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22349-6060-4D6A-90D4-CDC79D1C4B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94E1E8-5AE5-4028-82E8-D2AB412CA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8EF28-FBD1-4517-80E0-82FA71EDD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7939B-4DC8-401E-9F34-BFE6289E43B6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F0BB1-7010-42DA-A7F7-33BA92DA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10777-89F7-4477-8EF4-EB25E9FBC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5890-2FDE-4E67-A6E3-0D640AC4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16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3E975-5666-4DAA-93F3-AC9121E49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47DEEF-FEF6-47FD-87A1-1489D372D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74CED-3A77-46B1-B352-26D19CB2F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7939B-4DC8-401E-9F34-BFE6289E43B6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832A6-18FB-4F2B-BF0C-E1648515D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6C5D43-7AF4-4A8D-A5B7-40231B488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5890-2FDE-4E67-A6E3-0D640AC4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47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C6E7C2-0FB1-4BA9-8A93-FE99B5E715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FE78D7-0879-40DD-8765-9123A05117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F984E-CCF7-4D1E-B0E3-F627E628A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7939B-4DC8-401E-9F34-BFE6289E43B6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64F42E-C964-414E-9634-3EEF1919E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86EB2-C2EB-4A3A-A5BB-A3C83D175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5890-2FDE-4E67-A6E3-0D640AC4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10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2512E-5045-47C1-BA27-5A667BEDC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92C42-EE7F-4B00-8B22-C9F09CC59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AF4B4-AC44-4C7D-8BED-6C5F20891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7939B-4DC8-401E-9F34-BFE6289E43B6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EAA16-4578-4C68-A69D-630A8A769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C990E-A41E-4778-B33B-6EACE5CCA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5890-2FDE-4E67-A6E3-0D640AC4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318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181C1-129E-4EC2-9179-B07CCEDC9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FD316F-19A2-4681-AB71-874D0AC519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23BB1-2EED-4584-9258-5F39CC3B0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7939B-4DC8-401E-9F34-BFE6289E43B6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9EA724-F5FC-4A8E-BCB6-2A1DD35AB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E6E2C-B834-410D-A6B0-0EA30E545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5890-2FDE-4E67-A6E3-0D640AC4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389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CB392-55B3-4C42-8DB7-8046098AB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84325-58FD-4AEF-B945-063E8C3564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D437AF-DC2B-43C9-88B4-769029005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BC6105-073C-4977-9442-4079C8829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7939B-4DC8-401E-9F34-BFE6289E43B6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D8B8C-6927-4C06-9506-56C8F09E5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210407-E25C-4D66-8CD4-E3C1082BC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5890-2FDE-4E67-A6E3-0D640AC4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31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4AF52-F537-4B5E-BA83-B7C176055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423861-0335-4DC5-BC7D-0D8F4FD3D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B6E07-F662-4D8E-A7AF-C8FBB0BBB1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B9959E-F422-416C-9A13-E3BA37E9D3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4721CF-A7D9-4E9F-B230-B277EB050E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FCA814-D5EE-4A49-A2B5-0A31A41C6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7939B-4DC8-401E-9F34-BFE6289E43B6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BE43E7-E824-49B9-8458-0F253CBBC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F3F871-AB39-427A-90CD-60C5BD03C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5890-2FDE-4E67-A6E3-0D640AC4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13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3C365-E17A-45D1-8D30-03C3BA58F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30DD25-8A1E-49B2-9195-D63442331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7939B-4DC8-401E-9F34-BFE6289E43B6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B3A251-54A7-4D4F-A84C-F31146463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FB438E-C3A9-463F-B126-A9B326C7A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5890-2FDE-4E67-A6E3-0D640AC4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61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08DAC6-005B-49FA-94BE-70615DD56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7939B-4DC8-401E-9F34-BFE6289E43B6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0A0CB9-A991-4D21-B2F3-5B3325D60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211865-99BD-4685-8A21-ECBA7230D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5890-2FDE-4E67-A6E3-0D640AC4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2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FFF05-A77F-420C-B24F-CFE832629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A6319-A244-4345-AEC2-6E85C9752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2B72F6-A652-42D0-8D4D-3EF3CD627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3833A4-F0AB-44F5-A087-3EDAFF41B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7939B-4DC8-401E-9F34-BFE6289E43B6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0320EB-B538-417D-ACB0-116A82DB4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C539E2-0C48-482F-A0B6-1BF30F268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5890-2FDE-4E67-A6E3-0D640AC4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917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51FBA-2CBC-4403-AB81-16F30179D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92DD14-7BCE-48E0-9C28-9A1E482412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359334-D929-4D83-B3A4-085AC2C868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0FB584-973D-479B-8FDD-1B3725E72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7939B-4DC8-401E-9F34-BFE6289E43B6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AD4C6F-183C-4360-9025-95A299ECC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186E3B-2FC6-49E7-9F08-FFD9BF9C7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5890-2FDE-4E67-A6E3-0D640AC4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88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D7976C-205B-4B7E-B3A6-A09660FC9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5E9867-0D14-4FF4-B120-583AA320E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5C2AAE-CC26-4006-A556-3E671845EB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7939B-4DC8-401E-9F34-BFE6289E43B6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EA9D6-FCD7-4F83-8463-924B3046A5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0E71D-078C-46AC-8345-37B870560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C5890-2FDE-4E67-A6E3-0D640AC4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58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70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D27170-2851-40C8-BB62-A7E359E05A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43536" y="1783959"/>
            <a:ext cx="5251434" cy="2889114"/>
          </a:xfrm>
        </p:spPr>
        <p:txBody>
          <a:bodyPr anchor="b">
            <a:normAutofit/>
          </a:bodyPr>
          <a:lstStyle/>
          <a:p>
            <a:pPr algn="l"/>
            <a:r>
              <a:rPr lang="en-US">
                <a:solidFill>
                  <a:schemeClr val="bg1"/>
                </a:solidFill>
              </a:rPr>
              <a:t>F# Programming language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7DAAD8-1504-41ED-98A4-D1D6D2227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</a:rPr>
              <a:t>FirstName </a:t>
            </a:r>
            <a:r>
              <a:rPr lang="en-US" sz="2000" dirty="0" err="1">
                <a:solidFill>
                  <a:schemeClr val="bg1"/>
                </a:solidFill>
              </a:rPr>
              <a:t>LastName</a:t>
            </a:r>
            <a:r>
              <a:rPr lang="en-US" sz="2000" dirty="0">
                <a:solidFill>
                  <a:schemeClr val="bg1"/>
                </a:solidFill>
              </a:rPr>
              <a:t>,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Group name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Image result for f#">
            <a:extLst>
              <a:ext uri="{FF2B5EF4-FFF2-40B4-BE49-F238E27FC236}">
                <a16:creationId xmlns:a16="http://schemas.microsoft.com/office/drawing/2014/main" id="{0C13D061-F8DC-4044-8FCA-E5C102F451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9382" y="720993"/>
            <a:ext cx="4047843" cy="4047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1274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9AA16-FCFB-4F56-B34C-4595C7E77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136" y="2675731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Спасибо за внимание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0E41E-ED6F-47FC-B366-448BCBA60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2266" y="4510796"/>
            <a:ext cx="4692588" cy="2347204"/>
          </a:xfrm>
        </p:spPr>
        <p:txBody>
          <a:bodyPr/>
          <a:lstStyle/>
          <a:p>
            <a:r>
              <a:rPr lang="ru-RU" dirty="0"/>
              <a:t>Презентацию подготовил студент группы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776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A7848-875F-4A2B-BF9F-8CC43134C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предлагает </a:t>
            </a:r>
            <a:r>
              <a:rPr lang="en-US" dirty="0"/>
              <a:t>F# ? …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E3E8E-7F8E-496B-BCCC-4D53FA5BE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статически-типизированное </a:t>
            </a:r>
            <a:r>
              <a:rPr lang="ru-RU" dirty="0" err="1"/>
              <a:t>программивание</a:t>
            </a:r>
            <a:r>
              <a:rPr lang="ru-RU" dirty="0"/>
              <a:t> на платформе </a:t>
            </a:r>
            <a:r>
              <a:rPr lang="en-US" dirty="0"/>
              <a:t>.NET c </a:t>
            </a:r>
            <a:r>
              <a:rPr lang="ru-RU" dirty="0"/>
              <a:t>разными парадигмами.</a:t>
            </a:r>
          </a:p>
          <a:p>
            <a:r>
              <a:rPr lang="ru-RU" dirty="0"/>
              <a:t>Включает функциональное, процедурное, объектно-ориентированное, </a:t>
            </a:r>
            <a:r>
              <a:rPr lang="ru-RU" dirty="0" err="1"/>
              <a:t>агентно</a:t>
            </a:r>
            <a:r>
              <a:rPr lang="ru-RU" dirty="0"/>
              <a:t>-ориентированное, а также мета- программирование. </a:t>
            </a:r>
          </a:p>
          <a:p>
            <a:r>
              <a:rPr lang="ru-RU" dirty="0"/>
              <a:t>Поддерживает Асинхронность, параллелизм, «информационное программирование» - возможность компилятора получать метаданные типов из удаленных источников, к примеру из базы данных. </a:t>
            </a:r>
          </a:p>
          <a:p>
            <a:r>
              <a:rPr lang="ru-RU" dirty="0"/>
              <a:t>Также позиционируется как альтернатива </a:t>
            </a:r>
            <a:r>
              <a:rPr lang="en-US" dirty="0"/>
              <a:t>C# - </a:t>
            </a:r>
            <a:r>
              <a:rPr lang="ru-RU" dirty="0"/>
              <a:t>как </a:t>
            </a:r>
            <a:r>
              <a:rPr lang="en-US" dirty="0"/>
              <a:t>C# </a:t>
            </a:r>
            <a:r>
              <a:rPr lang="ru-RU" dirty="0"/>
              <a:t>только лучше.</a:t>
            </a:r>
          </a:p>
          <a:p>
            <a:endParaRPr lang="ru-RU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910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DF1CA-C2A7-43F7-9033-292122963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Где используется </a:t>
            </a:r>
            <a:r>
              <a:rPr lang="en-US" dirty="0"/>
              <a:t>F#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AE09C-9D64-4AD8-B423-AC98E32DA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280" y="1460500"/>
            <a:ext cx="10515600" cy="5032375"/>
          </a:xfrm>
        </p:spPr>
        <p:txBody>
          <a:bodyPr>
            <a:normAutofit/>
          </a:bodyPr>
          <a:lstStyle/>
          <a:p>
            <a:r>
              <a:rPr lang="en-US" dirty="0"/>
              <a:t>F# </a:t>
            </a:r>
            <a:r>
              <a:rPr lang="ru-RU" dirty="0"/>
              <a:t>это язык общего назначение, то есть он может быть применен в разных сферах.</a:t>
            </a:r>
          </a:p>
          <a:p>
            <a:r>
              <a:rPr lang="ru-RU" dirty="0"/>
              <a:t>Однако его эффективность очень хорошо видна в сферах аналитики. Финансы, трейдинг, машинное обучение и пр. – </a:t>
            </a:r>
            <a:r>
              <a:rPr lang="en-US" dirty="0"/>
              <a:t>F# </a:t>
            </a:r>
            <a:r>
              <a:rPr lang="ru-RU" dirty="0"/>
              <a:t>себя здесь очень хорошо зарекомендовал.</a:t>
            </a:r>
          </a:p>
          <a:p>
            <a:r>
              <a:rPr lang="ru-RU" dirty="0"/>
              <a:t>Также может использоваться в качестве языка для </a:t>
            </a:r>
            <a:r>
              <a:rPr lang="ru-RU" dirty="0" err="1"/>
              <a:t>фронтенда</a:t>
            </a:r>
            <a:r>
              <a:rPr lang="en-US" dirty="0"/>
              <a:t>. </a:t>
            </a:r>
            <a:r>
              <a:rPr lang="ru-RU" dirty="0"/>
              <a:t>Технология </a:t>
            </a:r>
            <a:r>
              <a:rPr lang="en-US" dirty="0"/>
              <a:t>Fable </a:t>
            </a:r>
            <a:r>
              <a:rPr lang="ru-RU" dirty="0"/>
              <a:t>позволяет компилировать </a:t>
            </a:r>
            <a:r>
              <a:rPr lang="en-US" dirty="0"/>
              <a:t>F# </a:t>
            </a:r>
            <a:r>
              <a:rPr lang="ru-RU" dirty="0"/>
              <a:t>в </a:t>
            </a:r>
            <a:r>
              <a:rPr lang="en-US" dirty="0"/>
              <a:t>JavaScript. </a:t>
            </a:r>
            <a:r>
              <a:rPr lang="ru-RU" dirty="0"/>
              <a:t>Технология </a:t>
            </a:r>
            <a:r>
              <a:rPr lang="en-US" dirty="0"/>
              <a:t>Bolero</a:t>
            </a:r>
            <a:r>
              <a:rPr lang="ru-RU" dirty="0"/>
              <a:t> представляет</a:t>
            </a:r>
            <a:r>
              <a:rPr lang="en-US" dirty="0"/>
              <a:t> </a:t>
            </a:r>
            <a:r>
              <a:rPr lang="en-US" dirty="0" err="1"/>
              <a:t>WebAssembly</a:t>
            </a:r>
            <a:r>
              <a:rPr lang="en-US" dirty="0"/>
              <a:t> </a:t>
            </a:r>
            <a:r>
              <a:rPr lang="ru-RU" dirty="0"/>
              <a:t>фреймворк для </a:t>
            </a:r>
            <a:r>
              <a:rPr lang="en-US" dirty="0"/>
              <a:t>F#.</a:t>
            </a:r>
          </a:p>
          <a:p>
            <a:r>
              <a:rPr lang="ru-RU" dirty="0"/>
              <a:t>Также благодаря хорошей поддержке мета-программирования может использоваться и для компиляции в другие языки, например в код на</a:t>
            </a:r>
            <a:r>
              <a:rPr lang="en-US" dirty="0"/>
              <a:t> GPU, </a:t>
            </a:r>
            <a:r>
              <a:rPr lang="ru-RU" dirty="0"/>
              <a:t>в </a:t>
            </a:r>
            <a:r>
              <a:rPr lang="en-US" dirty="0"/>
              <a:t>SQL </a:t>
            </a:r>
            <a:r>
              <a:rPr lang="ru-RU" dirty="0"/>
              <a:t>и прочее.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573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0ED53-9C73-4E57-AF83-37A3A8782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0838"/>
            <a:ext cx="9294919" cy="1325563"/>
          </a:xfrm>
        </p:spPr>
        <p:txBody>
          <a:bodyPr/>
          <a:lstStyle/>
          <a:p>
            <a:pPr algn="ctr"/>
            <a:r>
              <a:rPr lang="ru-RU" dirty="0"/>
              <a:t>Статическая типизация языка и церемонии с типами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49732-AB7C-401A-8FE7-B1475D105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064" y="1819922"/>
            <a:ext cx="11620870" cy="4797239"/>
          </a:xfrm>
        </p:spPr>
        <p:txBody>
          <a:bodyPr>
            <a:normAutofit/>
          </a:bodyPr>
          <a:lstStyle/>
          <a:p>
            <a:r>
              <a:rPr lang="ru-RU" dirty="0"/>
              <a:t>Люди, которые предпочитают динамически типизированные языки по сравнению со статически типизированными языками, часто подчеркивают, что они считают отсутствие церемоний продуктивным. Это кажется разумным; только ложное сравнение.</a:t>
            </a:r>
          </a:p>
          <a:p>
            <a:r>
              <a:rPr lang="ru-RU" dirty="0"/>
              <a:t>Церемония – Это то, что вы делаете перед тем, как сделать действительно то, что вам хочется.</a:t>
            </a:r>
          </a:p>
          <a:p>
            <a:r>
              <a:rPr lang="ru-RU" dirty="0"/>
              <a:t>Действительно, у динамически типизированных языков нет церемоний с типами. Однако из этого нельзя сделать вывод, что в статически типизированных языках они обязательно должны быть. </a:t>
            </a:r>
          </a:p>
          <a:p>
            <a:r>
              <a:rPr lang="ru-RU" dirty="0"/>
              <a:t>К сожалению, действительно все </a:t>
            </a:r>
            <a:r>
              <a:rPr lang="ru-RU" b="1" i="1" dirty="0" err="1"/>
              <a:t>мейнстримные</a:t>
            </a:r>
            <a:r>
              <a:rPr lang="ru-RU" i="1" dirty="0"/>
              <a:t> </a:t>
            </a:r>
            <a:r>
              <a:rPr lang="ru-RU" dirty="0"/>
              <a:t> статически-типизированные языки имеют церемонии с типами.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6477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6352B-4D00-465D-9B6A-57E8D0ABA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Зона церемоний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732B0-C60A-499E-ABD6-AB1625DC3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53591"/>
          </a:xfrm>
        </p:spPr>
        <p:txBody>
          <a:bodyPr/>
          <a:lstStyle/>
          <a:p>
            <a:r>
              <a:rPr lang="ru-RU" dirty="0"/>
              <a:t>Видимо, есть некая зона церемоний:</a:t>
            </a:r>
            <a:endParaRPr lang="en-US" dirty="0"/>
          </a:p>
        </p:txBody>
      </p:sp>
      <p:pic>
        <p:nvPicPr>
          <p:cNvPr id="2054" name="Picture 6" descr="A conceptual spectrum of typing, from dynamic on the left, to static on the right. There's a zone of ceremony slightly to the right of the middle with the languages C++, C#, and Java.">
            <a:extLst>
              <a:ext uri="{FF2B5EF4-FFF2-40B4-BE49-F238E27FC236}">
                <a16:creationId xmlns:a16="http://schemas.microsoft.com/office/drawing/2014/main" id="{75A70787-F6AD-451A-BBB1-3226647E66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96255"/>
            <a:ext cx="6923842" cy="250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DC52775-423E-4F07-AF92-98BD2763897F}"/>
              </a:ext>
            </a:extLst>
          </p:cNvPr>
          <p:cNvSpPr txBox="1">
            <a:spLocks/>
          </p:cNvSpPr>
          <p:nvPr/>
        </p:nvSpPr>
        <p:spPr>
          <a:xfrm>
            <a:off x="671003" y="5316169"/>
            <a:ext cx="11198441" cy="1111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Это упрощенная диаграмма для понимания того, о чем идет речь. В </a:t>
            </a:r>
            <a:r>
              <a:rPr lang="en-US" dirty="0"/>
              <a:t>C#, Java, C++ </a:t>
            </a:r>
            <a:r>
              <a:rPr lang="ru-RU" dirty="0"/>
              <a:t>и прочих подобных языках есть необходимость церемониться с типами данных, прежде чем приступить к работе.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854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73528-EE9D-480F-B75C-32290EBDA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Пример церемоний на </a:t>
            </a:r>
            <a:r>
              <a:rPr lang="en-US" dirty="0"/>
              <a:t>C# </a:t>
            </a:r>
            <a:r>
              <a:rPr lang="ru-RU" dirty="0"/>
              <a:t>и отсутствие церемоний на </a:t>
            </a:r>
            <a:r>
              <a:rPr lang="en-US" dirty="0"/>
              <a:t>JavaScript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53199-08A8-4FC0-923A-947C089E5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9667"/>
            <a:ext cx="10329909" cy="518080"/>
          </a:xfrm>
        </p:spPr>
        <p:txBody>
          <a:bodyPr>
            <a:noAutofit/>
          </a:bodyPr>
          <a:lstStyle/>
          <a:p>
            <a:r>
              <a:rPr lang="ru-RU" sz="2000" dirty="0"/>
              <a:t>Представим, что нам надо написать функцию, которая убирает из списка </a:t>
            </a:r>
            <a:r>
              <a:rPr lang="en-US" sz="2000" dirty="0"/>
              <a:t>n </a:t>
            </a:r>
            <a:r>
              <a:rPr lang="ru-RU" sz="2000" dirty="0"/>
              <a:t>элементов слева и возвращает оставшийся результат.</a:t>
            </a:r>
            <a:endParaRPr lang="en-US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82299C-22E5-44E6-9CDC-DD2AF22ECD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267" y="2231088"/>
            <a:ext cx="4776012" cy="4163160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347354-65F5-452D-B7BC-2088E686FD74}"/>
              </a:ext>
            </a:extLst>
          </p:cNvPr>
          <p:cNvSpPr txBox="1">
            <a:spLocks/>
          </p:cNvSpPr>
          <p:nvPr/>
        </p:nvSpPr>
        <p:spPr>
          <a:xfrm>
            <a:off x="1825102" y="6416568"/>
            <a:ext cx="1269832" cy="518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JavaScript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A1CE5FD-1E5D-46DB-93E8-B2F4F56232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2722" y="2227282"/>
            <a:ext cx="3819455" cy="4189285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8F2C9C2-E9EE-4255-9046-48E46B4AA578}"/>
              </a:ext>
            </a:extLst>
          </p:cNvPr>
          <p:cNvSpPr txBox="1">
            <a:spLocks/>
          </p:cNvSpPr>
          <p:nvPr/>
        </p:nvSpPr>
        <p:spPr>
          <a:xfrm>
            <a:off x="8347533" y="6483490"/>
            <a:ext cx="1269832" cy="518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C#</a:t>
            </a:r>
          </a:p>
        </p:txBody>
      </p:sp>
    </p:spTree>
    <p:extLst>
      <p:ext uri="{BB962C8B-B14F-4D97-AF65-F5344CB8AC3E}">
        <p14:creationId xmlns:p14="http://schemas.microsoft.com/office/powerpoint/2010/main" val="1890775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2CF9F-03E4-427C-9A44-1425C59ED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064" y="1825625"/>
            <a:ext cx="11140736" cy="4351338"/>
          </a:xfrm>
        </p:spPr>
        <p:txBody>
          <a:bodyPr/>
          <a:lstStyle/>
          <a:p>
            <a:r>
              <a:rPr lang="ru-RU" dirty="0"/>
              <a:t>В </a:t>
            </a:r>
            <a:r>
              <a:rPr lang="en-US" dirty="0"/>
              <a:t>C#, </a:t>
            </a:r>
            <a:r>
              <a:rPr lang="ru-RU" dirty="0"/>
              <a:t>для того, чтобы написать функцию, нужно сначала объявить класс, потом прописать возвращаемое и принимаемое значения для этой функции. А если нам нужно было чтобы функция работала и с </a:t>
            </a:r>
            <a:r>
              <a:rPr lang="en-US" dirty="0"/>
              <a:t>float, </a:t>
            </a:r>
            <a:r>
              <a:rPr lang="ru-RU" dirty="0"/>
              <a:t>а не </a:t>
            </a:r>
            <a:r>
              <a:rPr lang="en-US" dirty="0"/>
              <a:t>int, </a:t>
            </a:r>
            <a:r>
              <a:rPr lang="ru-RU" dirty="0"/>
              <a:t>нам надо было бы добавить перегрузку.</a:t>
            </a:r>
          </a:p>
          <a:p>
            <a:r>
              <a:rPr lang="ru-RU" dirty="0"/>
              <a:t>В </a:t>
            </a:r>
            <a:r>
              <a:rPr lang="en-US" dirty="0"/>
              <a:t>JavaScript, </a:t>
            </a:r>
            <a:r>
              <a:rPr lang="ru-RU" dirty="0"/>
              <a:t>вы просто пишете функцию.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5A34D95-6BCB-48CA-8E4E-206B68A92EA7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/>
              <a:t>Пример церемоний на </a:t>
            </a:r>
            <a:r>
              <a:rPr lang="en-US"/>
              <a:t>C# </a:t>
            </a:r>
            <a:r>
              <a:rPr lang="ru-RU"/>
              <a:t>и отсутствие церемоний на </a:t>
            </a:r>
            <a:r>
              <a:rPr lang="en-US"/>
              <a:t>JavaScript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763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D7027-5D31-47A6-8028-C69AB3092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030"/>
            <a:ext cx="10515600" cy="1002946"/>
          </a:xfrm>
        </p:spPr>
        <p:txBody>
          <a:bodyPr/>
          <a:lstStyle/>
          <a:p>
            <a:pPr algn="ctr"/>
            <a:r>
              <a:rPr lang="ru-RU" dirty="0"/>
              <a:t>Отсутствие церемонии на </a:t>
            </a:r>
            <a:r>
              <a:rPr lang="en-US" dirty="0"/>
              <a:t>F#	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F596AC0-365D-4C50-87A0-4E96F46423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162976"/>
            <a:ext cx="7651143" cy="173751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9CFF19A-CC0F-451E-8219-043CB07C70AF}"/>
              </a:ext>
            </a:extLst>
          </p:cNvPr>
          <p:cNvSpPr txBox="1">
            <a:spLocks/>
          </p:cNvSpPr>
          <p:nvPr/>
        </p:nvSpPr>
        <p:spPr>
          <a:xfrm>
            <a:off x="580748" y="2950764"/>
            <a:ext cx="10329909" cy="11301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/>
              <a:t>Здесь мы не </a:t>
            </a:r>
            <a:r>
              <a:rPr lang="ru-RU" sz="2000" dirty="0" err="1"/>
              <a:t>обьявили</a:t>
            </a:r>
            <a:r>
              <a:rPr lang="ru-RU" sz="2000" dirty="0"/>
              <a:t> ни типов данных для принимающих/возвращающих значений, ни класс. </a:t>
            </a:r>
          </a:p>
          <a:p>
            <a:r>
              <a:rPr lang="ru-RU" sz="2000" dirty="0"/>
              <a:t>Но все равно, эта функция статически-типизирована. Вот ее тип:</a:t>
            </a:r>
            <a:endParaRPr lang="en-US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7CD4639-F970-4726-86E3-408A0068AD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147208"/>
            <a:ext cx="8756139" cy="1082134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FC3F247-4A28-4FED-9B73-CEA6E29B64CC}"/>
              </a:ext>
            </a:extLst>
          </p:cNvPr>
          <p:cNvSpPr txBox="1">
            <a:spLocks/>
          </p:cNvSpPr>
          <p:nvPr/>
        </p:nvSpPr>
        <p:spPr>
          <a:xfrm>
            <a:off x="580747" y="5229342"/>
            <a:ext cx="10329909" cy="11301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/>
              <a:t>Хотя это и выглядит непонятным, это означает, что функция поддерживает </a:t>
            </a:r>
            <a:r>
              <a:rPr lang="ru-RU" sz="2000" b="1" dirty="0"/>
              <a:t>любой </a:t>
            </a:r>
            <a:r>
              <a:rPr lang="ru-RU" sz="2000" dirty="0"/>
              <a:t>тип данных, у которого определена операция «+» и значения которого можно сравнить. Также у этого типа должно быть значение «0». Это может быть </a:t>
            </a:r>
            <a:r>
              <a:rPr lang="en-US" sz="2000" dirty="0"/>
              <a:t>decimal, int, long, byte </a:t>
            </a:r>
            <a:r>
              <a:rPr lang="ru-RU" sz="2000" dirty="0"/>
              <a:t>и так далее..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0729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B7651-AC0E-4809-A6BF-2500CF6B2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Выводы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25EA35-24C0-4ABF-99EE-FF96EB101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92099"/>
          </a:xfrm>
        </p:spPr>
        <p:txBody>
          <a:bodyPr/>
          <a:lstStyle/>
          <a:p>
            <a:r>
              <a:rPr lang="en-US" dirty="0"/>
              <a:t>F# - </a:t>
            </a:r>
            <a:r>
              <a:rPr lang="ru-RU" dirty="0"/>
              <a:t>это отличная замена мейнстрим языкам. На нем можно написать все то же самое что и на </a:t>
            </a:r>
            <a:r>
              <a:rPr lang="en-US" dirty="0"/>
              <a:t>C#, </a:t>
            </a:r>
            <a:r>
              <a:rPr lang="ru-RU" dirty="0"/>
              <a:t>только лучше и быстрее, и больше.</a:t>
            </a:r>
          </a:p>
          <a:p>
            <a:r>
              <a:rPr lang="ru-RU" dirty="0"/>
              <a:t>На </a:t>
            </a:r>
            <a:r>
              <a:rPr lang="en-US" dirty="0"/>
              <a:t>F# </a:t>
            </a:r>
            <a:r>
              <a:rPr lang="ru-RU" dirty="0"/>
              <a:t>писать в первое время сложнее чем на тех языках к которым вы привыкли. Но позже вы будете продуктивнее</a:t>
            </a:r>
          </a:p>
          <a:p>
            <a:r>
              <a:rPr lang="ru-RU" dirty="0"/>
              <a:t>У </a:t>
            </a:r>
            <a:r>
              <a:rPr lang="en-US" dirty="0"/>
              <a:t>F#</a:t>
            </a:r>
            <a:r>
              <a:rPr lang="ru-RU" dirty="0"/>
              <a:t> хорошее и умное комьюнити в отличии от мейнстрим языков</a:t>
            </a:r>
          </a:p>
          <a:p>
            <a:r>
              <a:rPr lang="ru-RU" dirty="0"/>
              <a:t>Классный синтаксис</a:t>
            </a:r>
          </a:p>
        </p:txBody>
      </p:sp>
    </p:spTree>
    <p:extLst>
      <p:ext uri="{BB962C8B-B14F-4D97-AF65-F5344CB8AC3E}">
        <p14:creationId xmlns:p14="http://schemas.microsoft.com/office/powerpoint/2010/main" val="797262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578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F# Programming language </vt:lpstr>
      <vt:lpstr>Что предлагает F# ? … </vt:lpstr>
      <vt:lpstr>Где используется F#</vt:lpstr>
      <vt:lpstr>Статическая типизация языка и церемонии с типами</vt:lpstr>
      <vt:lpstr>Зона церемоний</vt:lpstr>
      <vt:lpstr>Пример церемоний на C# и отсутствие церемоний на JavaScript </vt:lpstr>
      <vt:lpstr>PowerPoint Presentation</vt:lpstr>
      <vt:lpstr>Отсутствие церемонии на F# </vt:lpstr>
      <vt:lpstr>Выводы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F# Programming language</dc:title>
  <dc:creator>Mark Virchenko</dc:creator>
  <cp:lastModifiedBy>Mark Virchenko</cp:lastModifiedBy>
  <cp:revision>13</cp:revision>
  <dcterms:created xsi:type="dcterms:W3CDTF">2020-03-23T12:36:28Z</dcterms:created>
  <dcterms:modified xsi:type="dcterms:W3CDTF">2020-03-23T17:07:41Z</dcterms:modified>
</cp:coreProperties>
</file>