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94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5FF0-A901-4E2A-9B21-A278D1F04392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8115183-6EB4-4AF7-AA74-2ADB01B9F69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6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5FF0-A901-4E2A-9B21-A278D1F04392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5183-6EB4-4AF7-AA74-2ADB01B9F69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76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5FF0-A901-4E2A-9B21-A278D1F04392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5183-6EB4-4AF7-AA74-2ADB01B9F69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06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5FF0-A901-4E2A-9B21-A278D1F04392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5183-6EB4-4AF7-AA74-2ADB01B9F69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20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5FF0-A901-4E2A-9B21-A278D1F04392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5183-6EB4-4AF7-AA74-2ADB01B9F69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45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5FF0-A901-4E2A-9B21-A278D1F04392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5183-6EB4-4AF7-AA74-2ADB01B9F69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82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5FF0-A901-4E2A-9B21-A278D1F04392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5183-6EB4-4AF7-AA74-2ADB01B9F69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39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5FF0-A901-4E2A-9B21-A278D1F04392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5183-6EB4-4AF7-AA74-2ADB01B9F69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68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5FF0-A901-4E2A-9B21-A278D1F04392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5183-6EB4-4AF7-AA74-2ADB01B9F6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37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5FF0-A901-4E2A-9B21-A278D1F04392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5183-6EB4-4AF7-AA74-2ADB01B9F69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69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B6B5FF0-A901-4E2A-9B21-A278D1F04392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5183-6EB4-4AF7-AA74-2ADB01B9F69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74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B5FF0-A901-4E2A-9B21-A278D1F04392}" type="datetimeFigureOut">
              <a:rPr lang="ru-RU" smtClean="0"/>
              <a:t>28.04.2022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8115183-6EB4-4AF7-AA74-2ADB01B9F69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29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140869-C6BC-4FA3-9877-AA1B4950A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30" y="1338405"/>
            <a:ext cx="6277970" cy="55195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B9850-B9FC-4D64-AFDD-7A0D59FE0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5914030" cy="631891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+mn-lt"/>
              </a:rPr>
              <a:t>Виртуальное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окружение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в </a:t>
            </a:r>
            <a:r>
              <a:rPr lang="en-US" b="1" dirty="0">
                <a:latin typeface="+mn-lt"/>
              </a:rPr>
              <a:t>python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69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45D2A-6102-4AAD-8CB9-96A73F3C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PyCharm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80537-31A6-4502-BECA-30EE01949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51" y="2015732"/>
            <a:ext cx="10754603" cy="34506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связи с тем, что </a:t>
            </a:r>
            <a:r>
              <a:rPr lang="en-US" dirty="0"/>
              <a:t>JetBrains </a:t>
            </a:r>
            <a:r>
              <a:rPr lang="uk-UA" dirty="0" err="1"/>
              <a:t>изначально</a:t>
            </a:r>
            <a:r>
              <a:rPr lang="uk-UA" dirty="0"/>
              <a:t> </a:t>
            </a:r>
            <a:r>
              <a:rPr lang="uk-UA" dirty="0" err="1"/>
              <a:t>разрабатывали</a:t>
            </a:r>
            <a:r>
              <a:rPr lang="uk-UA" dirty="0"/>
              <a:t> </a:t>
            </a:r>
            <a:r>
              <a:rPr lang="en-US" dirty="0"/>
              <a:t>PyCharm</a:t>
            </a:r>
            <a:r>
              <a:rPr lang="uk-UA" dirty="0"/>
              <a:t> </a:t>
            </a:r>
            <a:r>
              <a:rPr lang="uk-UA" dirty="0" err="1"/>
              <a:t>исключительно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uk-UA" dirty="0" err="1"/>
              <a:t>под</a:t>
            </a:r>
            <a:r>
              <a:rPr lang="uk-UA" dirty="0"/>
              <a:t> </a:t>
            </a:r>
            <a:r>
              <a:rPr lang="en-US" dirty="0"/>
              <a:t>Python</a:t>
            </a:r>
            <a:r>
              <a:rPr lang="uk-UA" dirty="0"/>
              <a:t>, то ВО </a:t>
            </a:r>
            <a:r>
              <a:rPr lang="uk-UA" dirty="0" err="1"/>
              <a:t>идет</a:t>
            </a:r>
            <a:r>
              <a:rPr lang="uk-UA" dirty="0"/>
              <a:t> с коробки и </a:t>
            </a:r>
            <a:r>
              <a:rPr lang="uk-UA" dirty="0" err="1"/>
              <a:t>устанавливается</a:t>
            </a:r>
            <a:r>
              <a:rPr lang="uk-UA" dirty="0"/>
              <a:t> </a:t>
            </a:r>
            <a:r>
              <a:rPr lang="uk-UA" dirty="0" err="1"/>
              <a:t>автоматически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/>
              <a:t>На </a:t>
            </a:r>
            <a:r>
              <a:rPr lang="uk-UA" dirty="0" err="1"/>
              <a:t>выбор</a:t>
            </a:r>
            <a:r>
              <a:rPr lang="uk-UA" dirty="0"/>
              <a:t> </a:t>
            </a:r>
            <a:r>
              <a:rPr lang="uk-UA" dirty="0" err="1"/>
              <a:t>дается</a:t>
            </a:r>
            <a:r>
              <a:rPr lang="uk-UA" dirty="0"/>
              <a:t> 3 </a:t>
            </a:r>
            <a:r>
              <a:rPr lang="uk-UA" dirty="0" err="1"/>
              <a:t>ВО,различие</a:t>
            </a:r>
            <a:r>
              <a:rPr lang="uk-UA" dirty="0"/>
              <a:t> </a:t>
            </a:r>
            <a:r>
              <a:rPr lang="uk-UA" dirty="0" err="1"/>
              <a:t>между</a:t>
            </a:r>
            <a:r>
              <a:rPr lang="uk-UA" dirty="0"/>
              <a:t> </a:t>
            </a:r>
            <a:r>
              <a:rPr lang="uk-UA" dirty="0" err="1"/>
              <a:t>которыми</a:t>
            </a:r>
            <a:r>
              <a:rPr lang="uk-UA" dirty="0"/>
              <a:t> </a:t>
            </a:r>
          </a:p>
          <a:p>
            <a:pPr marL="0" indent="0">
              <a:buNone/>
            </a:pPr>
            <a:r>
              <a:rPr lang="uk-UA" dirty="0"/>
              <a:t>на </a:t>
            </a:r>
            <a:r>
              <a:rPr lang="uk-UA" dirty="0" err="1"/>
              <a:t>первый</a:t>
            </a:r>
            <a:r>
              <a:rPr lang="uk-UA" dirty="0"/>
              <a:t> </a:t>
            </a:r>
            <a:r>
              <a:rPr lang="uk-UA" dirty="0" err="1"/>
              <a:t>взгляд</a:t>
            </a:r>
            <a:r>
              <a:rPr lang="uk-UA" dirty="0"/>
              <a:t> </a:t>
            </a:r>
            <a:r>
              <a:rPr lang="uk-UA" dirty="0" err="1"/>
              <a:t>тяжело</a:t>
            </a:r>
            <a:r>
              <a:rPr lang="uk-UA" dirty="0"/>
              <a:t> понять.</a:t>
            </a:r>
          </a:p>
          <a:p>
            <a:pPr marL="0" indent="0">
              <a:buNone/>
            </a:pPr>
            <a:r>
              <a:rPr lang="uk-UA" dirty="0"/>
              <a:t>А так же ПМ </a:t>
            </a:r>
            <a:r>
              <a:rPr lang="en-US" dirty="0" err="1"/>
              <a:t>Condra</a:t>
            </a:r>
            <a:r>
              <a:rPr lang="en-US" dirty="0"/>
              <a:t> </a:t>
            </a:r>
            <a:r>
              <a:rPr lang="uk-UA" dirty="0" err="1"/>
              <a:t>со</a:t>
            </a:r>
            <a:r>
              <a:rPr lang="uk-UA" dirty="0"/>
              <a:t> </a:t>
            </a:r>
            <a:r>
              <a:rPr lang="uk-UA" dirty="0" err="1"/>
              <a:t>своим</a:t>
            </a:r>
            <a:r>
              <a:rPr lang="uk-UA" dirty="0"/>
              <a:t> ВО.</a:t>
            </a:r>
          </a:p>
          <a:p>
            <a:pPr marL="0" indent="0">
              <a:buNone/>
            </a:pPr>
            <a:r>
              <a:rPr lang="uk-UA" dirty="0"/>
              <a:t>При </a:t>
            </a:r>
            <a:r>
              <a:rPr lang="uk-UA" dirty="0" err="1"/>
              <a:t>работе</a:t>
            </a:r>
            <a:r>
              <a:rPr lang="uk-UA" dirty="0"/>
              <a:t> с </a:t>
            </a:r>
            <a:r>
              <a:rPr lang="uk-UA" dirty="0" err="1"/>
              <a:t>терминалом</a:t>
            </a:r>
            <a:r>
              <a:rPr lang="uk-UA" dirty="0"/>
              <a:t>, </a:t>
            </a:r>
            <a:r>
              <a:rPr lang="uk-UA" dirty="0" err="1"/>
              <a:t>вы</a:t>
            </a:r>
            <a:r>
              <a:rPr lang="uk-UA" dirty="0"/>
              <a:t> </a:t>
            </a:r>
            <a:r>
              <a:rPr lang="uk-UA" dirty="0" err="1"/>
              <a:t>автоматически</a:t>
            </a:r>
            <a:r>
              <a:rPr lang="uk-UA" dirty="0"/>
              <a:t> </a:t>
            </a:r>
          </a:p>
          <a:p>
            <a:pPr marL="0" indent="0">
              <a:buNone/>
            </a:pPr>
            <a:r>
              <a:rPr lang="uk-UA" dirty="0"/>
              <a:t>будете в </a:t>
            </a:r>
            <a:r>
              <a:rPr lang="uk-UA" dirty="0" err="1"/>
              <a:t>виртуальном</a:t>
            </a:r>
            <a:r>
              <a:rPr lang="uk-UA" dirty="0"/>
              <a:t> </a:t>
            </a:r>
            <a:r>
              <a:rPr lang="uk-UA" dirty="0" err="1"/>
              <a:t>окружении</a:t>
            </a: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516084-78FA-4611-93D2-C87902B3B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667"/>
          <a:stretch/>
        </p:blipFill>
        <p:spPr>
          <a:xfrm>
            <a:off x="5991367" y="3057099"/>
            <a:ext cx="612784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3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4444-47E0-4E5B-A84F-38BFA7B6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Создание</a:t>
            </a:r>
            <a:r>
              <a:rPr lang="uk-UA" dirty="0"/>
              <a:t> Во </a:t>
            </a:r>
            <a:r>
              <a:rPr lang="uk-UA" dirty="0" err="1"/>
              <a:t>своими</a:t>
            </a:r>
            <a:r>
              <a:rPr lang="uk-UA" dirty="0"/>
              <a:t> руками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AE50D-DF24-4FCF-A9AE-C7B63A07E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83" y="2015732"/>
            <a:ext cx="6632811" cy="345061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uk-UA" dirty="0" err="1"/>
              <a:t>Откройте</a:t>
            </a:r>
            <a:r>
              <a:rPr lang="uk-UA" dirty="0"/>
              <a:t> папку с </a:t>
            </a:r>
            <a:r>
              <a:rPr lang="uk-UA" dirty="0" err="1"/>
              <a:t>бущудим</a:t>
            </a:r>
            <a:r>
              <a:rPr lang="uk-UA" dirty="0"/>
              <a:t> проектом</a:t>
            </a:r>
          </a:p>
          <a:p>
            <a:pPr marL="457200" indent="-457200">
              <a:buAutoNum type="arabicPeriod"/>
            </a:pPr>
            <a:r>
              <a:rPr lang="uk-UA" dirty="0" err="1"/>
              <a:t>Откройте</a:t>
            </a:r>
            <a:r>
              <a:rPr lang="uk-UA" dirty="0"/>
              <a:t> </a:t>
            </a:r>
            <a:r>
              <a:rPr lang="en-US" dirty="0" err="1"/>
              <a:t>cmd</a:t>
            </a:r>
            <a:r>
              <a:rPr lang="en-US" dirty="0"/>
              <a:t> / </a:t>
            </a:r>
            <a:r>
              <a:rPr lang="en-US" dirty="0" err="1"/>
              <a:t>powershell</a:t>
            </a:r>
            <a:endParaRPr lang="en-US" dirty="0"/>
          </a:p>
          <a:p>
            <a:pPr marL="457200" indent="-457200">
              <a:buAutoNum type="arabicPeriod"/>
            </a:pPr>
            <a:r>
              <a:rPr lang="uk-UA" dirty="0" err="1"/>
              <a:t>Введите</a:t>
            </a:r>
            <a:r>
              <a:rPr lang="uk-UA" dirty="0"/>
              <a:t> команду </a:t>
            </a:r>
            <a:r>
              <a:rPr lang="en-US" dirty="0"/>
              <a:t>python –m </a:t>
            </a:r>
            <a:r>
              <a:rPr lang="en-US" dirty="0" err="1"/>
              <a:t>venv</a:t>
            </a:r>
            <a:r>
              <a:rPr lang="en-US" dirty="0"/>
              <a:t> %name%</a:t>
            </a:r>
          </a:p>
          <a:p>
            <a:pPr marL="457200" indent="-457200">
              <a:buAutoNum type="arabicPeriod"/>
            </a:pPr>
            <a:r>
              <a:rPr lang="uk-UA" dirty="0" err="1"/>
              <a:t>После</a:t>
            </a:r>
            <a:r>
              <a:rPr lang="uk-UA" dirty="0"/>
              <a:t> </a:t>
            </a:r>
            <a:r>
              <a:rPr lang="uk-UA" dirty="0" err="1"/>
              <a:t>появится</a:t>
            </a:r>
            <a:r>
              <a:rPr lang="uk-UA" dirty="0"/>
              <a:t> папка и </a:t>
            </a:r>
            <a:r>
              <a:rPr lang="uk-UA" dirty="0" err="1"/>
              <a:t>именем</a:t>
            </a:r>
            <a:r>
              <a:rPr lang="uk-UA" dirty="0"/>
              <a:t> </a:t>
            </a:r>
            <a:r>
              <a:rPr lang="uk-UA" dirty="0" err="1"/>
              <a:t>вашего</a:t>
            </a:r>
            <a:r>
              <a:rPr lang="uk-UA" dirty="0"/>
              <a:t> </a:t>
            </a:r>
            <a:r>
              <a:rPr lang="uk-UA" dirty="0" err="1"/>
              <a:t>проета</a:t>
            </a:r>
            <a:endParaRPr lang="en-US" dirty="0"/>
          </a:p>
          <a:p>
            <a:pPr marL="457200" indent="-457200">
              <a:buAutoNum type="arabicPeriod"/>
            </a:pPr>
            <a:r>
              <a:rPr lang="uk-UA" dirty="0" err="1"/>
              <a:t>Зайдите</a:t>
            </a:r>
            <a:r>
              <a:rPr lang="uk-UA" dirty="0"/>
              <a:t> в папку </a:t>
            </a:r>
            <a:r>
              <a:rPr lang="en-US" dirty="0"/>
              <a:t>Scripts </a:t>
            </a:r>
            <a:r>
              <a:rPr lang="ru-RU" dirty="0"/>
              <a:t>через консоль либо</a:t>
            </a:r>
          </a:p>
          <a:p>
            <a:pPr marL="457200" indent="-457200">
              <a:buAutoNum type="arabicPeriod"/>
            </a:pPr>
            <a:r>
              <a:rPr lang="uk-UA" dirty="0"/>
              <a:t>Либо </a:t>
            </a:r>
            <a:r>
              <a:rPr lang="uk-UA" dirty="0" err="1"/>
              <a:t>введилет</a:t>
            </a:r>
            <a:r>
              <a:rPr lang="uk-UA" dirty="0"/>
              <a:t> </a:t>
            </a:r>
            <a:r>
              <a:rPr lang="ru-RU" dirty="0"/>
              <a:t>%</a:t>
            </a:r>
            <a:r>
              <a:rPr lang="en-US" dirty="0"/>
              <a:t>name</a:t>
            </a:r>
            <a:r>
              <a:rPr lang="ru-RU" dirty="0"/>
              <a:t>%</a:t>
            </a:r>
            <a:r>
              <a:rPr lang="en-US" dirty="0"/>
              <a:t>\Scripts\activate </a:t>
            </a:r>
            <a:r>
              <a:rPr lang="uk-UA" dirty="0"/>
              <a:t>для </a:t>
            </a:r>
            <a:r>
              <a:rPr lang="uk-UA" dirty="0" err="1"/>
              <a:t>вкл</a:t>
            </a:r>
            <a:r>
              <a:rPr lang="uk-UA" dirty="0"/>
              <a:t> ВО</a:t>
            </a:r>
          </a:p>
          <a:p>
            <a:pPr marL="457200" indent="-457200">
              <a:buAutoNum type="arabicPeriod"/>
            </a:pPr>
            <a:r>
              <a:rPr lang="uk-UA" dirty="0" err="1"/>
              <a:t>Поздравляю</a:t>
            </a:r>
            <a:r>
              <a:rPr lang="uk-UA" dirty="0"/>
              <a:t>, в</a:t>
            </a:r>
            <a:r>
              <a:rPr lang="ru-RU" dirty="0"/>
              <a:t>ы создали и активировали ВО</a:t>
            </a:r>
            <a:endParaRPr lang="uk-UA" dirty="0"/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5083C9-86CE-4EEC-A605-DBB62DF84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13835"/>
            <a:ext cx="3416490" cy="21844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86A620-AEA3-4118-99E1-EAA01998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812" y="2543583"/>
            <a:ext cx="3025678" cy="14546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870876-E564-4338-9F08-95B4EBA2F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072" y="3250854"/>
            <a:ext cx="3734338" cy="23774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55DE08-0FD9-4BD4-8732-2BE25288E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066" y="4864746"/>
            <a:ext cx="3448835" cy="23774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FA81C3-2F4C-4A8C-A5FA-42C0B13C5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18" y="5466345"/>
            <a:ext cx="47148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0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AB89A-847A-4759-A5E3-BA2E16E8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Поздравляю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AEAE7-7DD1-4B94-98EA-FACADA6C0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Теперь вы продвинутый </a:t>
            </a:r>
            <a:r>
              <a:rPr lang="en-US" dirty="0"/>
              <a:t>python development </a:t>
            </a:r>
            <a:r>
              <a:rPr lang="uk-UA" dirty="0"/>
              <a:t>и можете </a:t>
            </a:r>
            <a:r>
              <a:rPr lang="uk-UA" dirty="0" err="1"/>
              <a:t>зарабат</a:t>
            </a:r>
            <a:r>
              <a:rPr lang="ru-RU" dirty="0" err="1"/>
              <a:t>ывать</a:t>
            </a:r>
            <a:r>
              <a:rPr lang="ru-RU" dirty="0"/>
              <a:t> миллионы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83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3F4C7-9E5B-4E95-8DE6-B6EB9CBB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13125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B1580C-108E-4696-B48F-32E7F1D75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43" y="3480879"/>
            <a:ext cx="4521957" cy="2572602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5FD30-8E00-47AE-AACD-6106D32E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74453"/>
            <a:ext cx="9603275" cy="1049235"/>
          </a:xfrm>
        </p:spPr>
        <p:txBody>
          <a:bodyPr/>
          <a:lstStyle/>
          <a:p>
            <a:pPr algn="ctr"/>
            <a:r>
              <a:rPr lang="ru-RU" dirty="0"/>
              <a:t>Что такое виртуальное окружение 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BFFD6B-4BD7-4068-9B63-8B92139A9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Виртуальное окружение - это изолированное окружение среды (в нашем случае это окружение </a:t>
            </a:r>
            <a:r>
              <a:rPr lang="ru-RU" b="1" dirty="0"/>
              <a:t>Python</a:t>
            </a:r>
            <a:r>
              <a:rPr lang="ru-RU" dirty="0"/>
              <a:t>), которое позволяет нам использовать определенные версии приложений.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/>
              <a:t>Простыми словами: это «коробка», в которой</a:t>
            </a:r>
            <a:r>
              <a:rPr lang="en-US" dirty="0"/>
              <a:t> Python</a:t>
            </a:r>
            <a:r>
              <a:rPr lang="ru-RU" dirty="0"/>
              <a:t> «хранит» библиотеки (не встроенные) изолированно (локально)</a:t>
            </a:r>
          </a:p>
        </p:txBody>
      </p:sp>
    </p:spTree>
    <p:extLst>
      <p:ext uri="{BB962C8B-B14F-4D97-AF65-F5344CB8AC3E}">
        <p14:creationId xmlns:p14="http://schemas.microsoft.com/office/powerpoint/2010/main" val="425521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E1536-4413-439C-BF6B-8906A9AC1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Пакетные менеджеры в разных </a:t>
            </a:r>
            <a:br>
              <a:rPr lang="ru-RU" dirty="0"/>
            </a:br>
            <a:r>
              <a:rPr lang="ru-RU" dirty="0"/>
              <a:t>языках программирования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0BE4D7-6EEB-48A5-B96D-A5AFBA98C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33" y="2015732"/>
            <a:ext cx="6782937" cy="34506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Что такое пакетный менеджер (ПМ) ? - Система управления пакетами — набор программного обеспечения, позволяющего управлять процессом установки, удаления, настройки и обновления различных компонентов программного обеспечения. ПМ может быть как внутри языка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pip, </a:t>
            </a:r>
            <a:r>
              <a:rPr lang="en-US" dirty="0" err="1"/>
              <a:t>npm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en-US" dirty="0" err="1"/>
              <a:t>nuget</a:t>
            </a:r>
            <a:r>
              <a:rPr lang="en-US" dirty="0"/>
              <a:t>) </a:t>
            </a:r>
            <a:r>
              <a:rPr lang="uk-UA" dirty="0"/>
              <a:t>так и </a:t>
            </a:r>
            <a:r>
              <a:rPr lang="uk-UA" dirty="0" err="1"/>
              <a:t>частью</a:t>
            </a:r>
            <a:r>
              <a:rPr lang="uk-UA" dirty="0"/>
              <a:t> </a:t>
            </a:r>
            <a:r>
              <a:rPr lang="uk-UA" dirty="0" err="1"/>
              <a:t>операционной</a:t>
            </a:r>
            <a:r>
              <a:rPr lang="uk-UA" dirty="0"/>
              <a:t> </a:t>
            </a:r>
            <a:r>
              <a:rPr lang="uk-UA" dirty="0" err="1"/>
              <a:t>системы</a:t>
            </a:r>
            <a:r>
              <a:rPr lang="uk-UA" dirty="0"/>
              <a:t> (</a:t>
            </a:r>
            <a:r>
              <a:rPr lang="en-US" dirty="0" err="1"/>
              <a:t>pacman</a:t>
            </a:r>
            <a:r>
              <a:rPr lang="en-US" dirty="0"/>
              <a:t>, rpm, apt)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1C52B2-334E-4DFC-B245-8759E0528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370" y="1853755"/>
            <a:ext cx="4999629" cy="500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7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A8B5F-FAF4-4C60-94FB-2EF7C511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Для чего оно мне надо? </a:t>
            </a:r>
            <a:br>
              <a:rPr lang="en-US" dirty="0"/>
            </a:br>
            <a:r>
              <a:rPr lang="ru-RU" dirty="0"/>
              <a:t>Я и без него </a:t>
            </a:r>
            <a:r>
              <a:rPr lang="uk-UA" dirty="0" err="1"/>
              <a:t>крутой</a:t>
            </a:r>
            <a:r>
              <a:rPr lang="uk-UA" dirty="0"/>
              <a:t> </a:t>
            </a:r>
            <a:r>
              <a:rPr lang="en-US" dirty="0"/>
              <a:t>senior </a:t>
            </a:r>
            <a:r>
              <a:rPr lang="en-US" dirty="0" err="1"/>
              <a:t>pomidor</a:t>
            </a:r>
            <a:r>
              <a:rPr lang="en-US" dirty="0"/>
              <a:t>!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976BE6-B2AC-45B8-9243-209E27F79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33" y="2015732"/>
            <a:ext cx="10645421" cy="34506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В первую очередь виртуальное окружение (ВО) </a:t>
            </a:r>
            <a:r>
              <a:rPr lang="ru-RU" dirty="0" err="1"/>
              <a:t>необхдимо</a:t>
            </a:r>
            <a:r>
              <a:rPr lang="ru-RU" dirty="0"/>
              <a:t> для изоляции библиотек разных версий, до версии 2.3 все библиотеки устанавливались глобально. Если Вы крутой программист и зарабатываете много </a:t>
            </a:r>
            <a:r>
              <a:rPr lang="ru-RU" dirty="0" err="1"/>
              <a:t>деняк</a:t>
            </a:r>
            <a:r>
              <a:rPr lang="ru-RU" dirty="0"/>
              <a:t>, то можете поделиться, я не откажусь, карта в описании.</a:t>
            </a:r>
          </a:p>
          <a:p>
            <a:pPr marL="0" indent="0">
              <a:buNone/>
            </a:pPr>
            <a:r>
              <a:rPr lang="ru-RU" dirty="0"/>
              <a:t>	В </a:t>
            </a:r>
            <a:r>
              <a:rPr lang="en-US" dirty="0"/>
              <a:t>python </a:t>
            </a:r>
            <a:r>
              <a:rPr lang="uk-UA" dirty="0"/>
              <a:t>все </a:t>
            </a:r>
            <a:r>
              <a:rPr lang="uk-UA" dirty="0" err="1"/>
              <a:t>библиотеки</a:t>
            </a:r>
            <a:r>
              <a:rPr lang="uk-UA" dirty="0"/>
              <a:t> </a:t>
            </a:r>
            <a:r>
              <a:rPr lang="ru-RU" dirty="0"/>
              <a:t>устанавливаются</a:t>
            </a:r>
            <a:r>
              <a:rPr lang="uk-UA" dirty="0"/>
              <a:t> в </a:t>
            </a:r>
            <a:r>
              <a:rPr lang="uk-UA" dirty="0" err="1"/>
              <a:t>корень</a:t>
            </a:r>
            <a:r>
              <a:rPr lang="uk-UA" dirty="0"/>
              <a:t> </a:t>
            </a:r>
            <a:r>
              <a:rPr lang="en-US" dirty="0"/>
              <a:t>python`</a:t>
            </a:r>
            <a:r>
              <a:rPr lang="uk-UA" dirty="0"/>
              <a:t>а, </a:t>
            </a:r>
            <a:r>
              <a:rPr lang="uk-UA" dirty="0" err="1"/>
              <a:t>что</a:t>
            </a:r>
            <a:r>
              <a:rPr lang="uk-UA" dirty="0"/>
              <a:t> </a:t>
            </a:r>
            <a:r>
              <a:rPr lang="uk-UA" dirty="0" err="1"/>
              <a:t>является</a:t>
            </a:r>
            <a:r>
              <a:rPr lang="uk-UA" dirty="0"/>
              <a:t> </a:t>
            </a:r>
            <a:r>
              <a:rPr lang="uk-UA" dirty="0" err="1"/>
              <a:t>частой</a:t>
            </a:r>
            <a:r>
              <a:rPr lang="uk-UA" dirty="0"/>
              <a:t> </a:t>
            </a:r>
            <a:r>
              <a:rPr lang="ru-RU" dirty="0"/>
              <a:t>ошибкой начинающих. В случае, если вы </a:t>
            </a:r>
            <a:r>
              <a:rPr lang="ru-RU" dirty="0" err="1"/>
              <a:t>кодите</a:t>
            </a:r>
            <a:r>
              <a:rPr lang="ru-RU" dirty="0"/>
              <a:t> на несколько бизнес-проекта, а так же с пет проектами, то рано или поздно столкнетесь с 2 проблемами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С кульком по миру: АТБ запустила акцию по мотивам интернет-мема — Асоціація  рітейлерів України">
            <a:extLst>
              <a:ext uri="{FF2B5EF4-FFF2-40B4-BE49-F238E27FC236}">
                <a16:creationId xmlns:a16="http://schemas.microsoft.com/office/drawing/2014/main" id="{946D3FFF-EF1E-4575-80ED-3054B6B0A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271" y="4421875"/>
            <a:ext cx="3707729" cy="243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1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B5CB9-8AD3-41F6-830F-FC5AE98B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Проблема 1. совместимость версий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918803-3DD5-4DC3-B243-55CC662B1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101755"/>
            <a:ext cx="9603275" cy="3951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Как ни странно, в даже между версиями языка 3.10.1 и 3.10.2 могут быть корневые изменения, а что уже говорить про различия между пользовательскими библиотеками? </a:t>
            </a:r>
          </a:p>
          <a:p>
            <a:pPr marL="0" indent="0">
              <a:buNone/>
            </a:pPr>
            <a:r>
              <a:rPr lang="ru-RU" dirty="0"/>
              <a:t>	Представим, у вас несколько проектов, в которых используют одну библиотеку, но на разных версиях, которые между собой не совместимы. Что делать? Каждый раз переустанавливать? Установить новую систему под каждый проект? Пожаловаться менеджеру в трубку в 3 часа ночи?</a:t>
            </a:r>
          </a:p>
        </p:txBody>
      </p:sp>
    </p:spTree>
    <p:extLst>
      <p:ext uri="{BB962C8B-B14F-4D97-AF65-F5344CB8AC3E}">
        <p14:creationId xmlns:p14="http://schemas.microsoft.com/office/powerpoint/2010/main" val="315863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CBEA1-3593-45E3-8A73-D23E4C09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Проблема 2. зависимости в проектах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1991C1-8F51-4B68-80B4-D9E058192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Если Вы работаете с командой, то на ресурсах </a:t>
            </a:r>
            <a:r>
              <a:rPr lang="en-US" dirty="0" err="1"/>
              <a:t>github</a:t>
            </a:r>
            <a:r>
              <a:rPr lang="en-US" dirty="0"/>
              <a:t>/</a:t>
            </a:r>
            <a:r>
              <a:rPr lang="en-US" dirty="0" err="1"/>
              <a:t>gitlab</a:t>
            </a:r>
            <a:r>
              <a:rPr lang="en-US" dirty="0"/>
              <a:t> </a:t>
            </a:r>
            <a:r>
              <a:rPr lang="uk-UA" dirty="0"/>
              <a:t>у вас с </a:t>
            </a:r>
            <a:r>
              <a:rPr lang="uk-UA" dirty="0" err="1"/>
              <a:t>вероятностью</a:t>
            </a:r>
            <a:r>
              <a:rPr lang="uk-UA" dirty="0"/>
              <a:t> 99.9% </a:t>
            </a:r>
            <a:r>
              <a:rPr lang="uk-UA" dirty="0" err="1"/>
              <a:t>будет</a:t>
            </a:r>
            <a:r>
              <a:rPr lang="uk-UA" dirty="0"/>
              <a:t> файл </a:t>
            </a:r>
            <a:r>
              <a:rPr lang="en-US" b="1" dirty="0"/>
              <a:t>requirements.txt</a:t>
            </a:r>
            <a:r>
              <a:rPr lang="uk-UA" b="1" dirty="0"/>
              <a:t>, </a:t>
            </a:r>
            <a:r>
              <a:rPr lang="uk-UA" dirty="0"/>
              <a:t>в </a:t>
            </a:r>
            <a:r>
              <a:rPr lang="uk-UA" dirty="0" err="1"/>
              <a:t>котором</a:t>
            </a:r>
            <a:r>
              <a:rPr lang="uk-UA" dirty="0"/>
              <a:t> </a:t>
            </a:r>
            <a:r>
              <a:rPr lang="uk-UA" dirty="0" err="1"/>
              <a:t>будет</a:t>
            </a:r>
            <a:r>
              <a:rPr lang="uk-UA" dirty="0"/>
              <a:t> </a:t>
            </a:r>
            <a:r>
              <a:rPr lang="uk-UA" dirty="0" err="1"/>
              <a:t>записан</a:t>
            </a:r>
            <a:r>
              <a:rPr lang="ru-RU" dirty="0"/>
              <a:t>ы все библиотеки и версии с которыми они должны работать. Как правило, с этого файла начинает скачивать все недостающие библиотеки автоматически, как только рабочее окружение поймет, чего не хватает.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28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86990-68E0-489B-9846-52E00BBC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pip freeze &gt; requirements. txt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A5F6BD-3412-4D5C-898F-4EAE29F6A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Данная команда поможет сразу записать все зависимости Вашего проекта в файл </a:t>
            </a:r>
            <a:r>
              <a:rPr lang="en-US" dirty="0"/>
              <a:t>requirements. txt</a:t>
            </a:r>
            <a:r>
              <a:rPr lang="ru-RU" dirty="0"/>
              <a:t>, но если у вас библиотеки установлены глобально, без виртуального окружения, то запишутся абсолютно все библиотеки, даже которые вы пользовались 1 раз в жизни, но не установили его в ВО.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BAB2B6-6240-4730-BDBA-FB6F61DE9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3741038"/>
            <a:ext cx="6115050" cy="16192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AF6EB2-0549-46B1-B3A9-044C33F3A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802" y="3717154"/>
            <a:ext cx="44005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4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4622C-4D75-4232-A2AC-C4EA3E3B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Дополнительно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207FFA-6B72-438D-B012-6A5BF548C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В каждом языке программирования существует свой ПМ, он может выступать как с коробки( изначально), так и относиться к фреймворку, а не к языку.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 языке </a:t>
            </a:r>
            <a:r>
              <a:rPr lang="en-US" dirty="0"/>
              <a:t>JS </a:t>
            </a:r>
            <a:r>
              <a:rPr lang="uk-UA" dirty="0" err="1"/>
              <a:t>есть</a:t>
            </a:r>
            <a:r>
              <a:rPr lang="uk-UA" dirty="0"/>
              <a:t> ПМ </a:t>
            </a:r>
            <a:r>
              <a:rPr lang="en-US" dirty="0" err="1"/>
              <a:t>npm</a:t>
            </a:r>
            <a:r>
              <a:rPr lang="uk-UA" dirty="0"/>
              <a:t>, </a:t>
            </a:r>
            <a:r>
              <a:rPr lang="uk-UA" dirty="0" err="1"/>
              <a:t>который</a:t>
            </a:r>
            <a:r>
              <a:rPr lang="uk-UA" dirty="0"/>
              <a:t> </a:t>
            </a:r>
            <a:r>
              <a:rPr lang="uk-UA" dirty="0" err="1"/>
              <a:t>изначально</a:t>
            </a:r>
            <a:r>
              <a:rPr lang="uk-UA" dirty="0"/>
              <a:t> </a:t>
            </a:r>
            <a:r>
              <a:rPr lang="uk-UA" dirty="0" err="1"/>
              <a:t>устанавливает</a:t>
            </a:r>
            <a:r>
              <a:rPr lang="uk-UA" dirty="0"/>
              <a:t> все </a:t>
            </a:r>
            <a:r>
              <a:rPr lang="uk-UA" dirty="0" err="1"/>
              <a:t>необходимые</a:t>
            </a:r>
            <a:r>
              <a:rPr lang="uk-UA" dirty="0"/>
              <a:t> </a:t>
            </a:r>
            <a:r>
              <a:rPr lang="uk-UA" dirty="0" err="1"/>
              <a:t>модули</a:t>
            </a:r>
            <a:r>
              <a:rPr lang="uk-UA" dirty="0"/>
              <a:t> в </a:t>
            </a:r>
            <a:r>
              <a:rPr lang="uk-UA" dirty="0" err="1"/>
              <a:t>локальную</a:t>
            </a:r>
            <a:r>
              <a:rPr lang="uk-UA" dirty="0"/>
              <a:t> папку </a:t>
            </a:r>
            <a:r>
              <a:rPr lang="en-US" dirty="0" err="1"/>
              <a:t>node_module</a:t>
            </a:r>
            <a:r>
              <a:rPr lang="uk-UA" dirty="0"/>
              <a:t>, но так же в </a:t>
            </a:r>
            <a:r>
              <a:rPr lang="uk-UA" dirty="0" err="1"/>
              <a:t>ручную</a:t>
            </a:r>
            <a:r>
              <a:rPr lang="uk-UA" dirty="0"/>
              <a:t> </a:t>
            </a:r>
            <a:r>
              <a:rPr lang="uk-UA" dirty="0" err="1"/>
              <a:t>можно</a:t>
            </a:r>
            <a:r>
              <a:rPr lang="uk-UA" dirty="0"/>
              <a:t> установить и </a:t>
            </a:r>
            <a:r>
              <a:rPr lang="uk-UA" dirty="0" err="1"/>
              <a:t>глобально</a:t>
            </a:r>
            <a:endParaRPr lang="uk-UA" dirty="0"/>
          </a:p>
          <a:p>
            <a:pPr marL="457200" indent="-457200">
              <a:buFont typeface="+mj-lt"/>
              <a:buAutoNum type="arabicPeriod"/>
            </a:pPr>
            <a:r>
              <a:rPr lang="uk-UA" dirty="0"/>
              <a:t>В </a:t>
            </a:r>
            <a:r>
              <a:rPr lang="en-US" dirty="0" err="1"/>
              <a:t>Pythone</a:t>
            </a:r>
            <a:r>
              <a:rPr lang="en-US" dirty="0"/>
              <a:t> </a:t>
            </a:r>
            <a:r>
              <a:rPr lang="uk-UA" dirty="0"/>
              <a:t>все </a:t>
            </a:r>
            <a:r>
              <a:rPr lang="uk-UA" dirty="0" err="1"/>
              <a:t>наоборот</a:t>
            </a:r>
            <a:r>
              <a:rPr lang="uk-UA" dirty="0"/>
              <a:t>, пакет</a:t>
            </a:r>
            <a:r>
              <a:rPr lang="ru-RU" dirty="0"/>
              <a:t>ы изначально ставятся глобально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56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EDA37-008E-4B9D-B62F-EC703BBC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СОЗДАТЬ ВО?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7559B6-E9BE-4D23-95E1-526D2FDEB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В данном случае есть 2 варианта. </a:t>
            </a:r>
          </a:p>
          <a:p>
            <a:pPr marL="457200" indent="-457200" algn="just">
              <a:buAutoNum type="arabicPeriod"/>
            </a:pPr>
            <a:r>
              <a:rPr lang="ru-RU" dirty="0"/>
              <a:t>Использовать среду разработки (например </a:t>
            </a:r>
            <a:r>
              <a:rPr lang="en-US" dirty="0"/>
              <a:t>PyCharm)</a:t>
            </a:r>
          </a:p>
          <a:p>
            <a:pPr marL="457200" indent="-457200" algn="just">
              <a:buAutoNum type="arabicPeriod"/>
            </a:pPr>
            <a:r>
              <a:rPr lang="ru-RU" dirty="0"/>
              <a:t>Самостоятельно создать ВО</a:t>
            </a:r>
          </a:p>
        </p:txBody>
      </p:sp>
    </p:spTree>
    <p:extLst>
      <p:ext uri="{BB962C8B-B14F-4D97-AF65-F5344CB8AC3E}">
        <p14:creationId xmlns:p14="http://schemas.microsoft.com/office/powerpoint/2010/main" val="3340202753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656</Words>
  <Application>Microsoft Office PowerPoint</Application>
  <PresentationFormat>Широкоэкранный</PresentationFormat>
  <Paragraphs>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Галерея</vt:lpstr>
      <vt:lpstr>Виртуальное  окружение в python   </vt:lpstr>
      <vt:lpstr>Что такое виртуальное окружение ?</vt:lpstr>
      <vt:lpstr>Пакетные менеджеры в разных  языках программирования</vt:lpstr>
      <vt:lpstr>Для чего оно мне надо?  Я и без него крутой senior pomidor!</vt:lpstr>
      <vt:lpstr>Проблема 1. совместимость версий</vt:lpstr>
      <vt:lpstr>Проблема 2. зависимости в проектах</vt:lpstr>
      <vt:lpstr>pip freeze &gt; requirements. txt</vt:lpstr>
      <vt:lpstr>Дополнительно</vt:lpstr>
      <vt:lpstr>КАК СОЗДАТЬ ВО?</vt:lpstr>
      <vt:lpstr>PyCharm</vt:lpstr>
      <vt:lpstr>Создание Во своими руками </vt:lpstr>
      <vt:lpstr>Поздравляю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Виртуальное  окружение в python   </dc:title>
  <dc:creator>Соломяный Алексей</dc:creator>
  <cp:lastModifiedBy>Соломяный Алексей</cp:lastModifiedBy>
  <cp:revision>17</cp:revision>
  <dcterms:created xsi:type="dcterms:W3CDTF">2022-04-28T20:42:13Z</dcterms:created>
  <dcterms:modified xsi:type="dcterms:W3CDTF">2022-04-28T23:16:38Z</dcterms:modified>
</cp:coreProperties>
</file>