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6" r:id="rId1"/>
    <p:sldMasterId id="2147483701" r:id="rId2"/>
  </p:sldMasterIdLst>
  <p:notesMasterIdLst>
    <p:notesMasterId r:id="rId28"/>
  </p:notesMasterIdLst>
  <p:handoutMasterIdLst>
    <p:handoutMasterId r:id="rId29"/>
  </p:handoutMasterIdLst>
  <p:sldIdLst>
    <p:sldId id="262" r:id="rId3"/>
    <p:sldId id="260" r:id="rId4"/>
    <p:sldId id="305" r:id="rId5"/>
    <p:sldId id="306" r:id="rId6"/>
    <p:sldId id="310" r:id="rId7"/>
    <p:sldId id="311" r:id="rId8"/>
    <p:sldId id="307" r:id="rId9"/>
    <p:sldId id="308" r:id="rId10"/>
    <p:sldId id="309" r:id="rId11"/>
    <p:sldId id="298" r:id="rId12"/>
    <p:sldId id="273" r:id="rId13"/>
    <p:sldId id="274" r:id="rId14"/>
    <p:sldId id="275" r:id="rId15"/>
    <p:sldId id="312" r:id="rId16"/>
    <p:sldId id="294" r:id="rId17"/>
    <p:sldId id="296" r:id="rId18"/>
    <p:sldId id="281" r:id="rId19"/>
    <p:sldId id="285" r:id="rId20"/>
    <p:sldId id="299" r:id="rId21"/>
    <p:sldId id="300" r:id="rId22"/>
    <p:sldId id="302" r:id="rId23"/>
    <p:sldId id="304" r:id="rId24"/>
    <p:sldId id="297" r:id="rId25"/>
    <p:sldId id="303" r:id="rId26"/>
    <p:sldId id="261" r:id="rId27"/>
  </p:sldIdLst>
  <p:sldSz cx="9144000" cy="6858000" type="screen4x3"/>
  <p:notesSz cx="6884988" cy="10018713"/>
  <p:embeddedFontLst>
    <p:embeddedFont>
      <p:font typeface="ＭＳ Ｐゴシック" panose="020B0600070205080204" pitchFamily="34" charset="-128"/>
      <p:regular r:id="rId30"/>
    </p:embeddedFont>
    <p:embeddedFont>
      <p:font typeface="Ericsson Capital TT" panose="02000503000000020004" pitchFamily="2" charset="0"/>
      <p:regular r:id="rId31"/>
    </p:embeddedFont>
    <p:embeddedFont>
      <p:font typeface="PMingLiU" panose="02020500000000000000" pitchFamily="18" charset="-120"/>
      <p:regular r:id="rId32"/>
    </p:embeddedFont>
    <p:embeddedFont>
      <p:font typeface="Times" panose="02020603050405020304" pitchFamily="18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86CF36-BFA9-4BB0-91B9-1B19D4CB6FFA}">
          <p14:sldIdLst>
            <p14:sldId id="262"/>
            <p14:sldId id="260"/>
            <p14:sldId id="305"/>
            <p14:sldId id="306"/>
            <p14:sldId id="310"/>
            <p14:sldId id="311"/>
            <p14:sldId id="307"/>
            <p14:sldId id="308"/>
            <p14:sldId id="309"/>
            <p14:sldId id="298"/>
            <p14:sldId id="273"/>
            <p14:sldId id="274"/>
            <p14:sldId id="275"/>
            <p14:sldId id="312"/>
            <p14:sldId id="294"/>
            <p14:sldId id="296"/>
            <p14:sldId id="281"/>
            <p14:sldId id="285"/>
            <p14:sldId id="299"/>
            <p14:sldId id="300"/>
            <p14:sldId id="302"/>
            <p14:sldId id="304"/>
            <p14:sldId id="297"/>
            <p14:sldId id="303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7D3"/>
    <a:srgbClr val="993366"/>
    <a:srgbClr val="8BC5FF"/>
    <a:srgbClr val="00CC66"/>
    <a:srgbClr val="CC3300"/>
    <a:srgbClr val="32F828"/>
    <a:srgbClr val="943C94"/>
    <a:srgbClr val="99CCFF"/>
    <a:srgbClr val="6A8FBF"/>
    <a:srgbClr val="00A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3636" autoAdjust="0"/>
    <p:restoredTop sz="64476" autoAdjust="0"/>
  </p:normalViewPr>
  <p:slideViewPr>
    <p:cSldViewPr snapToGrid="0" snapToObjects="1">
      <p:cViewPr varScale="1">
        <p:scale>
          <a:sx n="46" d="100"/>
          <a:sy n="46" d="100"/>
        </p:scale>
        <p:origin x="-1830" y="-96"/>
      </p:cViewPr>
      <p:guideLst>
        <p:guide orient="horz" pos="1136"/>
        <p:guide orient="horz" pos="4110"/>
        <p:guide orient="horz" pos="151"/>
        <p:guide orient="horz" pos="2449"/>
        <p:guide orient="horz" pos="3566"/>
        <p:guide orient="horz" pos="2545"/>
        <p:guide orient="horz" pos="3845"/>
        <p:guide pos="4969"/>
        <p:guide pos="1941"/>
        <p:guide pos="3818"/>
        <p:guide pos="3727"/>
        <p:guide pos="2834"/>
        <p:guide pos="2926"/>
        <p:guide pos="248"/>
        <p:guide pos="2034"/>
        <p:guide pos="2879"/>
        <p:guide pos="2676"/>
        <p:guide pos="3084"/>
        <p:guide pos="551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28"/>
    </p:cViewPr>
  </p:sorterViewPr>
  <p:notesViewPr>
    <p:cSldViewPr snapToGrid="0" snapToObjects="1">
      <p:cViewPr varScale="1">
        <p:scale>
          <a:sx n="64" d="100"/>
          <a:sy n="64" d="100"/>
        </p:scale>
        <p:origin x="-3414" y="-126"/>
      </p:cViewPr>
      <p:guideLst>
        <p:guide orient="horz" pos="3155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 </a:t>
            </a:r>
            <a:endParaRPr lang="en-US" sz="1200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900" y="0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r>
              <a:rPr lang="ru-RU" sz="1200" smtClean="0"/>
              <a:t>2015-10-23 </a:t>
            </a:r>
            <a:endParaRPr lang="en-US" sz="1200" dirty="0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300"/>
            </a:lvl1pPr>
          </a:lstStyle>
          <a:p>
            <a:r>
              <a:rPr lang="en-US" sz="1200" smtClean="0"/>
              <a:t> </a:t>
            </a:r>
            <a:endParaRPr lang="en-US" sz="1200" dirty="0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900" y="9516038"/>
            <a:ext cx="2983495" cy="500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88" tIns="48294" rIns="96588" bIns="4829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300"/>
            </a:lvl1pPr>
          </a:lstStyle>
          <a:p>
            <a:fld id="{4ECEF30E-552D-42ED-82CA-C73F83CA10A8}" type="slidenum">
              <a:rPr lang="en-US" sz="120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8558323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5"/>
          </p:nvPr>
        </p:nvSpPr>
        <p:spPr>
          <a:xfrm>
            <a:off x="3900488" y="9515475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2353D-F306-481A-B3D0-C36CE0BF95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Notes Placeholder 6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07038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573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C369-0069-4FC1-B48F-8C0C95DDB627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91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56E43F-F539-478C-A466-EAB11EE3FD69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36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433800-BA93-4289-8719-F5F2F502E97E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885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ea typeface="MS PGothic" pitchFamily="34" charset="-128"/>
              </a:rPr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200" smtClean="0">
                <a:ea typeface="MS PGothic" pitchFamily="34" charset="-128"/>
              </a:rPr>
              <a:t>2015-10-23 </a:t>
            </a:r>
            <a:endParaRPr lang="en-US" sz="1200" smtClean="0">
              <a:ea typeface="MS PGothic" pitchFamily="34" charset="-128"/>
            </a:endParaRPr>
          </a:p>
        </p:txBody>
      </p:sp>
      <p:sp>
        <p:nvSpPr>
          <p:cNvPr id="3482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ea typeface="MS PGothic" pitchFamily="34" charset="-128"/>
              </a:rPr>
              <a:t> </a:t>
            </a:r>
          </a:p>
        </p:txBody>
      </p:sp>
      <p:sp>
        <p:nvSpPr>
          <p:cNvPr id="348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5F01008-FD81-4A2D-A0AF-02E61E04D833}" type="slidenum">
              <a:rPr lang="en-US" sz="1200" smtClean="0">
                <a:ea typeface="MS PGothic" pitchFamily="34" charset="-128"/>
              </a:rPr>
              <a:t>12</a:t>
            </a:fld>
            <a:endParaRPr lang="en-US" sz="1200" smtClean="0">
              <a:ea typeface="MS PGothic" pitchFamily="34" charset="-128"/>
            </a:endParaRPr>
          </a:p>
        </p:txBody>
      </p:sp>
      <p:sp>
        <p:nvSpPr>
          <p:cNvPr id="348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/>
          <a:p>
            <a:endParaRPr lang="fr-FR" smtClean="0">
              <a:latin typeface="Arial" pitchFamily="34" charset="0"/>
            </a:endParaRPr>
          </a:p>
        </p:txBody>
      </p:sp>
      <p:sp>
        <p:nvSpPr>
          <p:cNvPr id="34824" name="Date Placeholder 3"/>
          <p:cNvSpPr txBox="1">
            <a:spLocks noGrp="1"/>
          </p:cNvSpPr>
          <p:nvPr/>
        </p:nvSpPr>
        <p:spPr bwMode="auto">
          <a:xfrm>
            <a:off x="3900488" y="0"/>
            <a:ext cx="29829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63ABBACA-B19E-4C63-819D-C348E94DF886}" type="datetime1">
              <a:rPr lang="en-US" sz="1200"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10/23/2015</a:t>
            </a:fld>
            <a:r>
              <a:rPr lang="en-US" sz="1200">
                <a:ea typeface="MS PGothic" pitchFamily="34" charset="-128"/>
              </a:rPr>
              <a:t>2011-10-19 </a:t>
            </a:r>
          </a:p>
        </p:txBody>
      </p:sp>
      <p:sp>
        <p:nvSpPr>
          <p:cNvPr id="34825" name="Slide Number Placeholder 4"/>
          <p:cNvSpPr txBox="1">
            <a:spLocks noGrp="1"/>
          </p:cNvSpPr>
          <p:nvPr/>
        </p:nvSpPr>
        <p:spPr bwMode="auto">
          <a:xfrm>
            <a:off x="3900488" y="9515475"/>
            <a:ext cx="298291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47AC7FB-F36B-44F2-A68C-EF092D41CEEC}" type="slidenum">
              <a:rPr lang="en-US" sz="1200">
                <a:ea typeface="MS PGothic" pitchFamily="34" charset="-128"/>
              </a:rPr>
              <a:pPr algn="r" eaLnBrk="1" hangingPunct="1">
                <a:spcBef>
                  <a:spcPct val="50000"/>
                </a:spcBef>
              </a:pPr>
              <a:t>12</a:t>
            </a:fld>
            <a:endParaRPr lang="en-US" sz="1200">
              <a:ea typeface="MS PGothic" pitchFamily="34" charset="-128"/>
            </a:endParaRPr>
          </a:p>
        </p:txBody>
      </p:sp>
      <p:sp>
        <p:nvSpPr>
          <p:cNvPr id="34826" name="Header Placeholder 5"/>
          <p:cNvSpPr txBox="1">
            <a:spLocks noGrp="1"/>
          </p:cNvSpPr>
          <p:nvPr/>
        </p:nvSpPr>
        <p:spPr bwMode="auto">
          <a:xfrm>
            <a:off x="0" y="0"/>
            <a:ext cx="29829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/>
          <a:lstStyle>
            <a:lvl1pPr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ea typeface="MS PGothic" pitchFamily="34" charset="-128"/>
              </a:rPr>
              <a:t>  </a:t>
            </a:r>
          </a:p>
        </p:txBody>
      </p:sp>
      <p:sp>
        <p:nvSpPr>
          <p:cNvPr id="34827" name="Footer Placeholder 6"/>
          <p:cNvSpPr txBox="1">
            <a:spLocks noGrp="1"/>
          </p:cNvSpPr>
          <p:nvPr/>
        </p:nvSpPr>
        <p:spPr bwMode="auto">
          <a:xfrm>
            <a:off x="0" y="9515475"/>
            <a:ext cx="298291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b"/>
          <a:lstStyle>
            <a:lvl1pPr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5188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865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>
                <a:ea typeface="MS PGothic" pitchFamily="34" charset="-128"/>
              </a:rPr>
              <a:t> 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300" smtClean="0">
                <a:ea typeface="MS PGothic" pitchFamily="34" charset="-128"/>
              </a:rPr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300" smtClean="0">
                <a:ea typeface="MS PGothic" pitchFamily="34" charset="-128"/>
              </a:rPr>
              <a:t>2015-10-23 </a:t>
            </a:r>
            <a:endParaRPr lang="en-US" sz="1300" smtClean="0">
              <a:ea typeface="MS PGothic" pitchFamily="34" charset="-128"/>
            </a:endParaRPr>
          </a:p>
        </p:txBody>
      </p:sp>
      <p:sp>
        <p:nvSpPr>
          <p:cNvPr id="358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300" smtClean="0">
                <a:ea typeface="MS PGothic" pitchFamily="34" charset="-128"/>
              </a:rPr>
              <a:t> </a:t>
            </a:r>
          </a:p>
        </p:txBody>
      </p:sp>
      <p:sp>
        <p:nvSpPr>
          <p:cNvPr id="358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DF8E09-907F-48E9-AF77-11C18FA1F361}" type="slidenum">
              <a:rPr lang="en-US" sz="1300" smtClean="0">
                <a:ea typeface="MS PGothic" pitchFamily="34" charset="-128"/>
              </a:rPr>
              <a:t>13</a:t>
            </a:fld>
            <a:endParaRPr lang="en-US" sz="1300" smtClean="0">
              <a:ea typeface="MS PGothic" pitchFamily="34" charset="-128"/>
            </a:endParaRP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25" y="750888"/>
            <a:ext cx="500856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750888"/>
            <a:ext cx="5011738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F3AFB5-1959-43B6-B06B-DF22816C989A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85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E35D3D-E416-4813-89AB-4E8B2ECD0539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16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B5E55B-3288-41F2-BB1C-F7659C24E27A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470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1988" name="Date Placeholder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200" smtClean="0">
                <a:ea typeface="MS PGothic" pitchFamily="34" charset="-128"/>
              </a:rPr>
              <a:t>2015-10-23 </a:t>
            </a:r>
            <a:endParaRPr lang="en-US" sz="1200" smtClean="0">
              <a:ea typeface="MS PGothic" pitchFamily="34" charset="-128"/>
            </a:endParaRP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FDBAAF6-0193-4096-8107-FF27F31F6F6B}" type="slidenum">
              <a:rPr lang="en-US" sz="1200" smtClean="0">
                <a:ea typeface="MS PGothic" pitchFamily="34" charset="-128"/>
              </a:rPr>
              <a:t>17</a:t>
            </a:fld>
            <a:endParaRPr lang="en-US" sz="1200" smtClean="0">
              <a:ea typeface="MS PGothic" pitchFamily="34" charset="-128"/>
            </a:endParaRPr>
          </a:p>
        </p:txBody>
      </p:sp>
      <p:sp>
        <p:nvSpPr>
          <p:cNvPr id="41990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ea typeface="MS PGothic" pitchFamily="34" charset="-128"/>
              </a:rPr>
              <a:t> </a:t>
            </a:r>
          </a:p>
        </p:txBody>
      </p:sp>
      <p:sp>
        <p:nvSpPr>
          <p:cNvPr id="41991" name="Footer Placehold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smtClean="0">
                <a:ea typeface="MS PGothic" pitchFamily="34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300" smtClean="0">
                <a:ea typeface="MS PGothic" pitchFamily="34" charset="-128"/>
              </a:rPr>
              <a:t>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300" smtClean="0">
                <a:ea typeface="MS PGothic" pitchFamily="34" charset="-128"/>
              </a:rPr>
              <a:t>2015-10-23 </a:t>
            </a:r>
            <a:endParaRPr lang="en-US" sz="1300" smtClean="0">
              <a:ea typeface="MS PGothic" pitchFamily="34" charset="-128"/>
            </a:endParaRPr>
          </a:p>
        </p:txBody>
      </p:sp>
      <p:sp>
        <p:nvSpPr>
          <p:cNvPr id="4608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300" smtClean="0">
                <a:ea typeface="MS PGothic" pitchFamily="34" charset="-128"/>
              </a:rPr>
              <a:t> </a:t>
            </a:r>
          </a:p>
        </p:txBody>
      </p:sp>
      <p:sp>
        <p:nvSpPr>
          <p:cNvPr id="460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AF6FE3-CEA5-4F1E-A920-5901071CFD22}" type="slidenum">
              <a:rPr lang="en-US" sz="1300" smtClean="0">
                <a:ea typeface="MS PGothic" pitchFamily="34" charset="-128"/>
              </a:rPr>
              <a:t>18</a:t>
            </a:fld>
            <a:endParaRPr lang="en-US" sz="1300" smtClean="0">
              <a:ea typeface="MS PGothic" pitchFamily="34" charset="-128"/>
            </a:endParaRPr>
          </a:p>
        </p:txBody>
      </p:sp>
      <p:sp>
        <p:nvSpPr>
          <p:cNvPr id="460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6625" y="750888"/>
            <a:ext cx="5008563" cy="37576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5C8FB1-984A-425D-AAE6-D8BD72DEDE2E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2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71577-0075-49DA-A8A1-326F8998CB6E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325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B9A637-868D-42D8-9BDD-273ADDEDD85D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75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C43456-EC70-4AC8-9F5C-E2E4D5F7A878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334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6AF2B0-CAF8-409F-ADDC-F004422A6E72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334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B562EC-55F9-4D18-AE61-E27CF669E1C8}" type="slidenum">
              <a:rPr lang="en-US" smtClean="0"/>
              <a:t>23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078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A99C4E-371F-4B01-9D40-C38C6F4E0476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283C28-7931-4C51-B3DB-A772632D3B62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24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44037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03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039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Arial" pitchFamily="34" charset="0"/>
              </a:rPr>
              <a:t>2015-10-23 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696A96-F431-47A4-9816-3DBA6533F05D}" type="slidenum">
              <a:rPr 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>
              <a:latin typeface="+mn-lt"/>
            </a:endParaRPr>
          </a:p>
        </p:txBody>
      </p:sp>
      <p:sp>
        <p:nvSpPr>
          <p:cNvPr id="44037" name="Header Placeholder 2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03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Arial" pitchFamily="34" charset="0"/>
              </a:rPr>
              <a:t> 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44039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/>
                </a:solidFill>
                <a:latin typeface="Arial" pitchFamily="34" charset="0"/>
              </a:rPr>
              <a:t>2015-10-23 </a:t>
            </a:r>
            <a:endParaRPr lang="en-US" dirty="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93676F-FFF6-4BC1-AC67-225A834A28CA}" type="slidenum">
              <a:rPr 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714CD7-20D1-4F84-81F7-B45D141BB9E1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2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6E7822-32A3-4F64-BD7D-EDA9397D837A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43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750888"/>
            <a:ext cx="5011738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945F81-30F8-435F-92BD-342517CA43B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22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750888"/>
            <a:ext cx="5011738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86325F-A5DC-4869-B39F-6332CF579EE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87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25" y="750888"/>
            <a:ext cx="5011738" cy="37576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ru-RU" smtClean="0"/>
              <a:t>2015-10-23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33F54E-FE41-4289-81A8-CC38375A7B73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8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LeftInfo"/>
          <p:cNvSpPr txBox="1">
            <a:spLocks noChangeArrowheads="1"/>
          </p:cNvSpPr>
          <p:nvPr/>
        </p:nvSpPr>
        <p:spPr bwMode="auto">
          <a:xfrm>
            <a:off x="-1514475" y="2828876"/>
            <a:ext cx="14763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Slide title</a:t>
            </a: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70 pt</a:t>
            </a: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9FB7D3"/>
                </a:solidFill>
              </a:rPr>
              <a:t>CAPITALS</a:t>
            </a:r>
            <a:endParaRPr lang="en-US" sz="1200" dirty="0">
              <a:solidFill>
                <a:srgbClr val="9FB7D3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dirty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dirty="0" smtClean="0">
                <a:solidFill>
                  <a:srgbClr val="FFFFFF"/>
                </a:solidFill>
              </a:rPr>
              <a:t>Slide </a:t>
            </a:r>
            <a:r>
              <a:rPr lang="en-US" sz="1200" dirty="0">
                <a:solidFill>
                  <a:srgbClr val="FFFFFF"/>
                </a:solidFill>
              </a:rPr>
              <a:t>subtitle </a:t>
            </a:r>
          </a:p>
          <a:p>
            <a:pPr algn="r">
              <a:spcBef>
                <a:spcPct val="0"/>
              </a:spcBef>
            </a:pPr>
            <a:r>
              <a:rPr lang="en-US" sz="1200" dirty="0">
                <a:solidFill>
                  <a:srgbClr val="FFFFFF"/>
                </a:solidFill>
              </a:rPr>
              <a:t>minimum 30 pt</a:t>
            </a:r>
          </a:p>
          <a:p>
            <a:pPr algn="r">
              <a:spcBef>
                <a:spcPct val="0"/>
              </a:spcBef>
            </a:pP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6" name="Logo2011" descr="ERI_UF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2000" y="432000"/>
            <a:ext cx="1027112" cy="900113"/>
          </a:xfrm>
          <a:prstGeom prst="rect">
            <a:avLst/>
          </a:prstGeom>
          <a:noFill/>
        </p:spPr>
      </p:pic>
      <p:sp>
        <p:nvSpPr>
          <p:cNvPr id="22530" name="SubTitle_TM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3699" y="5137200"/>
            <a:ext cx="8355014" cy="1386001"/>
          </a:xfrm>
        </p:spPr>
        <p:txBody>
          <a:bodyPr anchor="b" anchorCtr="0"/>
          <a:lstStyle>
            <a:lvl1pPr marL="0" indent="0">
              <a:lnSpc>
                <a:spcPct val="75000"/>
              </a:lnSpc>
              <a:spcBef>
                <a:spcPts val="0"/>
              </a:spcBef>
              <a:buFont typeface="Arial" charset="0"/>
              <a:buNone/>
              <a:defRPr sz="3000" baseline="0">
                <a:latin typeface="+mn-l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subtitle</a:t>
            </a:r>
          </a:p>
        </p:txBody>
      </p:sp>
      <p:sp>
        <p:nvSpPr>
          <p:cNvPr id="22531" name="Title_TM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3700" y="1808709"/>
            <a:ext cx="8351839" cy="2839491"/>
          </a:xfrm>
        </p:spPr>
        <p:txBody>
          <a:bodyPr anchor="ctr">
            <a:normAutofit/>
          </a:bodyPr>
          <a:lstStyle>
            <a:lvl1pPr>
              <a:lnSpc>
                <a:spcPct val="75000"/>
              </a:lnSpc>
              <a:defRPr sz="7000">
                <a:latin typeface="Ericsson Capital TT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795463"/>
            <a:ext cx="8355012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Content over two content p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4645025" y="4010025"/>
            <a:ext cx="410368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393700" y="4010025"/>
            <a:ext cx="4105275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835183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, two content parts over conten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93700" y="4010025"/>
            <a:ext cx="8355013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4645025" y="1795463"/>
            <a:ext cx="4103688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96875" y="1795463"/>
            <a:ext cx="4102100" cy="20701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4013200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5025" y="1795463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half" idx="3"/>
          </p:nvPr>
        </p:nvSpPr>
        <p:spPr>
          <a:xfrm>
            <a:off x="4648200" y="1795463"/>
            <a:ext cx="4100513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396875" y="4013200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795463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4022725"/>
            <a:ext cx="4100513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396875" y="4022725"/>
            <a:ext cx="4098925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sz="quarter" idx="2"/>
          </p:nvPr>
        </p:nvSpPr>
        <p:spPr>
          <a:xfrm>
            <a:off x="4648200" y="1804988"/>
            <a:ext cx="4100513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1"/>
          <p:cNvSpPr>
            <a:spLocks noGrp="1"/>
          </p:cNvSpPr>
          <p:nvPr>
            <p:ph sz="quarter" idx="1"/>
          </p:nvPr>
        </p:nvSpPr>
        <p:spPr>
          <a:xfrm>
            <a:off x="396875" y="1804988"/>
            <a:ext cx="4098925" cy="2065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1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3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37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239713"/>
            <a:ext cx="7494588" cy="1085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0225"/>
            <a:ext cx="8351838" cy="3851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40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91BA-2161-48CD-94A1-30D34953F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8A22-168F-446F-9CFC-89708D72A9D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96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96875" y="1800000"/>
            <a:ext cx="8351839" cy="385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32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91BA-2161-48CD-94A1-30D34953F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8A22-168F-446F-9CFC-89708D72A9D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07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91BA-2161-48CD-94A1-30D34953F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8A22-168F-446F-9CFC-89708D72A9D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70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91BA-2161-48CD-94A1-30D34953F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8A22-168F-446F-9CFC-89708D72A9D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791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91BA-2161-48CD-94A1-30D34953F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8A22-168F-446F-9CFC-89708D72A9D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01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91BA-2161-48CD-94A1-30D34953F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8A22-168F-446F-9CFC-89708D72A9D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9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91BA-2161-48CD-94A1-30D34953F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8A22-168F-446F-9CFC-89708D72A9D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98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91BA-2161-48CD-94A1-30D34953F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8A22-168F-446F-9CFC-89708D72A9D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868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91BA-2161-48CD-94A1-30D34953F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8A22-168F-446F-9CFC-89708D72A9D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09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91BA-2161-48CD-94A1-30D34953F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8A22-168F-446F-9CFC-89708D72A9D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807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A91BA-2161-48CD-94A1-30D34953F7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10/23/2015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48A22-168F-446F-9CFC-89708D72A9D5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3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>
            <a:spLocks noGrp="1"/>
          </p:cNvSpPr>
          <p:nvPr>
            <p:ph sz="quarter" idx="3"/>
          </p:nvPr>
        </p:nvSpPr>
        <p:spPr>
          <a:xfrm>
            <a:off x="4645025" y="1795464"/>
            <a:ext cx="4100513" cy="42846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393700" y="1795463"/>
            <a:ext cx="4098925" cy="4284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0610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3228975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2687638" cy="4724399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0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7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393701" y="1800225"/>
            <a:ext cx="3854450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3854449" cy="10853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8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3701" y="239713"/>
            <a:ext cx="7494588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1800225"/>
            <a:ext cx="4105275" cy="4724400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5025" y="239713"/>
            <a:ext cx="3243263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909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 small title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sz="quarter" idx="10" hasCustomPrompt="1"/>
          </p:nvPr>
        </p:nvSpPr>
        <p:spPr>
          <a:xfrm>
            <a:off x="4643438" y="3545840"/>
            <a:ext cx="4105275" cy="2978785"/>
          </a:xfrm>
        </p:spPr>
        <p:txBody>
          <a:bodyPr/>
          <a:lstStyle/>
          <a:p>
            <a:pPr lvl="0"/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add</a:t>
            </a:r>
            <a:r>
              <a:rPr lang="sv-SE" dirty="0" smtClean="0"/>
              <a:t>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43438" y="1797524"/>
            <a:ext cx="4105275" cy="108537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6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LeftInfo"/>
          <p:cNvSpPr txBox="1">
            <a:spLocks noChangeArrowheads="1"/>
          </p:cNvSpPr>
          <p:nvPr/>
        </p:nvSpPr>
        <p:spPr bwMode="auto">
          <a:xfrm>
            <a:off x="-1886857" y="438151"/>
            <a:ext cx="1764294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Slide title 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44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Text and bullet level 1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 minimum 24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Bullets level 2-5</a:t>
            </a: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rgbClr val="FFFFFF"/>
                </a:solidFill>
              </a:rPr>
              <a:t>minimum 20 pt</a:t>
            </a:r>
          </a:p>
          <a:p>
            <a:pPr algn="r">
              <a:spcBef>
                <a:spcPct val="0"/>
              </a:spcBef>
            </a:pPr>
            <a:endParaRPr lang="en-US" sz="1200" noProof="0" dirty="0" smtClean="0">
              <a:solidFill>
                <a:srgbClr val="FFFFFF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pPr algn="r"/>
            <a:endParaRPr lang="en-US" sz="800" noProof="0" dirty="0" smtClean="0">
              <a:solidFill>
                <a:schemeClr val="bg1"/>
              </a:solidFill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+mn-lt"/>
              </a:rPr>
              <a:t>Characters for Embedded font:</a:t>
            </a:r>
            <a:br>
              <a:rPr lang="en-US" sz="500" noProof="0" dirty="0" smtClean="0">
                <a:solidFill>
                  <a:srgbClr val="9FB7D3"/>
                </a:solidFill>
                <a:latin typeface="+mn-lt"/>
              </a:rPr>
            </a:br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!"#$%&amp;'()*+,-./0123456789:;&lt;=&gt;?@ABCDEFGHIJKLMNOPQRSTUVWXYZ[\]^_`abcdefghijklmnopqrstuvwxyz{|}~¡¢£¤¥¦§¨©ª«¬®¯°±²³´¶·¸¹º»¼½ÀÁÂÃÄÅÆÇÈËÌÍÎÏÐÑÒÓÔÕÖ×ØÙÚÛÜÝÞßàáâãäåæçèéêëìíîïðñòóôõö÷øùúûüýþÿĀāĂăąĆćĊċČĎďĐđĒĖėĘęĚěĞğĠġĢģĪīĮįİıĶķĹĺĻļĽľŁłŃńŅņŇňŌŐőŒœŔŕŖŗŘřŚśŞşŠšŢţŤťŪūŮůŰűŲųŴŵŶŷŸŹźŻżŽžƒȘșˆˇ˘˙˚˛˜˝ẀẁẃẄẅỲỳ–—‘’‚“”„†‡•…‰‹›⁄€™ĀĀĂĂĄĄĆĆĊĊČČĎĎĐĐĒĒĖĖĘĘĚĚĞĞĠĠĢĢĪĪĮĮİĶĶĹĹĻĻĽĽŃŃŅŅŇŇŌŌŐŐŔŔŖŖŘŘŚŚŞŞŢŢŤŤŪŪŮŮŰŰŲŲŴŴŶŶŹŹŻŻȘș−≤≥ﬁﬂ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ΆΈΉΊΌΎΏΐΑΒΓΕΖΗΘΙΚΛΜΝΞΟΠΡΣΤΥΦΧΨΪΫΆΈΉΊΰαβγδεζηθικλνξορςΣΤΥΦΧΨΩΪΫΌΎΏ</a:t>
            </a:r>
            <a:endParaRPr lang="en-US" sz="500" i="1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r>
              <a:rPr lang="en-US" sz="500" noProof="0" dirty="0" smtClean="0">
                <a:solidFill>
                  <a:srgbClr val="9FB7D3"/>
                </a:solidFill>
                <a:latin typeface="Ericsson Capital TT" pitchFamily="2" charset="0"/>
              </a:rPr>
              <a:t>ЁЂЃЄЅІЇЈЉЊЋЌЎЏАБВГДЕЖЗИЙКЛМНОПРСТУФХЦЧШЩЪЫЬЭЮЯАБВГДЕЖЗИЙКЛМНОПРСТУФХЦЧШЩЪЫЬЭЮЯЁЂЃЄЅІЇЈЉЊЋЌЎЏѢѢѲѲѴѴҐҐәǽẀẁẂẃẄẅỲỳ№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500" noProof="0" dirty="0" smtClean="0">
              <a:solidFill>
                <a:srgbClr val="9FB7D3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5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800" noProof="0" dirty="0" smtClean="0">
              <a:solidFill>
                <a:schemeClr val="bg1"/>
              </a:solidFill>
              <a:latin typeface="Ericsson Capital TT" pitchFamily="2" charset="0"/>
            </a:endParaRPr>
          </a:p>
          <a:p>
            <a:pPr algn="r">
              <a:spcBef>
                <a:spcPct val="0"/>
              </a:spcBef>
            </a:pPr>
            <a:endParaRPr lang="en-US" sz="1400" noProof="0" dirty="0" smtClean="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</a:pPr>
            <a:r>
              <a:rPr lang="en-US" sz="1200" noProof="0" dirty="0" smtClean="0">
                <a:solidFill>
                  <a:schemeClr val="bg1"/>
                </a:solidFill>
              </a:rPr>
              <a:t>Do not add objects or text in the footer area</a:t>
            </a:r>
            <a:endParaRPr lang="en-US" sz="1200" noProof="0" dirty="0">
              <a:solidFill>
                <a:schemeClr val="bg1"/>
              </a:solidFill>
            </a:endParaRPr>
          </a:p>
        </p:txBody>
      </p:sp>
      <p:pic>
        <p:nvPicPr>
          <p:cNvPr id="9" name="Econ2011" descr="ECON_RGB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16001" y="360000"/>
            <a:ext cx="444500" cy="588962"/>
          </a:xfrm>
          <a:prstGeom prst="rect">
            <a:avLst/>
          </a:prstGeom>
          <a:noFill/>
        </p:spPr>
      </p:pic>
      <p:sp>
        <p:nvSpPr>
          <p:cNvPr id="21523" name="txtfooterCopy"/>
          <p:cNvSpPr txBox="1">
            <a:spLocks noChangeArrowheads="1"/>
          </p:cNvSpPr>
          <p:nvPr/>
        </p:nvSpPr>
        <p:spPr bwMode="auto">
          <a:xfrm>
            <a:off x="395288" y="6524625"/>
            <a:ext cx="7399338" cy="2159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2000" rIns="72000"/>
          <a:lstStyle/>
          <a:p>
            <a:pPr algn="l"/>
            <a:r>
              <a:rPr lang="en-US" sz="800" b="0" i="0" u="none" smtClean="0">
                <a:solidFill>
                  <a:srgbClr val="87888A"/>
                </a:solidFill>
              </a:rPr>
              <a:t>Ericsson  |  2015-10-23  |  Page </a:t>
            </a:r>
            <a:fld id="{FD6626D5-F5A5-4374-9EC9-87EF0D9F7873}" type="slidenum">
              <a:rPr lang="en-US" sz="800" b="0" i="0" u="none" smtClean="0">
                <a:solidFill>
                  <a:srgbClr val="87888A"/>
                </a:solidFill>
              </a:rPr>
              <a:t>‹#›</a:t>
            </a:fld>
            <a:endParaRPr lang="en-US" sz="800" b="0" i="0" u="none" dirty="0">
              <a:solidFill>
                <a:srgbClr val="87888A"/>
              </a:solidFill>
            </a:endParaRPr>
          </a:p>
        </p:txBody>
      </p:sp>
      <p:sp>
        <p:nvSpPr>
          <p:cNvPr id="21507" name="Content_SM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800000"/>
            <a:ext cx="8351839" cy="38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1506" name="Title_SM"/>
          <p:cNvSpPr>
            <a:spLocks noGrp="1" noChangeArrowheads="1"/>
          </p:cNvSpPr>
          <p:nvPr>
            <p:ph type="title"/>
          </p:nvPr>
        </p:nvSpPr>
        <p:spPr bwMode="auto">
          <a:xfrm>
            <a:off x="393701" y="239713"/>
            <a:ext cx="7494588" cy="1085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Add Header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700" r:id="rId3"/>
    <p:sldLayoutId id="2147483681" r:id="rId4"/>
    <p:sldLayoutId id="2147483680" r:id="rId5"/>
    <p:sldLayoutId id="2147483699" r:id="rId6"/>
    <p:sldLayoutId id="2147483696" r:id="rId7"/>
    <p:sldLayoutId id="2147483698" r:id="rId8"/>
    <p:sldLayoutId id="2147483697" r:id="rId9"/>
    <p:sldLayoutId id="2147483685" r:id="rId10"/>
    <p:sldLayoutId id="2147483686" r:id="rId11"/>
    <p:sldLayoutId id="2147483687" r:id="rId12"/>
    <p:sldLayoutId id="2147483682" r:id="rId13"/>
    <p:sldLayoutId id="2147483683" r:id="rId14"/>
    <p:sldLayoutId id="2147483684" r:id="rId15"/>
    <p:sldLayoutId id="2147483688" r:id="rId16"/>
    <p:sldLayoutId id="2147483695" r:id="rId17"/>
    <p:sldLayoutId id="2147483713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7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Ericsson Capital T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Ericsson Capital TT" pitchFamily="2" charset="0"/>
        </a:defRPr>
      </a:lvl9pPr>
    </p:titleStyle>
    <p:bodyStyle>
      <a:lvl1pPr marL="176213" indent="-176213" algn="l" rtl="0" eaLnBrk="1" fontAlgn="base" hangingPunct="1">
        <a:spcBef>
          <a:spcPct val="20000"/>
        </a:spcBef>
        <a:spcAft>
          <a:spcPct val="0"/>
        </a:spcAft>
        <a:buClr>
          <a:srgbClr val="00A9D4"/>
        </a:buClr>
        <a:buFont typeface="Arial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778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–"/>
        <a:defRPr sz="2000">
          <a:solidFill>
            <a:schemeClr val="tx1"/>
          </a:solidFill>
          <a:latin typeface="+mn-lt"/>
        </a:defRPr>
      </a:lvl2pPr>
      <a:lvl3pPr marL="892175" indent="-179388" algn="l" rtl="0" eaLnBrk="1" fontAlgn="base" hangingPunct="1">
        <a:spcBef>
          <a:spcPct val="20000"/>
        </a:spcBef>
        <a:spcAft>
          <a:spcPct val="0"/>
        </a:spcAft>
        <a:buClr>
          <a:srgbClr val="92CCE5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3pPr>
      <a:lvl4pPr marL="125253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-"/>
        <a:defRPr sz="2000">
          <a:solidFill>
            <a:schemeClr val="tx1"/>
          </a:solidFill>
          <a:latin typeface="+mn-lt"/>
        </a:defRPr>
      </a:lvl4pPr>
      <a:lvl5pPr marL="16144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5pPr>
      <a:lvl6pPr marL="20716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6pPr>
      <a:lvl7pPr marL="25288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7pPr>
      <a:lvl8pPr marL="29860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8pPr>
      <a:lvl9pPr marL="3443288" indent="-1809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Ericsson Capital TT" pitchFamily="2" charset="0"/>
        <a:buChar char="›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EA91BA-2161-48CD-94A1-30D34953F72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10/23/2015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B248A22-168F-446F-9CFC-89708D72A9D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826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png"/><Relationship Id="rId4" Type="http://schemas.openxmlformats.org/officeDocument/2006/relationships/hyperlink" Target="http://www.openflowswitch.org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hite Logoty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431800"/>
            <a:ext cx="1047750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 txBox="1">
            <a:spLocks/>
          </p:cNvSpPr>
          <p:nvPr/>
        </p:nvSpPr>
        <p:spPr bwMode="auto">
          <a:xfrm>
            <a:off x="1706873" y="2376754"/>
            <a:ext cx="6887489" cy="2839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70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0" dirty="0" smtClean="0">
                <a:solidFill>
                  <a:schemeClr val="bg1">
                    <a:lumMod val="95000"/>
                  </a:schemeClr>
                </a:solidFill>
              </a:rPr>
              <a:t>Персонализация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Сервисов</a:t>
            </a:r>
            <a:r>
              <a:rPr kumimoji="0" lang="ru-RU" sz="4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0" baseline="0" dirty="0" err="1" smtClean="0">
                <a:solidFill>
                  <a:schemeClr val="bg1">
                    <a:lumMod val="95000"/>
                  </a:schemeClr>
                </a:solidFill>
              </a:rPr>
              <a:t>ДЛя</a:t>
            </a:r>
            <a:r>
              <a:rPr lang="ru-RU" sz="4800" kern="0" baseline="0" dirty="0" smtClean="0">
                <a:solidFill>
                  <a:schemeClr val="bg1">
                    <a:lumMod val="95000"/>
                  </a:schemeClr>
                </a:solidFill>
              </a:rPr>
              <a:t> абонентов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Фиксированного</a:t>
            </a: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0" baseline="0" dirty="0" smtClean="0">
                <a:solidFill>
                  <a:schemeClr val="bg1">
                    <a:lumMod val="95000"/>
                  </a:schemeClr>
                </a:solidFill>
              </a:rPr>
              <a:t>ШПД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Ericsson Capital TT"/>
            </a:endParaRPr>
          </a:p>
          <a:p>
            <a:pPr marL="0" marR="0" lvl="0" indent="0" algn="l" defTabSz="914400" rtl="0" eaLnBrk="1" fontAlgn="base" latinLnBrk="0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 rot="1657262">
            <a:off x="756166" y="997303"/>
            <a:ext cx="1785963" cy="1933013"/>
            <a:chOff x="4772942" y="4166224"/>
            <a:chExt cx="1785963" cy="1933013"/>
          </a:xfrm>
        </p:grpSpPr>
        <p:sp>
          <p:nvSpPr>
            <p:cNvPr id="8" name="Freeform 4"/>
            <p:cNvSpPr>
              <a:spLocks noChangeAspect="1" noEditPoints="1"/>
            </p:cNvSpPr>
            <p:nvPr/>
          </p:nvSpPr>
          <p:spPr bwMode="auto">
            <a:xfrm>
              <a:off x="5339775" y="4667701"/>
              <a:ext cx="872244" cy="1148747"/>
            </a:xfrm>
            <a:custGeom>
              <a:avLst/>
              <a:gdLst>
                <a:gd name="T0" fmla="*/ 46 w 294"/>
                <a:gd name="T1" fmla="*/ 293 h 387"/>
                <a:gd name="T2" fmla="*/ 66 w 294"/>
                <a:gd name="T3" fmla="*/ 318 h 387"/>
                <a:gd name="T4" fmla="*/ 56 w 294"/>
                <a:gd name="T5" fmla="*/ 289 h 387"/>
                <a:gd name="T6" fmla="*/ 31 w 294"/>
                <a:gd name="T7" fmla="*/ 248 h 387"/>
                <a:gd name="T8" fmla="*/ 16 w 294"/>
                <a:gd name="T9" fmla="*/ 270 h 387"/>
                <a:gd name="T10" fmla="*/ 45 w 294"/>
                <a:gd name="T11" fmla="*/ 258 h 387"/>
                <a:gd name="T12" fmla="*/ 104 w 294"/>
                <a:gd name="T13" fmla="*/ 39 h 387"/>
                <a:gd name="T14" fmla="*/ 81 w 294"/>
                <a:gd name="T15" fmla="*/ 35 h 387"/>
                <a:gd name="T16" fmla="*/ 100 w 294"/>
                <a:gd name="T17" fmla="*/ 61 h 387"/>
                <a:gd name="T18" fmla="*/ 33 w 294"/>
                <a:gd name="T19" fmla="*/ 215 h 387"/>
                <a:gd name="T20" fmla="*/ 15 w 294"/>
                <a:gd name="T21" fmla="*/ 202 h 387"/>
                <a:gd name="T22" fmla="*/ 20 w 294"/>
                <a:gd name="T23" fmla="*/ 233 h 387"/>
                <a:gd name="T24" fmla="*/ 45 w 294"/>
                <a:gd name="T25" fmla="*/ 129 h 387"/>
                <a:gd name="T26" fmla="*/ 30 w 294"/>
                <a:gd name="T27" fmla="*/ 106 h 387"/>
                <a:gd name="T28" fmla="*/ 24 w 294"/>
                <a:gd name="T29" fmla="*/ 137 h 387"/>
                <a:gd name="T30" fmla="*/ 33 w 294"/>
                <a:gd name="T31" fmla="*/ 171 h 387"/>
                <a:gd name="T32" fmla="*/ 17 w 294"/>
                <a:gd name="T33" fmla="*/ 153 h 387"/>
                <a:gd name="T34" fmla="*/ 15 w 294"/>
                <a:gd name="T35" fmla="*/ 185 h 387"/>
                <a:gd name="T36" fmla="*/ 91 w 294"/>
                <a:gd name="T37" fmla="*/ 322 h 387"/>
                <a:gd name="T38" fmla="*/ 82 w 294"/>
                <a:gd name="T39" fmla="*/ 351 h 387"/>
                <a:gd name="T40" fmla="*/ 100 w 294"/>
                <a:gd name="T41" fmla="*/ 325 h 387"/>
                <a:gd name="T42" fmla="*/ 68 w 294"/>
                <a:gd name="T43" fmla="*/ 91 h 387"/>
                <a:gd name="T44" fmla="*/ 55 w 294"/>
                <a:gd name="T45" fmla="*/ 65 h 387"/>
                <a:gd name="T46" fmla="*/ 45 w 294"/>
                <a:gd name="T47" fmla="*/ 93 h 387"/>
                <a:gd name="T48" fmla="*/ 227 w 294"/>
                <a:gd name="T49" fmla="*/ 351 h 387"/>
                <a:gd name="T50" fmla="*/ 233 w 294"/>
                <a:gd name="T51" fmla="*/ 383 h 387"/>
                <a:gd name="T52" fmla="*/ 230 w 294"/>
                <a:gd name="T53" fmla="*/ 351 h 387"/>
                <a:gd name="T54" fmla="*/ 245 w 294"/>
                <a:gd name="T55" fmla="*/ 22 h 387"/>
                <a:gd name="T56" fmla="*/ 229 w 294"/>
                <a:gd name="T57" fmla="*/ 3 h 387"/>
                <a:gd name="T58" fmla="*/ 226 w 294"/>
                <a:gd name="T59" fmla="*/ 34 h 387"/>
                <a:gd name="T60" fmla="*/ 289 w 294"/>
                <a:gd name="T61" fmla="*/ 42 h 387"/>
                <a:gd name="T62" fmla="*/ 282 w 294"/>
                <a:gd name="T63" fmla="*/ 20 h 387"/>
                <a:gd name="T64" fmla="*/ 261 w 294"/>
                <a:gd name="T65" fmla="*/ 27 h 387"/>
                <a:gd name="T66" fmla="*/ 139 w 294"/>
                <a:gd name="T67" fmla="*/ 40 h 387"/>
                <a:gd name="T68" fmla="*/ 134 w 294"/>
                <a:gd name="T69" fmla="*/ 9 h 387"/>
                <a:gd name="T70" fmla="*/ 119 w 294"/>
                <a:gd name="T71" fmla="*/ 31 h 387"/>
                <a:gd name="T72" fmla="*/ 290 w 294"/>
                <a:gd name="T73" fmla="*/ 343 h 387"/>
                <a:gd name="T74" fmla="*/ 268 w 294"/>
                <a:gd name="T75" fmla="*/ 337 h 387"/>
                <a:gd name="T76" fmla="*/ 283 w 294"/>
                <a:gd name="T77" fmla="*/ 365 h 387"/>
                <a:gd name="T78" fmla="*/ 183 w 294"/>
                <a:gd name="T79" fmla="*/ 354 h 387"/>
                <a:gd name="T80" fmla="*/ 166 w 294"/>
                <a:gd name="T81" fmla="*/ 369 h 387"/>
                <a:gd name="T82" fmla="*/ 198 w 294"/>
                <a:gd name="T83" fmla="*/ 371 h 387"/>
                <a:gd name="T84" fmla="*/ 140 w 294"/>
                <a:gd name="T85" fmla="*/ 345 h 387"/>
                <a:gd name="T86" fmla="*/ 119 w 294"/>
                <a:gd name="T87" fmla="*/ 355 h 387"/>
                <a:gd name="T88" fmla="*/ 129 w 294"/>
                <a:gd name="T89" fmla="*/ 375 h 387"/>
                <a:gd name="T90" fmla="*/ 140 w 294"/>
                <a:gd name="T91" fmla="*/ 345 h 387"/>
                <a:gd name="T92" fmla="*/ 197 w 294"/>
                <a:gd name="T93" fmla="*/ 14 h 387"/>
                <a:gd name="T94" fmla="*/ 180 w 294"/>
                <a:gd name="T95" fmla="*/ 0 h 387"/>
                <a:gd name="T96" fmla="*/ 182 w 294"/>
                <a:gd name="T97" fmla="*/ 3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4" h="387">
                  <a:moveTo>
                    <a:pt x="56" y="289"/>
                  </a:moveTo>
                  <a:cubicBezTo>
                    <a:pt x="52" y="289"/>
                    <a:pt x="49" y="291"/>
                    <a:pt x="46" y="293"/>
                  </a:cubicBezTo>
                  <a:cubicBezTo>
                    <a:pt x="39" y="299"/>
                    <a:pt x="38" y="309"/>
                    <a:pt x="43" y="315"/>
                  </a:cubicBezTo>
                  <a:cubicBezTo>
                    <a:pt x="49" y="322"/>
                    <a:pt x="59" y="323"/>
                    <a:pt x="66" y="318"/>
                  </a:cubicBezTo>
                  <a:cubicBezTo>
                    <a:pt x="73" y="312"/>
                    <a:pt x="74" y="302"/>
                    <a:pt x="68" y="295"/>
                  </a:cubicBezTo>
                  <a:cubicBezTo>
                    <a:pt x="65" y="291"/>
                    <a:pt x="60" y="289"/>
                    <a:pt x="56" y="289"/>
                  </a:cubicBezTo>
                  <a:close/>
                  <a:moveTo>
                    <a:pt x="45" y="258"/>
                  </a:moveTo>
                  <a:cubicBezTo>
                    <a:pt x="43" y="252"/>
                    <a:pt x="37" y="248"/>
                    <a:pt x="31" y="248"/>
                  </a:cubicBezTo>
                  <a:cubicBezTo>
                    <a:pt x="28" y="248"/>
                    <a:pt x="26" y="249"/>
                    <a:pt x="24" y="249"/>
                  </a:cubicBezTo>
                  <a:cubicBezTo>
                    <a:pt x="16" y="253"/>
                    <a:pt x="12" y="262"/>
                    <a:pt x="16" y="270"/>
                  </a:cubicBezTo>
                  <a:cubicBezTo>
                    <a:pt x="20" y="278"/>
                    <a:pt x="29" y="282"/>
                    <a:pt x="37" y="279"/>
                  </a:cubicBezTo>
                  <a:cubicBezTo>
                    <a:pt x="45" y="275"/>
                    <a:pt x="49" y="266"/>
                    <a:pt x="45" y="258"/>
                  </a:cubicBezTo>
                  <a:close/>
                  <a:moveTo>
                    <a:pt x="100" y="61"/>
                  </a:moveTo>
                  <a:cubicBezTo>
                    <a:pt x="107" y="56"/>
                    <a:pt x="109" y="46"/>
                    <a:pt x="104" y="39"/>
                  </a:cubicBezTo>
                  <a:cubicBezTo>
                    <a:pt x="100" y="34"/>
                    <a:pt x="96" y="32"/>
                    <a:pt x="91" y="32"/>
                  </a:cubicBezTo>
                  <a:cubicBezTo>
                    <a:pt x="87" y="32"/>
                    <a:pt x="84" y="33"/>
                    <a:pt x="81" y="35"/>
                  </a:cubicBezTo>
                  <a:cubicBezTo>
                    <a:pt x="74" y="40"/>
                    <a:pt x="73" y="50"/>
                    <a:pt x="78" y="57"/>
                  </a:cubicBezTo>
                  <a:cubicBezTo>
                    <a:pt x="83" y="64"/>
                    <a:pt x="93" y="66"/>
                    <a:pt x="100" y="61"/>
                  </a:cubicBezTo>
                  <a:close/>
                  <a:moveTo>
                    <a:pt x="20" y="233"/>
                  </a:moveTo>
                  <a:cubicBezTo>
                    <a:pt x="28" y="232"/>
                    <a:pt x="34" y="224"/>
                    <a:pt x="33" y="215"/>
                  </a:cubicBezTo>
                  <a:cubicBezTo>
                    <a:pt x="32" y="207"/>
                    <a:pt x="25" y="201"/>
                    <a:pt x="17" y="201"/>
                  </a:cubicBezTo>
                  <a:cubicBezTo>
                    <a:pt x="17" y="201"/>
                    <a:pt x="16" y="202"/>
                    <a:pt x="15" y="202"/>
                  </a:cubicBezTo>
                  <a:cubicBezTo>
                    <a:pt x="7" y="203"/>
                    <a:pt x="0" y="211"/>
                    <a:pt x="2" y="220"/>
                  </a:cubicBezTo>
                  <a:cubicBezTo>
                    <a:pt x="3" y="228"/>
                    <a:pt x="11" y="234"/>
                    <a:pt x="20" y="233"/>
                  </a:cubicBezTo>
                  <a:close/>
                  <a:moveTo>
                    <a:pt x="24" y="137"/>
                  </a:moveTo>
                  <a:cubicBezTo>
                    <a:pt x="32" y="140"/>
                    <a:pt x="41" y="137"/>
                    <a:pt x="45" y="129"/>
                  </a:cubicBezTo>
                  <a:cubicBezTo>
                    <a:pt x="48" y="121"/>
                    <a:pt x="45" y="111"/>
                    <a:pt x="37" y="108"/>
                  </a:cubicBezTo>
                  <a:cubicBezTo>
                    <a:pt x="35" y="107"/>
                    <a:pt x="32" y="106"/>
                    <a:pt x="30" y="106"/>
                  </a:cubicBezTo>
                  <a:cubicBezTo>
                    <a:pt x="24" y="106"/>
                    <a:pt x="18" y="110"/>
                    <a:pt x="16" y="116"/>
                  </a:cubicBezTo>
                  <a:cubicBezTo>
                    <a:pt x="12" y="124"/>
                    <a:pt x="16" y="133"/>
                    <a:pt x="24" y="137"/>
                  </a:cubicBezTo>
                  <a:close/>
                  <a:moveTo>
                    <a:pt x="15" y="185"/>
                  </a:moveTo>
                  <a:cubicBezTo>
                    <a:pt x="24" y="186"/>
                    <a:pt x="32" y="180"/>
                    <a:pt x="33" y="171"/>
                  </a:cubicBezTo>
                  <a:cubicBezTo>
                    <a:pt x="34" y="162"/>
                    <a:pt x="28" y="154"/>
                    <a:pt x="19" y="153"/>
                  </a:cubicBezTo>
                  <a:cubicBezTo>
                    <a:pt x="19" y="153"/>
                    <a:pt x="18" y="153"/>
                    <a:pt x="17" y="153"/>
                  </a:cubicBezTo>
                  <a:cubicBezTo>
                    <a:pt x="9" y="153"/>
                    <a:pt x="3" y="159"/>
                    <a:pt x="2" y="167"/>
                  </a:cubicBezTo>
                  <a:cubicBezTo>
                    <a:pt x="0" y="176"/>
                    <a:pt x="7" y="184"/>
                    <a:pt x="15" y="185"/>
                  </a:cubicBezTo>
                  <a:close/>
                  <a:moveTo>
                    <a:pt x="100" y="325"/>
                  </a:moveTo>
                  <a:cubicBezTo>
                    <a:pt x="98" y="323"/>
                    <a:pt x="94" y="322"/>
                    <a:pt x="91" y="322"/>
                  </a:cubicBezTo>
                  <a:cubicBezTo>
                    <a:pt x="86" y="322"/>
                    <a:pt x="81" y="325"/>
                    <a:pt x="78" y="329"/>
                  </a:cubicBezTo>
                  <a:cubicBezTo>
                    <a:pt x="73" y="336"/>
                    <a:pt x="75" y="346"/>
                    <a:pt x="82" y="351"/>
                  </a:cubicBezTo>
                  <a:cubicBezTo>
                    <a:pt x="89" y="356"/>
                    <a:pt x="99" y="355"/>
                    <a:pt x="104" y="347"/>
                  </a:cubicBezTo>
                  <a:cubicBezTo>
                    <a:pt x="109" y="340"/>
                    <a:pt x="108" y="330"/>
                    <a:pt x="100" y="325"/>
                  </a:cubicBezTo>
                  <a:close/>
                  <a:moveTo>
                    <a:pt x="45" y="93"/>
                  </a:moveTo>
                  <a:cubicBezTo>
                    <a:pt x="52" y="99"/>
                    <a:pt x="62" y="98"/>
                    <a:pt x="68" y="91"/>
                  </a:cubicBezTo>
                  <a:cubicBezTo>
                    <a:pt x="73" y="84"/>
                    <a:pt x="72" y="74"/>
                    <a:pt x="65" y="69"/>
                  </a:cubicBezTo>
                  <a:cubicBezTo>
                    <a:pt x="62" y="66"/>
                    <a:pt x="59" y="65"/>
                    <a:pt x="55" y="65"/>
                  </a:cubicBezTo>
                  <a:cubicBezTo>
                    <a:pt x="51" y="65"/>
                    <a:pt x="46" y="67"/>
                    <a:pt x="43" y="71"/>
                  </a:cubicBezTo>
                  <a:cubicBezTo>
                    <a:pt x="37" y="78"/>
                    <a:pt x="39" y="88"/>
                    <a:pt x="45" y="93"/>
                  </a:cubicBezTo>
                  <a:close/>
                  <a:moveTo>
                    <a:pt x="230" y="351"/>
                  </a:moveTo>
                  <a:cubicBezTo>
                    <a:pt x="229" y="351"/>
                    <a:pt x="228" y="351"/>
                    <a:pt x="227" y="351"/>
                  </a:cubicBezTo>
                  <a:cubicBezTo>
                    <a:pt x="218" y="353"/>
                    <a:pt x="213" y="362"/>
                    <a:pt x="214" y="370"/>
                  </a:cubicBezTo>
                  <a:cubicBezTo>
                    <a:pt x="216" y="379"/>
                    <a:pt x="225" y="384"/>
                    <a:pt x="233" y="383"/>
                  </a:cubicBezTo>
                  <a:cubicBezTo>
                    <a:pt x="242" y="381"/>
                    <a:pt x="247" y="372"/>
                    <a:pt x="245" y="364"/>
                  </a:cubicBezTo>
                  <a:cubicBezTo>
                    <a:pt x="244" y="356"/>
                    <a:pt x="237" y="351"/>
                    <a:pt x="230" y="351"/>
                  </a:cubicBezTo>
                  <a:close/>
                  <a:moveTo>
                    <a:pt x="226" y="34"/>
                  </a:moveTo>
                  <a:cubicBezTo>
                    <a:pt x="235" y="36"/>
                    <a:pt x="243" y="30"/>
                    <a:pt x="245" y="22"/>
                  </a:cubicBezTo>
                  <a:cubicBezTo>
                    <a:pt x="247" y="13"/>
                    <a:pt x="241" y="5"/>
                    <a:pt x="232" y="3"/>
                  </a:cubicBezTo>
                  <a:cubicBezTo>
                    <a:pt x="231" y="3"/>
                    <a:pt x="230" y="3"/>
                    <a:pt x="229" y="3"/>
                  </a:cubicBezTo>
                  <a:cubicBezTo>
                    <a:pt x="222" y="3"/>
                    <a:pt x="215" y="8"/>
                    <a:pt x="214" y="15"/>
                  </a:cubicBezTo>
                  <a:cubicBezTo>
                    <a:pt x="212" y="24"/>
                    <a:pt x="217" y="32"/>
                    <a:pt x="226" y="34"/>
                  </a:cubicBezTo>
                  <a:close/>
                  <a:moveTo>
                    <a:pt x="268" y="49"/>
                  </a:moveTo>
                  <a:cubicBezTo>
                    <a:pt x="275" y="53"/>
                    <a:pt x="285" y="50"/>
                    <a:pt x="289" y="42"/>
                  </a:cubicBezTo>
                  <a:cubicBezTo>
                    <a:pt x="293" y="34"/>
                    <a:pt x="290" y="24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0" y="19"/>
                    <a:pt x="277" y="19"/>
                    <a:pt x="275" y="19"/>
                  </a:cubicBezTo>
                  <a:cubicBezTo>
                    <a:pt x="269" y="19"/>
                    <a:pt x="264" y="22"/>
                    <a:pt x="261" y="27"/>
                  </a:cubicBezTo>
                  <a:cubicBezTo>
                    <a:pt x="257" y="35"/>
                    <a:pt x="260" y="45"/>
                    <a:pt x="268" y="49"/>
                  </a:cubicBezTo>
                  <a:close/>
                  <a:moveTo>
                    <a:pt x="139" y="40"/>
                  </a:moveTo>
                  <a:cubicBezTo>
                    <a:pt x="147" y="37"/>
                    <a:pt x="151" y="28"/>
                    <a:pt x="149" y="20"/>
                  </a:cubicBezTo>
                  <a:cubicBezTo>
                    <a:pt x="146" y="14"/>
                    <a:pt x="140" y="9"/>
                    <a:pt x="134" y="9"/>
                  </a:cubicBezTo>
                  <a:cubicBezTo>
                    <a:pt x="132" y="9"/>
                    <a:pt x="130" y="10"/>
                    <a:pt x="128" y="10"/>
                  </a:cubicBezTo>
                  <a:cubicBezTo>
                    <a:pt x="120" y="13"/>
                    <a:pt x="116" y="22"/>
                    <a:pt x="119" y="31"/>
                  </a:cubicBezTo>
                  <a:cubicBezTo>
                    <a:pt x="122" y="39"/>
                    <a:pt x="131" y="43"/>
                    <a:pt x="139" y="40"/>
                  </a:cubicBezTo>
                  <a:close/>
                  <a:moveTo>
                    <a:pt x="290" y="343"/>
                  </a:moveTo>
                  <a:cubicBezTo>
                    <a:pt x="287" y="338"/>
                    <a:pt x="281" y="335"/>
                    <a:pt x="276" y="335"/>
                  </a:cubicBezTo>
                  <a:cubicBezTo>
                    <a:pt x="273" y="335"/>
                    <a:pt x="271" y="335"/>
                    <a:pt x="268" y="337"/>
                  </a:cubicBezTo>
                  <a:cubicBezTo>
                    <a:pt x="260" y="341"/>
                    <a:pt x="257" y="350"/>
                    <a:pt x="261" y="358"/>
                  </a:cubicBezTo>
                  <a:cubicBezTo>
                    <a:pt x="265" y="366"/>
                    <a:pt x="275" y="369"/>
                    <a:pt x="283" y="365"/>
                  </a:cubicBezTo>
                  <a:cubicBezTo>
                    <a:pt x="291" y="361"/>
                    <a:pt x="294" y="351"/>
                    <a:pt x="290" y="343"/>
                  </a:cubicBezTo>
                  <a:close/>
                  <a:moveTo>
                    <a:pt x="183" y="354"/>
                  </a:moveTo>
                  <a:cubicBezTo>
                    <a:pt x="182" y="354"/>
                    <a:pt x="182" y="354"/>
                    <a:pt x="182" y="354"/>
                  </a:cubicBezTo>
                  <a:cubicBezTo>
                    <a:pt x="173" y="354"/>
                    <a:pt x="166" y="361"/>
                    <a:pt x="166" y="369"/>
                  </a:cubicBezTo>
                  <a:cubicBezTo>
                    <a:pt x="165" y="378"/>
                    <a:pt x="172" y="386"/>
                    <a:pt x="181" y="386"/>
                  </a:cubicBezTo>
                  <a:cubicBezTo>
                    <a:pt x="189" y="387"/>
                    <a:pt x="197" y="380"/>
                    <a:pt x="198" y="371"/>
                  </a:cubicBezTo>
                  <a:cubicBezTo>
                    <a:pt x="198" y="363"/>
                    <a:pt x="191" y="355"/>
                    <a:pt x="183" y="354"/>
                  </a:cubicBezTo>
                  <a:close/>
                  <a:moveTo>
                    <a:pt x="140" y="345"/>
                  </a:moveTo>
                  <a:cubicBezTo>
                    <a:pt x="138" y="345"/>
                    <a:pt x="136" y="345"/>
                    <a:pt x="134" y="345"/>
                  </a:cubicBezTo>
                  <a:cubicBezTo>
                    <a:pt x="128" y="345"/>
                    <a:pt x="122" y="349"/>
                    <a:pt x="119" y="355"/>
                  </a:cubicBezTo>
                  <a:cubicBezTo>
                    <a:pt x="116" y="363"/>
                    <a:pt x="121" y="373"/>
                    <a:pt x="129" y="376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37" y="378"/>
                    <a:pt x="146" y="374"/>
                    <a:pt x="149" y="366"/>
                  </a:cubicBezTo>
                  <a:cubicBezTo>
                    <a:pt x="152" y="358"/>
                    <a:pt x="148" y="348"/>
                    <a:pt x="140" y="345"/>
                  </a:cubicBezTo>
                  <a:close/>
                  <a:moveTo>
                    <a:pt x="182" y="31"/>
                  </a:moveTo>
                  <a:cubicBezTo>
                    <a:pt x="191" y="31"/>
                    <a:pt x="197" y="23"/>
                    <a:pt x="197" y="14"/>
                  </a:cubicBezTo>
                  <a:cubicBezTo>
                    <a:pt x="196" y="6"/>
                    <a:pt x="189" y="0"/>
                    <a:pt x="181" y="0"/>
                  </a:cubicBezTo>
                  <a:cubicBezTo>
                    <a:pt x="181" y="0"/>
                    <a:pt x="180" y="0"/>
                    <a:pt x="180" y="0"/>
                  </a:cubicBezTo>
                  <a:cubicBezTo>
                    <a:pt x="171" y="0"/>
                    <a:pt x="164" y="8"/>
                    <a:pt x="165" y="17"/>
                  </a:cubicBezTo>
                  <a:cubicBezTo>
                    <a:pt x="166" y="25"/>
                    <a:pt x="173" y="32"/>
                    <a:pt x="182" y="31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"/>
            <p:cNvSpPr>
              <a:spLocks noChangeAspect="1" noEditPoints="1"/>
            </p:cNvSpPr>
            <p:nvPr/>
          </p:nvSpPr>
          <p:spPr bwMode="auto">
            <a:xfrm>
              <a:off x="5196495" y="4528192"/>
              <a:ext cx="695030" cy="1161316"/>
            </a:xfrm>
            <a:custGeom>
              <a:avLst/>
              <a:gdLst>
                <a:gd name="T0" fmla="*/ 16 w 234"/>
                <a:gd name="T1" fmla="*/ 224 h 391"/>
                <a:gd name="T2" fmla="*/ 0 w 234"/>
                <a:gd name="T3" fmla="*/ 240 h 391"/>
                <a:gd name="T4" fmla="*/ 32 w 234"/>
                <a:gd name="T5" fmla="*/ 240 h 391"/>
                <a:gd name="T6" fmla="*/ 36 w 234"/>
                <a:gd name="T7" fmla="*/ 197 h 391"/>
                <a:gd name="T8" fmla="*/ 21 w 234"/>
                <a:gd name="T9" fmla="*/ 177 h 391"/>
                <a:gd name="T10" fmla="*/ 5 w 234"/>
                <a:gd name="T11" fmla="*/ 190 h 391"/>
                <a:gd name="T12" fmla="*/ 29 w 234"/>
                <a:gd name="T13" fmla="*/ 163 h 391"/>
                <a:gd name="T14" fmla="*/ 42 w 234"/>
                <a:gd name="T15" fmla="*/ 134 h 391"/>
                <a:gd name="T16" fmla="*/ 21 w 234"/>
                <a:gd name="T17" fmla="*/ 142 h 391"/>
                <a:gd name="T18" fmla="*/ 24 w 234"/>
                <a:gd name="T19" fmla="*/ 303 h 391"/>
                <a:gd name="T20" fmla="*/ 21 w 234"/>
                <a:gd name="T21" fmla="*/ 271 h 391"/>
                <a:gd name="T22" fmla="*/ 5 w 234"/>
                <a:gd name="T23" fmla="*/ 290 h 391"/>
                <a:gd name="T24" fmla="*/ 49 w 234"/>
                <a:gd name="T25" fmla="*/ 120 h 391"/>
                <a:gd name="T26" fmla="*/ 68 w 234"/>
                <a:gd name="T27" fmla="*/ 95 h 391"/>
                <a:gd name="T28" fmla="*/ 46 w 234"/>
                <a:gd name="T29" fmla="*/ 98 h 391"/>
                <a:gd name="T30" fmla="*/ 49 w 234"/>
                <a:gd name="T31" fmla="*/ 120 h 391"/>
                <a:gd name="T32" fmla="*/ 80 w 234"/>
                <a:gd name="T33" fmla="*/ 61 h 391"/>
                <a:gd name="T34" fmla="*/ 101 w 234"/>
                <a:gd name="T35" fmla="*/ 84 h 391"/>
                <a:gd name="T36" fmla="*/ 90 w 234"/>
                <a:gd name="T37" fmla="*/ 57 h 391"/>
                <a:gd name="T38" fmla="*/ 217 w 234"/>
                <a:gd name="T39" fmla="*/ 0 h 391"/>
                <a:gd name="T40" fmla="*/ 202 w 234"/>
                <a:gd name="T41" fmla="*/ 17 h 391"/>
                <a:gd name="T42" fmla="*/ 219 w 234"/>
                <a:gd name="T43" fmla="*/ 31 h 391"/>
                <a:gd name="T44" fmla="*/ 171 w 234"/>
                <a:gd name="T45" fmla="*/ 9 h 391"/>
                <a:gd name="T46" fmla="*/ 156 w 234"/>
                <a:gd name="T47" fmla="*/ 30 h 391"/>
                <a:gd name="T48" fmla="*/ 186 w 234"/>
                <a:gd name="T49" fmla="*/ 20 h 391"/>
                <a:gd name="T50" fmla="*/ 50 w 234"/>
                <a:gd name="T51" fmla="*/ 325 h 391"/>
                <a:gd name="T52" fmla="*/ 29 w 234"/>
                <a:gd name="T53" fmla="*/ 317 h 391"/>
                <a:gd name="T54" fmla="*/ 42 w 234"/>
                <a:gd name="T55" fmla="*/ 346 h 391"/>
                <a:gd name="T56" fmla="*/ 128 w 234"/>
                <a:gd name="T57" fmla="*/ 29 h 391"/>
                <a:gd name="T58" fmla="*/ 114 w 234"/>
                <a:gd name="T59" fmla="*/ 53 h 391"/>
                <a:gd name="T60" fmla="*/ 142 w 234"/>
                <a:gd name="T61" fmla="*/ 37 h 391"/>
                <a:gd name="T62" fmla="*/ 59 w 234"/>
                <a:gd name="T63" fmla="*/ 357 h 391"/>
                <a:gd name="T64" fmla="*/ 46 w 234"/>
                <a:gd name="T65" fmla="*/ 382 h 391"/>
                <a:gd name="T66" fmla="*/ 72 w 234"/>
                <a:gd name="T67" fmla="*/ 36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4" h="391">
                  <a:moveTo>
                    <a:pt x="32" y="240"/>
                  </a:moveTo>
                  <a:cubicBezTo>
                    <a:pt x="32" y="231"/>
                    <a:pt x="25" y="224"/>
                    <a:pt x="16" y="224"/>
                  </a:cubicBezTo>
                  <a:cubicBezTo>
                    <a:pt x="16" y="224"/>
                    <a:pt x="16" y="224"/>
                    <a:pt x="16" y="224"/>
                  </a:cubicBezTo>
                  <a:cubicBezTo>
                    <a:pt x="7" y="224"/>
                    <a:pt x="0" y="232"/>
                    <a:pt x="0" y="240"/>
                  </a:cubicBezTo>
                  <a:cubicBezTo>
                    <a:pt x="0" y="249"/>
                    <a:pt x="7" y="256"/>
                    <a:pt x="16" y="256"/>
                  </a:cubicBezTo>
                  <a:cubicBezTo>
                    <a:pt x="25" y="256"/>
                    <a:pt x="32" y="249"/>
                    <a:pt x="32" y="240"/>
                  </a:cubicBezTo>
                  <a:close/>
                  <a:moveTo>
                    <a:pt x="17" y="209"/>
                  </a:moveTo>
                  <a:cubicBezTo>
                    <a:pt x="26" y="211"/>
                    <a:pt x="35" y="205"/>
                    <a:pt x="36" y="197"/>
                  </a:cubicBezTo>
                  <a:cubicBezTo>
                    <a:pt x="38" y="188"/>
                    <a:pt x="33" y="180"/>
                    <a:pt x="24" y="178"/>
                  </a:cubicBezTo>
                  <a:cubicBezTo>
                    <a:pt x="23" y="178"/>
                    <a:pt x="22" y="177"/>
                    <a:pt x="21" y="177"/>
                  </a:cubicBezTo>
                  <a:cubicBezTo>
                    <a:pt x="13" y="177"/>
                    <a:pt x="7" y="183"/>
                    <a:pt x="5" y="190"/>
                  </a:cubicBezTo>
                  <a:cubicBezTo>
                    <a:pt x="5" y="190"/>
                    <a:pt x="5" y="190"/>
                    <a:pt x="5" y="190"/>
                  </a:cubicBezTo>
                  <a:cubicBezTo>
                    <a:pt x="3" y="199"/>
                    <a:pt x="9" y="207"/>
                    <a:pt x="17" y="209"/>
                  </a:cubicBezTo>
                  <a:close/>
                  <a:moveTo>
                    <a:pt x="29" y="163"/>
                  </a:moveTo>
                  <a:cubicBezTo>
                    <a:pt x="37" y="167"/>
                    <a:pt x="46" y="163"/>
                    <a:pt x="50" y="155"/>
                  </a:cubicBezTo>
                  <a:cubicBezTo>
                    <a:pt x="53" y="147"/>
                    <a:pt x="50" y="138"/>
                    <a:pt x="42" y="134"/>
                  </a:cubicBezTo>
                  <a:cubicBezTo>
                    <a:pt x="40" y="133"/>
                    <a:pt x="37" y="133"/>
                    <a:pt x="35" y="133"/>
                  </a:cubicBezTo>
                  <a:cubicBezTo>
                    <a:pt x="29" y="133"/>
                    <a:pt x="23" y="136"/>
                    <a:pt x="21" y="142"/>
                  </a:cubicBezTo>
                  <a:cubicBezTo>
                    <a:pt x="17" y="150"/>
                    <a:pt x="21" y="159"/>
                    <a:pt x="29" y="163"/>
                  </a:cubicBezTo>
                  <a:close/>
                  <a:moveTo>
                    <a:pt x="24" y="303"/>
                  </a:moveTo>
                  <a:cubicBezTo>
                    <a:pt x="33" y="301"/>
                    <a:pt x="38" y="292"/>
                    <a:pt x="36" y="284"/>
                  </a:cubicBezTo>
                  <a:cubicBezTo>
                    <a:pt x="35" y="276"/>
                    <a:pt x="28" y="271"/>
                    <a:pt x="21" y="271"/>
                  </a:cubicBezTo>
                  <a:cubicBezTo>
                    <a:pt x="20" y="271"/>
                    <a:pt x="19" y="271"/>
                    <a:pt x="18" y="272"/>
                  </a:cubicBezTo>
                  <a:cubicBezTo>
                    <a:pt x="9" y="273"/>
                    <a:pt x="4" y="282"/>
                    <a:pt x="5" y="290"/>
                  </a:cubicBezTo>
                  <a:cubicBezTo>
                    <a:pt x="7" y="299"/>
                    <a:pt x="16" y="305"/>
                    <a:pt x="24" y="303"/>
                  </a:cubicBezTo>
                  <a:close/>
                  <a:moveTo>
                    <a:pt x="49" y="120"/>
                  </a:moveTo>
                  <a:cubicBezTo>
                    <a:pt x="57" y="126"/>
                    <a:pt x="66" y="124"/>
                    <a:pt x="72" y="117"/>
                  </a:cubicBezTo>
                  <a:cubicBezTo>
                    <a:pt x="77" y="110"/>
                    <a:pt x="75" y="100"/>
                    <a:pt x="68" y="95"/>
                  </a:cubicBezTo>
                  <a:cubicBezTo>
                    <a:pt x="65" y="93"/>
                    <a:pt x="62" y="92"/>
                    <a:pt x="59" y="92"/>
                  </a:cubicBezTo>
                  <a:cubicBezTo>
                    <a:pt x="54" y="92"/>
                    <a:pt x="49" y="94"/>
                    <a:pt x="46" y="98"/>
                  </a:cubicBezTo>
                  <a:cubicBezTo>
                    <a:pt x="46" y="98"/>
                    <a:pt x="46" y="98"/>
                    <a:pt x="46" y="98"/>
                  </a:cubicBezTo>
                  <a:cubicBezTo>
                    <a:pt x="41" y="105"/>
                    <a:pt x="42" y="115"/>
                    <a:pt x="49" y="120"/>
                  </a:cubicBezTo>
                  <a:close/>
                  <a:moveTo>
                    <a:pt x="90" y="57"/>
                  </a:moveTo>
                  <a:cubicBezTo>
                    <a:pt x="86" y="57"/>
                    <a:pt x="83" y="58"/>
                    <a:pt x="80" y="61"/>
                  </a:cubicBezTo>
                  <a:cubicBezTo>
                    <a:pt x="73" y="67"/>
                    <a:pt x="72" y="77"/>
                    <a:pt x="78" y="83"/>
                  </a:cubicBezTo>
                  <a:cubicBezTo>
                    <a:pt x="84" y="90"/>
                    <a:pt x="94" y="90"/>
                    <a:pt x="101" y="84"/>
                  </a:cubicBezTo>
                  <a:cubicBezTo>
                    <a:pt x="107" y="78"/>
                    <a:pt x="108" y="68"/>
                    <a:pt x="102" y="62"/>
                  </a:cubicBezTo>
                  <a:cubicBezTo>
                    <a:pt x="99" y="58"/>
                    <a:pt x="95" y="57"/>
                    <a:pt x="90" y="57"/>
                  </a:cubicBezTo>
                  <a:close/>
                  <a:moveTo>
                    <a:pt x="233" y="14"/>
                  </a:moveTo>
                  <a:cubicBezTo>
                    <a:pt x="232" y="6"/>
                    <a:pt x="225" y="0"/>
                    <a:pt x="217" y="0"/>
                  </a:cubicBezTo>
                  <a:cubicBezTo>
                    <a:pt x="217" y="0"/>
                    <a:pt x="216" y="0"/>
                    <a:pt x="216" y="0"/>
                  </a:cubicBezTo>
                  <a:cubicBezTo>
                    <a:pt x="207" y="1"/>
                    <a:pt x="201" y="8"/>
                    <a:pt x="202" y="17"/>
                  </a:cubicBezTo>
                  <a:cubicBezTo>
                    <a:pt x="202" y="26"/>
                    <a:pt x="210" y="32"/>
                    <a:pt x="219" y="31"/>
                  </a:cubicBezTo>
                  <a:cubicBezTo>
                    <a:pt x="219" y="31"/>
                    <a:pt x="219" y="31"/>
                    <a:pt x="219" y="31"/>
                  </a:cubicBezTo>
                  <a:cubicBezTo>
                    <a:pt x="228" y="30"/>
                    <a:pt x="234" y="23"/>
                    <a:pt x="233" y="14"/>
                  </a:cubicBezTo>
                  <a:close/>
                  <a:moveTo>
                    <a:pt x="171" y="9"/>
                  </a:moveTo>
                  <a:cubicBezTo>
                    <a:pt x="170" y="9"/>
                    <a:pt x="168" y="10"/>
                    <a:pt x="166" y="10"/>
                  </a:cubicBezTo>
                  <a:cubicBezTo>
                    <a:pt x="158" y="13"/>
                    <a:pt x="153" y="22"/>
                    <a:pt x="156" y="30"/>
                  </a:cubicBezTo>
                  <a:cubicBezTo>
                    <a:pt x="159" y="39"/>
                    <a:pt x="168" y="43"/>
                    <a:pt x="176" y="40"/>
                  </a:cubicBezTo>
                  <a:cubicBezTo>
                    <a:pt x="185" y="38"/>
                    <a:pt x="189" y="29"/>
                    <a:pt x="186" y="20"/>
                  </a:cubicBezTo>
                  <a:cubicBezTo>
                    <a:pt x="184" y="14"/>
                    <a:pt x="178" y="9"/>
                    <a:pt x="171" y="9"/>
                  </a:cubicBezTo>
                  <a:close/>
                  <a:moveTo>
                    <a:pt x="50" y="325"/>
                  </a:moveTo>
                  <a:cubicBezTo>
                    <a:pt x="47" y="320"/>
                    <a:pt x="42" y="316"/>
                    <a:pt x="36" y="316"/>
                  </a:cubicBezTo>
                  <a:cubicBezTo>
                    <a:pt x="33" y="316"/>
                    <a:pt x="31" y="316"/>
                    <a:pt x="29" y="317"/>
                  </a:cubicBezTo>
                  <a:cubicBezTo>
                    <a:pt x="21" y="321"/>
                    <a:pt x="17" y="330"/>
                    <a:pt x="21" y="338"/>
                  </a:cubicBezTo>
                  <a:cubicBezTo>
                    <a:pt x="25" y="346"/>
                    <a:pt x="34" y="350"/>
                    <a:pt x="42" y="346"/>
                  </a:cubicBezTo>
                  <a:cubicBezTo>
                    <a:pt x="50" y="343"/>
                    <a:pt x="54" y="333"/>
                    <a:pt x="50" y="325"/>
                  </a:cubicBezTo>
                  <a:close/>
                  <a:moveTo>
                    <a:pt x="128" y="29"/>
                  </a:moveTo>
                  <a:cubicBezTo>
                    <a:pt x="126" y="29"/>
                    <a:pt x="123" y="29"/>
                    <a:pt x="120" y="31"/>
                  </a:cubicBezTo>
                  <a:cubicBezTo>
                    <a:pt x="113" y="35"/>
                    <a:pt x="110" y="45"/>
                    <a:pt x="114" y="53"/>
                  </a:cubicBezTo>
                  <a:cubicBezTo>
                    <a:pt x="119" y="60"/>
                    <a:pt x="129" y="63"/>
                    <a:pt x="136" y="58"/>
                  </a:cubicBezTo>
                  <a:cubicBezTo>
                    <a:pt x="144" y="54"/>
                    <a:pt x="146" y="44"/>
                    <a:pt x="142" y="37"/>
                  </a:cubicBezTo>
                  <a:cubicBezTo>
                    <a:pt x="139" y="32"/>
                    <a:pt x="134" y="29"/>
                    <a:pt x="128" y="29"/>
                  </a:cubicBezTo>
                  <a:close/>
                  <a:moveTo>
                    <a:pt x="59" y="357"/>
                  </a:moveTo>
                  <a:cubicBezTo>
                    <a:pt x="56" y="357"/>
                    <a:pt x="53" y="358"/>
                    <a:pt x="50" y="360"/>
                  </a:cubicBezTo>
                  <a:cubicBezTo>
                    <a:pt x="43" y="365"/>
                    <a:pt x="41" y="375"/>
                    <a:pt x="46" y="382"/>
                  </a:cubicBezTo>
                  <a:cubicBezTo>
                    <a:pt x="52" y="389"/>
                    <a:pt x="62" y="391"/>
                    <a:pt x="69" y="386"/>
                  </a:cubicBezTo>
                  <a:cubicBezTo>
                    <a:pt x="76" y="380"/>
                    <a:pt x="77" y="370"/>
                    <a:pt x="72" y="363"/>
                  </a:cubicBezTo>
                  <a:cubicBezTo>
                    <a:pt x="69" y="359"/>
                    <a:pt x="64" y="357"/>
                    <a:pt x="59" y="357"/>
                  </a:cubicBez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"/>
            <p:cNvSpPr>
              <a:spLocks noChangeAspect="1" noEditPoints="1"/>
            </p:cNvSpPr>
            <p:nvPr/>
          </p:nvSpPr>
          <p:spPr bwMode="auto">
            <a:xfrm>
              <a:off x="5054473" y="4573438"/>
              <a:ext cx="908693" cy="1525799"/>
            </a:xfrm>
            <a:custGeom>
              <a:avLst/>
              <a:gdLst>
                <a:gd name="T0" fmla="*/ 36 w 306"/>
                <a:gd name="T1" fmla="*/ 180 h 514"/>
                <a:gd name="T2" fmla="*/ 20 w 306"/>
                <a:gd name="T3" fmla="*/ 162 h 514"/>
                <a:gd name="T4" fmla="*/ 17 w 306"/>
                <a:gd name="T5" fmla="*/ 193 h 514"/>
                <a:gd name="T6" fmla="*/ 33 w 306"/>
                <a:gd name="T7" fmla="*/ 303 h 514"/>
                <a:gd name="T8" fmla="*/ 18 w 306"/>
                <a:gd name="T9" fmla="*/ 324 h 514"/>
                <a:gd name="T10" fmla="*/ 48 w 306"/>
                <a:gd name="T11" fmla="*/ 313 h 514"/>
                <a:gd name="T12" fmla="*/ 36 w 306"/>
                <a:gd name="T13" fmla="*/ 270 h 514"/>
                <a:gd name="T14" fmla="*/ 18 w 306"/>
                <a:gd name="T15" fmla="*/ 257 h 514"/>
                <a:gd name="T16" fmla="*/ 23 w 306"/>
                <a:gd name="T17" fmla="*/ 288 h 514"/>
                <a:gd name="T18" fmla="*/ 32 w 306"/>
                <a:gd name="T19" fmla="*/ 225 h 514"/>
                <a:gd name="T20" fmla="*/ 16 w 306"/>
                <a:gd name="T21" fmla="*/ 209 h 514"/>
                <a:gd name="T22" fmla="*/ 0 w 306"/>
                <a:gd name="T23" fmla="*/ 225 h 514"/>
                <a:gd name="T24" fmla="*/ 92 w 306"/>
                <a:gd name="T25" fmla="*/ 60 h 514"/>
                <a:gd name="T26" fmla="*/ 80 w 306"/>
                <a:gd name="T27" fmla="*/ 33 h 514"/>
                <a:gd name="T28" fmla="*/ 70 w 306"/>
                <a:gd name="T29" fmla="*/ 62 h 514"/>
                <a:gd name="T30" fmla="*/ 27 w 306"/>
                <a:gd name="T31" fmla="*/ 147 h 514"/>
                <a:gd name="T32" fmla="*/ 38 w 306"/>
                <a:gd name="T33" fmla="*/ 117 h 514"/>
                <a:gd name="T34" fmla="*/ 17 w 306"/>
                <a:gd name="T35" fmla="*/ 126 h 514"/>
                <a:gd name="T36" fmla="*/ 45 w 306"/>
                <a:gd name="T37" fmla="*/ 102 h 514"/>
                <a:gd name="T38" fmla="*/ 61 w 306"/>
                <a:gd name="T39" fmla="*/ 75 h 514"/>
                <a:gd name="T40" fmla="*/ 39 w 306"/>
                <a:gd name="T41" fmla="*/ 80 h 514"/>
                <a:gd name="T42" fmla="*/ 114 w 306"/>
                <a:gd name="T43" fmla="*/ 419 h 514"/>
                <a:gd name="T44" fmla="*/ 104 w 306"/>
                <a:gd name="T45" fmla="*/ 447 h 514"/>
                <a:gd name="T46" fmla="*/ 124 w 306"/>
                <a:gd name="T47" fmla="*/ 422 h 514"/>
                <a:gd name="T48" fmla="*/ 245 w 306"/>
                <a:gd name="T49" fmla="*/ 478 h 514"/>
                <a:gd name="T50" fmla="*/ 242 w 306"/>
                <a:gd name="T51" fmla="*/ 478 h 514"/>
                <a:gd name="T52" fmla="*/ 240 w 306"/>
                <a:gd name="T53" fmla="*/ 510 h 514"/>
                <a:gd name="T54" fmla="*/ 245 w 306"/>
                <a:gd name="T55" fmla="*/ 478 h 514"/>
                <a:gd name="T56" fmla="*/ 67 w 306"/>
                <a:gd name="T57" fmla="*/ 354 h 514"/>
                <a:gd name="T58" fmla="*/ 45 w 306"/>
                <a:gd name="T59" fmla="*/ 348 h 514"/>
                <a:gd name="T60" fmla="*/ 61 w 306"/>
                <a:gd name="T61" fmla="*/ 376 h 514"/>
                <a:gd name="T62" fmla="*/ 290 w 306"/>
                <a:gd name="T63" fmla="*/ 482 h 514"/>
                <a:gd name="T64" fmla="*/ 290 w 306"/>
                <a:gd name="T65" fmla="*/ 514 h 514"/>
                <a:gd name="T66" fmla="*/ 290 w 306"/>
                <a:gd name="T67" fmla="*/ 482 h 514"/>
                <a:gd name="T68" fmla="*/ 196 w 306"/>
                <a:gd name="T69" fmla="*/ 466 h 514"/>
                <a:gd name="T70" fmla="*/ 191 w 306"/>
                <a:gd name="T71" fmla="*/ 497 h 514"/>
                <a:gd name="T72" fmla="*/ 202 w 306"/>
                <a:gd name="T73" fmla="*/ 467 h 514"/>
                <a:gd name="T74" fmla="*/ 70 w 306"/>
                <a:gd name="T75" fmla="*/ 389 h 514"/>
                <a:gd name="T76" fmla="*/ 91 w 306"/>
                <a:gd name="T77" fmla="*/ 413 h 514"/>
                <a:gd name="T78" fmla="*/ 80 w 306"/>
                <a:gd name="T79" fmla="*/ 385 h 514"/>
                <a:gd name="T80" fmla="*/ 153 w 306"/>
                <a:gd name="T81" fmla="*/ 446 h 514"/>
                <a:gd name="T82" fmla="*/ 145 w 306"/>
                <a:gd name="T83" fmla="*/ 476 h 514"/>
                <a:gd name="T84" fmla="*/ 161 w 306"/>
                <a:gd name="T85" fmla="*/ 448 h 514"/>
                <a:gd name="T86" fmla="*/ 124 w 306"/>
                <a:gd name="T87" fmla="*/ 28 h 514"/>
                <a:gd name="T88" fmla="*/ 114 w 306"/>
                <a:gd name="T89" fmla="*/ 0 h 514"/>
                <a:gd name="T90" fmla="*/ 101 w 306"/>
                <a:gd name="T91" fmla="*/ 2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6" h="514">
                  <a:moveTo>
                    <a:pt x="17" y="193"/>
                  </a:moveTo>
                  <a:cubicBezTo>
                    <a:pt x="26" y="195"/>
                    <a:pt x="34" y="189"/>
                    <a:pt x="36" y="180"/>
                  </a:cubicBezTo>
                  <a:cubicBezTo>
                    <a:pt x="37" y="172"/>
                    <a:pt x="32" y="164"/>
                    <a:pt x="23" y="162"/>
                  </a:cubicBezTo>
                  <a:cubicBezTo>
                    <a:pt x="22" y="162"/>
                    <a:pt x="21" y="162"/>
                    <a:pt x="20" y="162"/>
                  </a:cubicBezTo>
                  <a:cubicBezTo>
                    <a:pt x="13" y="162"/>
                    <a:pt x="6" y="167"/>
                    <a:pt x="5" y="175"/>
                  </a:cubicBezTo>
                  <a:cubicBezTo>
                    <a:pt x="3" y="184"/>
                    <a:pt x="9" y="192"/>
                    <a:pt x="17" y="193"/>
                  </a:cubicBezTo>
                  <a:close/>
                  <a:moveTo>
                    <a:pt x="48" y="313"/>
                  </a:moveTo>
                  <a:cubicBezTo>
                    <a:pt x="45" y="307"/>
                    <a:pt x="39" y="303"/>
                    <a:pt x="33" y="303"/>
                  </a:cubicBezTo>
                  <a:cubicBezTo>
                    <a:pt x="31" y="303"/>
                    <a:pt x="29" y="303"/>
                    <a:pt x="27" y="304"/>
                  </a:cubicBezTo>
                  <a:cubicBezTo>
                    <a:pt x="19" y="307"/>
                    <a:pt x="15" y="316"/>
                    <a:pt x="18" y="324"/>
                  </a:cubicBezTo>
                  <a:cubicBezTo>
                    <a:pt x="21" y="332"/>
                    <a:pt x="30" y="337"/>
                    <a:pt x="38" y="334"/>
                  </a:cubicBezTo>
                  <a:cubicBezTo>
                    <a:pt x="46" y="331"/>
                    <a:pt x="51" y="321"/>
                    <a:pt x="48" y="313"/>
                  </a:cubicBezTo>
                  <a:close/>
                  <a:moveTo>
                    <a:pt x="23" y="288"/>
                  </a:moveTo>
                  <a:cubicBezTo>
                    <a:pt x="32" y="287"/>
                    <a:pt x="38" y="278"/>
                    <a:pt x="36" y="270"/>
                  </a:cubicBezTo>
                  <a:cubicBezTo>
                    <a:pt x="35" y="262"/>
                    <a:pt x="28" y="257"/>
                    <a:pt x="20" y="257"/>
                  </a:cubicBezTo>
                  <a:cubicBezTo>
                    <a:pt x="19" y="257"/>
                    <a:pt x="18" y="257"/>
                    <a:pt x="18" y="257"/>
                  </a:cubicBezTo>
                  <a:cubicBezTo>
                    <a:pt x="9" y="258"/>
                    <a:pt x="3" y="267"/>
                    <a:pt x="5" y="275"/>
                  </a:cubicBezTo>
                  <a:cubicBezTo>
                    <a:pt x="6" y="284"/>
                    <a:pt x="14" y="290"/>
                    <a:pt x="23" y="288"/>
                  </a:cubicBezTo>
                  <a:close/>
                  <a:moveTo>
                    <a:pt x="16" y="241"/>
                  </a:moveTo>
                  <a:cubicBezTo>
                    <a:pt x="25" y="241"/>
                    <a:pt x="32" y="234"/>
                    <a:pt x="32" y="225"/>
                  </a:cubicBezTo>
                  <a:cubicBezTo>
                    <a:pt x="32" y="225"/>
                    <a:pt x="32" y="225"/>
                    <a:pt x="32" y="225"/>
                  </a:cubicBezTo>
                  <a:cubicBezTo>
                    <a:pt x="32" y="216"/>
                    <a:pt x="25" y="209"/>
                    <a:pt x="16" y="209"/>
                  </a:cubicBezTo>
                  <a:cubicBezTo>
                    <a:pt x="16" y="209"/>
                    <a:pt x="16" y="209"/>
                    <a:pt x="16" y="209"/>
                  </a:cubicBezTo>
                  <a:cubicBezTo>
                    <a:pt x="7" y="209"/>
                    <a:pt x="0" y="216"/>
                    <a:pt x="0" y="225"/>
                  </a:cubicBezTo>
                  <a:cubicBezTo>
                    <a:pt x="0" y="234"/>
                    <a:pt x="7" y="241"/>
                    <a:pt x="16" y="241"/>
                  </a:cubicBezTo>
                  <a:close/>
                  <a:moveTo>
                    <a:pt x="92" y="60"/>
                  </a:moveTo>
                  <a:cubicBezTo>
                    <a:pt x="98" y="53"/>
                    <a:pt x="97" y="43"/>
                    <a:pt x="90" y="37"/>
                  </a:cubicBezTo>
                  <a:cubicBezTo>
                    <a:pt x="87" y="35"/>
                    <a:pt x="83" y="33"/>
                    <a:pt x="80" y="33"/>
                  </a:cubicBezTo>
                  <a:cubicBezTo>
                    <a:pt x="75" y="33"/>
                    <a:pt x="71" y="35"/>
                    <a:pt x="68" y="39"/>
                  </a:cubicBezTo>
                  <a:cubicBezTo>
                    <a:pt x="62" y="46"/>
                    <a:pt x="63" y="56"/>
                    <a:pt x="70" y="62"/>
                  </a:cubicBezTo>
                  <a:cubicBezTo>
                    <a:pt x="76" y="67"/>
                    <a:pt x="86" y="66"/>
                    <a:pt x="92" y="60"/>
                  </a:cubicBezTo>
                  <a:close/>
                  <a:moveTo>
                    <a:pt x="27" y="147"/>
                  </a:moveTo>
                  <a:cubicBezTo>
                    <a:pt x="35" y="150"/>
                    <a:pt x="44" y="145"/>
                    <a:pt x="47" y="137"/>
                  </a:cubicBezTo>
                  <a:cubicBezTo>
                    <a:pt x="50" y="129"/>
                    <a:pt x="46" y="120"/>
                    <a:pt x="38" y="117"/>
                  </a:cubicBezTo>
                  <a:cubicBezTo>
                    <a:pt x="36" y="116"/>
                    <a:pt x="34" y="116"/>
                    <a:pt x="32" y="116"/>
                  </a:cubicBezTo>
                  <a:cubicBezTo>
                    <a:pt x="26" y="116"/>
                    <a:pt x="20" y="120"/>
                    <a:pt x="17" y="126"/>
                  </a:cubicBezTo>
                  <a:cubicBezTo>
                    <a:pt x="15" y="134"/>
                    <a:pt x="19" y="144"/>
                    <a:pt x="27" y="147"/>
                  </a:cubicBezTo>
                  <a:close/>
                  <a:moveTo>
                    <a:pt x="45" y="102"/>
                  </a:moveTo>
                  <a:cubicBezTo>
                    <a:pt x="52" y="107"/>
                    <a:pt x="62" y="104"/>
                    <a:pt x="66" y="96"/>
                  </a:cubicBezTo>
                  <a:cubicBezTo>
                    <a:pt x="71" y="89"/>
                    <a:pt x="68" y="79"/>
                    <a:pt x="61" y="75"/>
                  </a:cubicBezTo>
                  <a:cubicBezTo>
                    <a:pt x="58" y="73"/>
                    <a:pt x="55" y="72"/>
                    <a:pt x="53" y="72"/>
                  </a:cubicBezTo>
                  <a:cubicBezTo>
                    <a:pt x="47" y="72"/>
                    <a:pt x="42" y="75"/>
                    <a:pt x="39" y="80"/>
                  </a:cubicBezTo>
                  <a:cubicBezTo>
                    <a:pt x="34" y="88"/>
                    <a:pt x="37" y="98"/>
                    <a:pt x="45" y="102"/>
                  </a:cubicBezTo>
                  <a:close/>
                  <a:moveTo>
                    <a:pt x="114" y="419"/>
                  </a:moveTo>
                  <a:cubicBezTo>
                    <a:pt x="109" y="419"/>
                    <a:pt x="105" y="420"/>
                    <a:pt x="102" y="424"/>
                  </a:cubicBezTo>
                  <a:cubicBezTo>
                    <a:pt x="96" y="431"/>
                    <a:pt x="97" y="441"/>
                    <a:pt x="104" y="447"/>
                  </a:cubicBezTo>
                  <a:cubicBezTo>
                    <a:pt x="111" y="452"/>
                    <a:pt x="121" y="451"/>
                    <a:pt x="126" y="445"/>
                  </a:cubicBezTo>
                  <a:cubicBezTo>
                    <a:pt x="132" y="438"/>
                    <a:pt x="131" y="428"/>
                    <a:pt x="124" y="422"/>
                  </a:cubicBezTo>
                  <a:cubicBezTo>
                    <a:pt x="121" y="420"/>
                    <a:pt x="118" y="419"/>
                    <a:pt x="114" y="419"/>
                  </a:cubicBezTo>
                  <a:close/>
                  <a:moveTo>
                    <a:pt x="245" y="478"/>
                  </a:moveTo>
                  <a:cubicBezTo>
                    <a:pt x="245" y="478"/>
                    <a:pt x="245" y="478"/>
                    <a:pt x="245" y="478"/>
                  </a:cubicBezTo>
                  <a:cubicBezTo>
                    <a:pt x="244" y="478"/>
                    <a:pt x="243" y="478"/>
                    <a:pt x="242" y="478"/>
                  </a:cubicBezTo>
                  <a:cubicBezTo>
                    <a:pt x="235" y="478"/>
                    <a:pt x="228" y="484"/>
                    <a:pt x="227" y="491"/>
                  </a:cubicBezTo>
                  <a:cubicBezTo>
                    <a:pt x="225" y="500"/>
                    <a:pt x="231" y="508"/>
                    <a:pt x="240" y="510"/>
                  </a:cubicBezTo>
                  <a:cubicBezTo>
                    <a:pt x="248" y="511"/>
                    <a:pt x="256" y="506"/>
                    <a:pt x="258" y="497"/>
                  </a:cubicBezTo>
                  <a:cubicBezTo>
                    <a:pt x="259" y="488"/>
                    <a:pt x="254" y="480"/>
                    <a:pt x="245" y="478"/>
                  </a:cubicBezTo>
                  <a:close/>
                  <a:moveTo>
                    <a:pt x="67" y="354"/>
                  </a:moveTo>
                  <a:cubicBezTo>
                    <a:pt x="67" y="354"/>
                    <a:pt x="67" y="354"/>
                    <a:pt x="67" y="354"/>
                  </a:cubicBezTo>
                  <a:cubicBezTo>
                    <a:pt x="64" y="349"/>
                    <a:pt x="58" y="346"/>
                    <a:pt x="53" y="346"/>
                  </a:cubicBezTo>
                  <a:cubicBezTo>
                    <a:pt x="50" y="346"/>
                    <a:pt x="47" y="347"/>
                    <a:pt x="45" y="348"/>
                  </a:cubicBezTo>
                  <a:cubicBezTo>
                    <a:pt x="37" y="352"/>
                    <a:pt x="35" y="362"/>
                    <a:pt x="39" y="370"/>
                  </a:cubicBezTo>
                  <a:cubicBezTo>
                    <a:pt x="44" y="377"/>
                    <a:pt x="53" y="380"/>
                    <a:pt x="61" y="376"/>
                  </a:cubicBezTo>
                  <a:cubicBezTo>
                    <a:pt x="68" y="371"/>
                    <a:pt x="71" y="361"/>
                    <a:pt x="67" y="354"/>
                  </a:cubicBezTo>
                  <a:close/>
                  <a:moveTo>
                    <a:pt x="290" y="482"/>
                  </a:moveTo>
                  <a:cubicBezTo>
                    <a:pt x="281" y="482"/>
                    <a:pt x="274" y="489"/>
                    <a:pt x="274" y="498"/>
                  </a:cubicBezTo>
                  <a:cubicBezTo>
                    <a:pt x="274" y="507"/>
                    <a:pt x="281" y="514"/>
                    <a:pt x="290" y="514"/>
                  </a:cubicBezTo>
                  <a:cubicBezTo>
                    <a:pt x="299" y="514"/>
                    <a:pt x="306" y="507"/>
                    <a:pt x="306" y="498"/>
                  </a:cubicBezTo>
                  <a:cubicBezTo>
                    <a:pt x="306" y="489"/>
                    <a:pt x="299" y="482"/>
                    <a:pt x="290" y="482"/>
                  </a:cubicBezTo>
                  <a:close/>
                  <a:moveTo>
                    <a:pt x="202" y="467"/>
                  </a:moveTo>
                  <a:cubicBezTo>
                    <a:pt x="200" y="466"/>
                    <a:pt x="198" y="466"/>
                    <a:pt x="196" y="466"/>
                  </a:cubicBezTo>
                  <a:cubicBezTo>
                    <a:pt x="190" y="466"/>
                    <a:pt x="184" y="470"/>
                    <a:pt x="181" y="476"/>
                  </a:cubicBezTo>
                  <a:cubicBezTo>
                    <a:pt x="178" y="485"/>
                    <a:pt x="183" y="494"/>
                    <a:pt x="191" y="497"/>
                  </a:cubicBezTo>
                  <a:cubicBezTo>
                    <a:pt x="199" y="500"/>
                    <a:pt x="208" y="496"/>
                    <a:pt x="211" y="487"/>
                  </a:cubicBezTo>
                  <a:cubicBezTo>
                    <a:pt x="214" y="479"/>
                    <a:pt x="210" y="470"/>
                    <a:pt x="202" y="467"/>
                  </a:cubicBezTo>
                  <a:close/>
                  <a:moveTo>
                    <a:pt x="80" y="385"/>
                  </a:moveTo>
                  <a:cubicBezTo>
                    <a:pt x="77" y="385"/>
                    <a:pt x="73" y="386"/>
                    <a:pt x="70" y="389"/>
                  </a:cubicBezTo>
                  <a:cubicBezTo>
                    <a:pt x="63" y="394"/>
                    <a:pt x="62" y="404"/>
                    <a:pt x="68" y="411"/>
                  </a:cubicBezTo>
                  <a:cubicBezTo>
                    <a:pt x="74" y="418"/>
                    <a:pt x="84" y="419"/>
                    <a:pt x="91" y="413"/>
                  </a:cubicBezTo>
                  <a:cubicBezTo>
                    <a:pt x="97" y="407"/>
                    <a:pt x="98" y="397"/>
                    <a:pt x="92" y="390"/>
                  </a:cubicBezTo>
                  <a:cubicBezTo>
                    <a:pt x="89" y="387"/>
                    <a:pt x="85" y="385"/>
                    <a:pt x="80" y="385"/>
                  </a:cubicBezTo>
                  <a:close/>
                  <a:moveTo>
                    <a:pt x="161" y="448"/>
                  </a:moveTo>
                  <a:cubicBezTo>
                    <a:pt x="158" y="447"/>
                    <a:pt x="156" y="446"/>
                    <a:pt x="153" y="446"/>
                  </a:cubicBezTo>
                  <a:cubicBezTo>
                    <a:pt x="148" y="446"/>
                    <a:pt x="142" y="449"/>
                    <a:pt x="139" y="454"/>
                  </a:cubicBezTo>
                  <a:cubicBezTo>
                    <a:pt x="135" y="461"/>
                    <a:pt x="138" y="471"/>
                    <a:pt x="145" y="476"/>
                  </a:cubicBezTo>
                  <a:cubicBezTo>
                    <a:pt x="153" y="480"/>
                    <a:pt x="162" y="477"/>
                    <a:pt x="167" y="470"/>
                  </a:cubicBezTo>
                  <a:cubicBezTo>
                    <a:pt x="171" y="462"/>
                    <a:pt x="169" y="452"/>
                    <a:pt x="161" y="448"/>
                  </a:cubicBezTo>
                  <a:close/>
                  <a:moveTo>
                    <a:pt x="124" y="28"/>
                  </a:moveTo>
                  <a:cubicBezTo>
                    <a:pt x="124" y="28"/>
                    <a:pt x="124" y="28"/>
                    <a:pt x="124" y="28"/>
                  </a:cubicBezTo>
                  <a:cubicBezTo>
                    <a:pt x="130" y="22"/>
                    <a:pt x="131" y="12"/>
                    <a:pt x="126" y="5"/>
                  </a:cubicBezTo>
                  <a:cubicBezTo>
                    <a:pt x="123" y="2"/>
                    <a:pt x="118" y="0"/>
                    <a:pt x="114" y="0"/>
                  </a:cubicBezTo>
                  <a:cubicBezTo>
                    <a:pt x="110" y="0"/>
                    <a:pt x="106" y="1"/>
                    <a:pt x="103" y="3"/>
                  </a:cubicBezTo>
                  <a:cubicBezTo>
                    <a:pt x="97" y="9"/>
                    <a:pt x="96" y="19"/>
                    <a:pt x="101" y="26"/>
                  </a:cubicBezTo>
                  <a:cubicBezTo>
                    <a:pt x="107" y="33"/>
                    <a:pt x="117" y="33"/>
                    <a:pt x="124" y="28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7"/>
            <p:cNvSpPr>
              <a:spLocks noChangeAspect="1" noEditPoints="1"/>
            </p:cNvSpPr>
            <p:nvPr/>
          </p:nvSpPr>
          <p:spPr bwMode="auto">
            <a:xfrm>
              <a:off x="4912451" y="4242891"/>
              <a:ext cx="1646454" cy="1797275"/>
            </a:xfrm>
            <a:custGeom>
              <a:avLst/>
              <a:gdLst>
                <a:gd name="T0" fmla="*/ 26 w 555"/>
                <a:gd name="T1" fmla="*/ 416 h 605"/>
                <a:gd name="T2" fmla="*/ 46 w 555"/>
                <a:gd name="T3" fmla="*/ 426 h 605"/>
                <a:gd name="T4" fmla="*/ 16 w 555"/>
                <a:gd name="T5" fmla="*/ 320 h 605"/>
                <a:gd name="T6" fmla="*/ 22 w 555"/>
                <a:gd name="T7" fmla="*/ 400 h 605"/>
                <a:gd name="T8" fmla="*/ 18 w 555"/>
                <a:gd name="T9" fmla="*/ 368 h 605"/>
                <a:gd name="T10" fmla="*/ 102 w 555"/>
                <a:gd name="T11" fmla="*/ 539 h 605"/>
                <a:gd name="T12" fmla="*/ 113 w 555"/>
                <a:gd name="T13" fmla="*/ 566 h 605"/>
                <a:gd name="T14" fmla="*/ 63 w 555"/>
                <a:gd name="T15" fmla="*/ 469 h 605"/>
                <a:gd name="T16" fmla="*/ 34 w 555"/>
                <a:gd name="T17" fmla="*/ 482 h 605"/>
                <a:gd name="T18" fmla="*/ 85 w 555"/>
                <a:gd name="T19" fmla="*/ 508 h 605"/>
                <a:gd name="T20" fmla="*/ 59 w 555"/>
                <a:gd name="T21" fmla="*/ 526 h 605"/>
                <a:gd name="T22" fmla="*/ 63 w 555"/>
                <a:gd name="T23" fmla="*/ 168 h 605"/>
                <a:gd name="T24" fmla="*/ 72 w 555"/>
                <a:gd name="T25" fmla="*/ 139 h 605"/>
                <a:gd name="T26" fmla="*/ 114 w 555"/>
                <a:gd name="T27" fmla="*/ 128 h 605"/>
                <a:gd name="T28" fmla="*/ 90 w 555"/>
                <a:gd name="T29" fmla="*/ 107 h 605"/>
                <a:gd name="T30" fmla="*/ 26 w 555"/>
                <a:gd name="T31" fmla="*/ 257 h 605"/>
                <a:gd name="T32" fmla="*/ 30 w 555"/>
                <a:gd name="T33" fmla="*/ 226 h 605"/>
                <a:gd name="T34" fmla="*/ 18 w 555"/>
                <a:gd name="T35" fmla="*/ 304 h 605"/>
                <a:gd name="T36" fmla="*/ 20 w 555"/>
                <a:gd name="T37" fmla="*/ 272 h 605"/>
                <a:gd name="T38" fmla="*/ 41 w 555"/>
                <a:gd name="T39" fmla="*/ 211 h 605"/>
                <a:gd name="T40" fmla="*/ 48 w 555"/>
                <a:gd name="T41" fmla="*/ 181 h 605"/>
                <a:gd name="T42" fmla="*/ 460 w 555"/>
                <a:gd name="T43" fmla="*/ 22 h 605"/>
                <a:gd name="T44" fmla="*/ 449 w 555"/>
                <a:gd name="T45" fmla="*/ 51 h 605"/>
                <a:gd name="T46" fmla="*/ 460 w 555"/>
                <a:gd name="T47" fmla="*/ 22 h 605"/>
                <a:gd name="T48" fmla="*/ 297 w 555"/>
                <a:gd name="T49" fmla="*/ 17 h 605"/>
                <a:gd name="T50" fmla="*/ 313 w 555"/>
                <a:gd name="T51" fmla="*/ 0 h 605"/>
                <a:gd name="T52" fmla="*/ 345 w 555"/>
                <a:gd name="T53" fmla="*/ 14 h 605"/>
                <a:gd name="T54" fmla="*/ 377 w 555"/>
                <a:gd name="T55" fmla="*/ 17 h 605"/>
                <a:gd name="T56" fmla="*/ 149 w 555"/>
                <a:gd name="T57" fmla="*/ 75 h 605"/>
                <a:gd name="T58" fmla="*/ 127 w 555"/>
                <a:gd name="T59" fmla="*/ 72 h 605"/>
                <a:gd name="T60" fmla="*/ 506 w 555"/>
                <a:gd name="T61" fmla="*/ 43 h 605"/>
                <a:gd name="T62" fmla="*/ 490 w 555"/>
                <a:gd name="T63" fmla="*/ 71 h 605"/>
                <a:gd name="T64" fmla="*/ 547 w 555"/>
                <a:gd name="T65" fmla="*/ 72 h 605"/>
                <a:gd name="T66" fmla="*/ 525 w 555"/>
                <a:gd name="T67" fmla="*/ 74 h 605"/>
                <a:gd name="T68" fmla="*/ 550 w 555"/>
                <a:gd name="T69" fmla="*/ 94 h 605"/>
                <a:gd name="T70" fmla="*/ 408 w 555"/>
                <a:gd name="T71" fmla="*/ 7 h 605"/>
                <a:gd name="T72" fmla="*/ 424 w 555"/>
                <a:gd name="T73" fmla="*/ 26 h 605"/>
                <a:gd name="T74" fmla="*/ 169 w 555"/>
                <a:gd name="T75" fmla="*/ 44 h 605"/>
                <a:gd name="T76" fmla="*/ 190 w 555"/>
                <a:gd name="T77" fmla="*/ 50 h 605"/>
                <a:gd name="T78" fmla="*/ 147 w 555"/>
                <a:gd name="T79" fmla="*/ 575 h 605"/>
                <a:gd name="T80" fmla="*/ 128 w 555"/>
                <a:gd name="T81" fmla="*/ 600 h 605"/>
                <a:gd name="T82" fmla="*/ 147 w 555"/>
                <a:gd name="T83" fmla="*/ 575 h 605"/>
                <a:gd name="T84" fmla="*/ 250 w 555"/>
                <a:gd name="T85" fmla="*/ 26 h 605"/>
                <a:gd name="T86" fmla="*/ 266 w 555"/>
                <a:gd name="T87" fmla="*/ 7 h 605"/>
                <a:gd name="T88" fmla="*/ 205 w 555"/>
                <a:gd name="T89" fmla="*/ 43 h 605"/>
                <a:gd name="T90" fmla="*/ 220 w 555"/>
                <a:gd name="T91" fmla="*/ 2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55" h="605">
                  <a:moveTo>
                    <a:pt x="46" y="426"/>
                  </a:moveTo>
                  <a:cubicBezTo>
                    <a:pt x="44" y="419"/>
                    <a:pt x="37" y="415"/>
                    <a:pt x="31" y="415"/>
                  </a:cubicBezTo>
                  <a:cubicBezTo>
                    <a:pt x="29" y="415"/>
                    <a:pt x="28" y="415"/>
                    <a:pt x="26" y="416"/>
                  </a:cubicBezTo>
                  <a:cubicBezTo>
                    <a:pt x="18" y="418"/>
                    <a:pt x="13" y="427"/>
                    <a:pt x="15" y="436"/>
                  </a:cubicBezTo>
                  <a:cubicBezTo>
                    <a:pt x="18" y="444"/>
                    <a:pt x="27" y="449"/>
                    <a:pt x="35" y="446"/>
                  </a:cubicBezTo>
                  <a:cubicBezTo>
                    <a:pt x="44" y="443"/>
                    <a:pt x="48" y="435"/>
                    <a:pt x="46" y="426"/>
                  </a:cubicBezTo>
                  <a:close/>
                  <a:moveTo>
                    <a:pt x="16" y="352"/>
                  </a:moveTo>
                  <a:cubicBezTo>
                    <a:pt x="25" y="352"/>
                    <a:pt x="32" y="345"/>
                    <a:pt x="32" y="336"/>
                  </a:cubicBezTo>
                  <a:cubicBezTo>
                    <a:pt x="32" y="327"/>
                    <a:pt x="25" y="320"/>
                    <a:pt x="16" y="320"/>
                  </a:cubicBezTo>
                  <a:cubicBezTo>
                    <a:pt x="8" y="320"/>
                    <a:pt x="0" y="327"/>
                    <a:pt x="0" y="336"/>
                  </a:cubicBezTo>
                  <a:cubicBezTo>
                    <a:pt x="1" y="345"/>
                    <a:pt x="8" y="352"/>
                    <a:pt x="16" y="352"/>
                  </a:cubicBezTo>
                  <a:close/>
                  <a:moveTo>
                    <a:pt x="22" y="400"/>
                  </a:moveTo>
                  <a:cubicBezTo>
                    <a:pt x="31" y="398"/>
                    <a:pt x="37" y="390"/>
                    <a:pt x="36" y="382"/>
                  </a:cubicBezTo>
                  <a:cubicBezTo>
                    <a:pt x="34" y="374"/>
                    <a:pt x="28" y="368"/>
                    <a:pt x="20" y="368"/>
                  </a:cubicBezTo>
                  <a:cubicBezTo>
                    <a:pt x="19" y="368"/>
                    <a:pt x="18" y="368"/>
                    <a:pt x="18" y="368"/>
                  </a:cubicBezTo>
                  <a:cubicBezTo>
                    <a:pt x="9" y="370"/>
                    <a:pt x="3" y="378"/>
                    <a:pt x="4" y="386"/>
                  </a:cubicBezTo>
                  <a:cubicBezTo>
                    <a:pt x="6" y="395"/>
                    <a:pt x="14" y="401"/>
                    <a:pt x="22" y="400"/>
                  </a:cubicBezTo>
                  <a:close/>
                  <a:moveTo>
                    <a:pt x="102" y="539"/>
                  </a:moveTo>
                  <a:cubicBezTo>
                    <a:pt x="98" y="539"/>
                    <a:pt x="95" y="540"/>
                    <a:pt x="91" y="543"/>
                  </a:cubicBezTo>
                  <a:cubicBezTo>
                    <a:pt x="85" y="549"/>
                    <a:pt x="85" y="559"/>
                    <a:pt x="91" y="565"/>
                  </a:cubicBezTo>
                  <a:cubicBezTo>
                    <a:pt x="97" y="572"/>
                    <a:pt x="107" y="572"/>
                    <a:pt x="113" y="566"/>
                  </a:cubicBezTo>
                  <a:cubicBezTo>
                    <a:pt x="120" y="560"/>
                    <a:pt x="120" y="550"/>
                    <a:pt x="114" y="544"/>
                  </a:cubicBezTo>
                  <a:cubicBezTo>
                    <a:pt x="111" y="540"/>
                    <a:pt x="107" y="539"/>
                    <a:pt x="102" y="539"/>
                  </a:cubicBezTo>
                  <a:close/>
                  <a:moveTo>
                    <a:pt x="63" y="469"/>
                  </a:moveTo>
                  <a:cubicBezTo>
                    <a:pt x="60" y="463"/>
                    <a:pt x="54" y="460"/>
                    <a:pt x="48" y="460"/>
                  </a:cubicBezTo>
                  <a:cubicBezTo>
                    <a:pt x="46" y="460"/>
                    <a:pt x="44" y="460"/>
                    <a:pt x="41" y="461"/>
                  </a:cubicBezTo>
                  <a:cubicBezTo>
                    <a:pt x="33" y="465"/>
                    <a:pt x="30" y="475"/>
                    <a:pt x="34" y="482"/>
                  </a:cubicBezTo>
                  <a:cubicBezTo>
                    <a:pt x="38" y="490"/>
                    <a:pt x="47" y="494"/>
                    <a:pt x="55" y="490"/>
                  </a:cubicBezTo>
                  <a:cubicBezTo>
                    <a:pt x="63" y="486"/>
                    <a:pt x="66" y="476"/>
                    <a:pt x="63" y="469"/>
                  </a:cubicBezTo>
                  <a:close/>
                  <a:moveTo>
                    <a:pt x="85" y="508"/>
                  </a:moveTo>
                  <a:cubicBezTo>
                    <a:pt x="82" y="503"/>
                    <a:pt x="77" y="501"/>
                    <a:pt x="72" y="501"/>
                  </a:cubicBezTo>
                  <a:cubicBezTo>
                    <a:pt x="69" y="501"/>
                    <a:pt x="66" y="502"/>
                    <a:pt x="63" y="504"/>
                  </a:cubicBezTo>
                  <a:cubicBezTo>
                    <a:pt x="56" y="509"/>
                    <a:pt x="54" y="519"/>
                    <a:pt x="59" y="526"/>
                  </a:cubicBezTo>
                  <a:cubicBezTo>
                    <a:pt x="64" y="533"/>
                    <a:pt x="74" y="535"/>
                    <a:pt x="81" y="530"/>
                  </a:cubicBezTo>
                  <a:cubicBezTo>
                    <a:pt x="89" y="525"/>
                    <a:pt x="90" y="515"/>
                    <a:pt x="85" y="508"/>
                  </a:cubicBezTo>
                  <a:close/>
                  <a:moveTo>
                    <a:pt x="63" y="168"/>
                  </a:moveTo>
                  <a:cubicBezTo>
                    <a:pt x="70" y="173"/>
                    <a:pt x="80" y="171"/>
                    <a:pt x="85" y="164"/>
                  </a:cubicBezTo>
                  <a:cubicBezTo>
                    <a:pt x="90" y="157"/>
                    <a:pt x="88" y="147"/>
                    <a:pt x="81" y="142"/>
                  </a:cubicBezTo>
                  <a:cubicBezTo>
                    <a:pt x="78" y="140"/>
                    <a:pt x="75" y="139"/>
                    <a:pt x="72" y="139"/>
                  </a:cubicBezTo>
                  <a:cubicBezTo>
                    <a:pt x="67" y="139"/>
                    <a:pt x="62" y="142"/>
                    <a:pt x="59" y="146"/>
                  </a:cubicBezTo>
                  <a:cubicBezTo>
                    <a:pt x="54" y="153"/>
                    <a:pt x="56" y="163"/>
                    <a:pt x="63" y="168"/>
                  </a:cubicBezTo>
                  <a:close/>
                  <a:moveTo>
                    <a:pt x="114" y="128"/>
                  </a:moveTo>
                  <a:cubicBezTo>
                    <a:pt x="119" y="122"/>
                    <a:pt x="119" y="112"/>
                    <a:pt x="113" y="106"/>
                  </a:cubicBezTo>
                  <a:cubicBezTo>
                    <a:pt x="110" y="103"/>
                    <a:pt x="106" y="102"/>
                    <a:pt x="102" y="102"/>
                  </a:cubicBezTo>
                  <a:cubicBezTo>
                    <a:pt x="98" y="102"/>
                    <a:pt x="93" y="103"/>
                    <a:pt x="90" y="107"/>
                  </a:cubicBezTo>
                  <a:cubicBezTo>
                    <a:pt x="84" y="113"/>
                    <a:pt x="85" y="123"/>
                    <a:pt x="91" y="129"/>
                  </a:cubicBezTo>
                  <a:cubicBezTo>
                    <a:pt x="97" y="135"/>
                    <a:pt x="108" y="135"/>
                    <a:pt x="114" y="128"/>
                  </a:cubicBezTo>
                  <a:close/>
                  <a:moveTo>
                    <a:pt x="26" y="257"/>
                  </a:moveTo>
                  <a:cubicBezTo>
                    <a:pt x="34" y="259"/>
                    <a:pt x="43" y="255"/>
                    <a:pt x="46" y="246"/>
                  </a:cubicBezTo>
                  <a:cubicBezTo>
                    <a:pt x="48" y="238"/>
                    <a:pt x="44" y="229"/>
                    <a:pt x="35" y="226"/>
                  </a:cubicBezTo>
                  <a:cubicBezTo>
                    <a:pt x="34" y="226"/>
                    <a:pt x="32" y="226"/>
                    <a:pt x="30" y="226"/>
                  </a:cubicBezTo>
                  <a:cubicBezTo>
                    <a:pt x="24" y="226"/>
                    <a:pt x="17" y="230"/>
                    <a:pt x="15" y="237"/>
                  </a:cubicBezTo>
                  <a:cubicBezTo>
                    <a:pt x="13" y="245"/>
                    <a:pt x="17" y="254"/>
                    <a:pt x="26" y="257"/>
                  </a:cubicBezTo>
                  <a:close/>
                  <a:moveTo>
                    <a:pt x="18" y="304"/>
                  </a:moveTo>
                  <a:cubicBezTo>
                    <a:pt x="26" y="305"/>
                    <a:pt x="34" y="299"/>
                    <a:pt x="36" y="291"/>
                  </a:cubicBezTo>
                  <a:cubicBezTo>
                    <a:pt x="37" y="282"/>
                    <a:pt x="31" y="274"/>
                    <a:pt x="22" y="273"/>
                  </a:cubicBezTo>
                  <a:cubicBezTo>
                    <a:pt x="21" y="272"/>
                    <a:pt x="21" y="272"/>
                    <a:pt x="20" y="272"/>
                  </a:cubicBezTo>
                  <a:cubicBezTo>
                    <a:pt x="12" y="272"/>
                    <a:pt x="5" y="278"/>
                    <a:pt x="4" y="286"/>
                  </a:cubicBezTo>
                  <a:cubicBezTo>
                    <a:pt x="3" y="295"/>
                    <a:pt x="9" y="303"/>
                    <a:pt x="18" y="304"/>
                  </a:cubicBezTo>
                  <a:close/>
                  <a:moveTo>
                    <a:pt x="41" y="211"/>
                  </a:moveTo>
                  <a:cubicBezTo>
                    <a:pt x="49" y="215"/>
                    <a:pt x="58" y="212"/>
                    <a:pt x="62" y="204"/>
                  </a:cubicBezTo>
                  <a:cubicBezTo>
                    <a:pt x="66" y="196"/>
                    <a:pt x="63" y="186"/>
                    <a:pt x="55" y="182"/>
                  </a:cubicBezTo>
                  <a:cubicBezTo>
                    <a:pt x="53" y="181"/>
                    <a:pt x="50" y="181"/>
                    <a:pt x="48" y="181"/>
                  </a:cubicBezTo>
                  <a:cubicBezTo>
                    <a:pt x="42" y="181"/>
                    <a:pt x="36" y="184"/>
                    <a:pt x="34" y="190"/>
                  </a:cubicBezTo>
                  <a:cubicBezTo>
                    <a:pt x="30" y="198"/>
                    <a:pt x="33" y="207"/>
                    <a:pt x="41" y="211"/>
                  </a:cubicBezTo>
                  <a:close/>
                  <a:moveTo>
                    <a:pt x="460" y="22"/>
                  </a:moveTo>
                  <a:cubicBezTo>
                    <a:pt x="458" y="21"/>
                    <a:pt x="456" y="21"/>
                    <a:pt x="454" y="21"/>
                  </a:cubicBezTo>
                  <a:cubicBezTo>
                    <a:pt x="448" y="21"/>
                    <a:pt x="442" y="24"/>
                    <a:pt x="440" y="31"/>
                  </a:cubicBezTo>
                  <a:cubicBezTo>
                    <a:pt x="436" y="39"/>
                    <a:pt x="440" y="48"/>
                    <a:pt x="449" y="51"/>
                  </a:cubicBezTo>
                  <a:cubicBezTo>
                    <a:pt x="449" y="51"/>
                    <a:pt x="449" y="51"/>
                    <a:pt x="449" y="51"/>
                  </a:cubicBezTo>
                  <a:cubicBezTo>
                    <a:pt x="457" y="55"/>
                    <a:pt x="466" y="50"/>
                    <a:pt x="469" y="42"/>
                  </a:cubicBezTo>
                  <a:cubicBezTo>
                    <a:pt x="472" y="34"/>
                    <a:pt x="468" y="25"/>
                    <a:pt x="460" y="22"/>
                  </a:cubicBezTo>
                  <a:close/>
                  <a:moveTo>
                    <a:pt x="313" y="0"/>
                  </a:moveTo>
                  <a:cubicBezTo>
                    <a:pt x="313" y="0"/>
                    <a:pt x="312" y="0"/>
                    <a:pt x="312" y="0"/>
                  </a:cubicBezTo>
                  <a:cubicBezTo>
                    <a:pt x="303" y="0"/>
                    <a:pt x="297" y="8"/>
                    <a:pt x="297" y="17"/>
                  </a:cubicBezTo>
                  <a:cubicBezTo>
                    <a:pt x="298" y="25"/>
                    <a:pt x="305" y="32"/>
                    <a:pt x="314" y="31"/>
                  </a:cubicBezTo>
                  <a:cubicBezTo>
                    <a:pt x="323" y="31"/>
                    <a:pt x="330" y="23"/>
                    <a:pt x="329" y="14"/>
                  </a:cubicBezTo>
                  <a:cubicBezTo>
                    <a:pt x="328" y="6"/>
                    <a:pt x="321" y="0"/>
                    <a:pt x="313" y="0"/>
                  </a:cubicBezTo>
                  <a:close/>
                  <a:moveTo>
                    <a:pt x="362" y="0"/>
                  </a:moveTo>
                  <a:cubicBezTo>
                    <a:pt x="362" y="0"/>
                    <a:pt x="361" y="0"/>
                    <a:pt x="361" y="0"/>
                  </a:cubicBezTo>
                  <a:cubicBezTo>
                    <a:pt x="353" y="0"/>
                    <a:pt x="346" y="6"/>
                    <a:pt x="345" y="14"/>
                  </a:cubicBezTo>
                  <a:cubicBezTo>
                    <a:pt x="345" y="23"/>
                    <a:pt x="351" y="31"/>
                    <a:pt x="360" y="31"/>
                  </a:cubicBezTo>
                  <a:cubicBezTo>
                    <a:pt x="360" y="31"/>
                    <a:pt x="360" y="31"/>
                    <a:pt x="360" y="31"/>
                  </a:cubicBezTo>
                  <a:cubicBezTo>
                    <a:pt x="369" y="32"/>
                    <a:pt x="376" y="25"/>
                    <a:pt x="377" y="17"/>
                  </a:cubicBezTo>
                  <a:cubicBezTo>
                    <a:pt x="378" y="8"/>
                    <a:pt x="371" y="0"/>
                    <a:pt x="362" y="0"/>
                  </a:cubicBezTo>
                  <a:close/>
                  <a:moveTo>
                    <a:pt x="147" y="97"/>
                  </a:moveTo>
                  <a:cubicBezTo>
                    <a:pt x="154" y="92"/>
                    <a:pt x="155" y="82"/>
                    <a:pt x="149" y="75"/>
                  </a:cubicBezTo>
                  <a:cubicBezTo>
                    <a:pt x="146" y="71"/>
                    <a:pt x="142" y="69"/>
                    <a:pt x="137" y="69"/>
                  </a:cubicBezTo>
                  <a:cubicBezTo>
                    <a:pt x="134" y="69"/>
                    <a:pt x="130" y="70"/>
                    <a:pt x="127" y="73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0" y="78"/>
                    <a:pt x="119" y="88"/>
                    <a:pt x="125" y="95"/>
                  </a:cubicBezTo>
                  <a:cubicBezTo>
                    <a:pt x="130" y="102"/>
                    <a:pt x="140" y="103"/>
                    <a:pt x="147" y="97"/>
                  </a:cubicBezTo>
                  <a:close/>
                  <a:moveTo>
                    <a:pt x="506" y="43"/>
                  </a:moveTo>
                  <a:cubicBezTo>
                    <a:pt x="503" y="42"/>
                    <a:pt x="500" y="41"/>
                    <a:pt x="498" y="41"/>
                  </a:cubicBezTo>
                  <a:cubicBezTo>
                    <a:pt x="492" y="41"/>
                    <a:pt x="487" y="44"/>
                    <a:pt x="484" y="49"/>
                  </a:cubicBezTo>
                  <a:cubicBezTo>
                    <a:pt x="480" y="57"/>
                    <a:pt x="482" y="67"/>
                    <a:pt x="490" y="71"/>
                  </a:cubicBezTo>
                  <a:cubicBezTo>
                    <a:pt x="497" y="75"/>
                    <a:pt x="507" y="73"/>
                    <a:pt x="512" y="65"/>
                  </a:cubicBezTo>
                  <a:cubicBezTo>
                    <a:pt x="516" y="58"/>
                    <a:pt x="513" y="48"/>
                    <a:pt x="506" y="43"/>
                  </a:cubicBezTo>
                  <a:close/>
                  <a:moveTo>
                    <a:pt x="547" y="72"/>
                  </a:moveTo>
                  <a:cubicBezTo>
                    <a:pt x="547" y="72"/>
                    <a:pt x="547" y="72"/>
                    <a:pt x="547" y="72"/>
                  </a:cubicBezTo>
                  <a:cubicBezTo>
                    <a:pt x="544" y="70"/>
                    <a:pt x="541" y="68"/>
                    <a:pt x="537" y="68"/>
                  </a:cubicBezTo>
                  <a:cubicBezTo>
                    <a:pt x="533" y="68"/>
                    <a:pt x="528" y="70"/>
                    <a:pt x="525" y="74"/>
                  </a:cubicBezTo>
                  <a:cubicBezTo>
                    <a:pt x="520" y="81"/>
                    <a:pt x="521" y="91"/>
                    <a:pt x="528" y="97"/>
                  </a:cubicBezTo>
                  <a:cubicBezTo>
                    <a:pt x="528" y="97"/>
                    <a:pt x="528" y="97"/>
                    <a:pt x="528" y="97"/>
                  </a:cubicBezTo>
                  <a:cubicBezTo>
                    <a:pt x="534" y="102"/>
                    <a:pt x="544" y="101"/>
                    <a:pt x="550" y="94"/>
                  </a:cubicBezTo>
                  <a:cubicBezTo>
                    <a:pt x="555" y="87"/>
                    <a:pt x="554" y="77"/>
                    <a:pt x="547" y="72"/>
                  </a:cubicBezTo>
                  <a:close/>
                  <a:moveTo>
                    <a:pt x="412" y="7"/>
                  </a:moveTo>
                  <a:cubicBezTo>
                    <a:pt x="411" y="7"/>
                    <a:pt x="410" y="7"/>
                    <a:pt x="408" y="7"/>
                  </a:cubicBezTo>
                  <a:cubicBezTo>
                    <a:pt x="401" y="7"/>
                    <a:pt x="395" y="12"/>
                    <a:pt x="393" y="19"/>
                  </a:cubicBezTo>
                  <a:cubicBezTo>
                    <a:pt x="391" y="28"/>
                    <a:pt x="396" y="36"/>
                    <a:pt x="405" y="38"/>
                  </a:cubicBezTo>
                  <a:cubicBezTo>
                    <a:pt x="414" y="40"/>
                    <a:pt x="422" y="35"/>
                    <a:pt x="424" y="26"/>
                  </a:cubicBezTo>
                  <a:cubicBezTo>
                    <a:pt x="426" y="17"/>
                    <a:pt x="421" y="9"/>
                    <a:pt x="412" y="7"/>
                  </a:cubicBezTo>
                  <a:close/>
                  <a:moveTo>
                    <a:pt x="177" y="42"/>
                  </a:moveTo>
                  <a:cubicBezTo>
                    <a:pt x="174" y="42"/>
                    <a:pt x="171" y="43"/>
                    <a:pt x="169" y="44"/>
                  </a:cubicBezTo>
                  <a:cubicBezTo>
                    <a:pt x="161" y="48"/>
                    <a:pt x="158" y="58"/>
                    <a:pt x="163" y="66"/>
                  </a:cubicBezTo>
                  <a:cubicBezTo>
                    <a:pt x="167" y="73"/>
                    <a:pt x="177" y="76"/>
                    <a:pt x="185" y="72"/>
                  </a:cubicBezTo>
                  <a:cubicBezTo>
                    <a:pt x="192" y="67"/>
                    <a:pt x="195" y="57"/>
                    <a:pt x="190" y="50"/>
                  </a:cubicBezTo>
                  <a:cubicBezTo>
                    <a:pt x="187" y="45"/>
                    <a:pt x="182" y="42"/>
                    <a:pt x="177" y="42"/>
                  </a:cubicBezTo>
                  <a:close/>
                  <a:moveTo>
                    <a:pt x="147" y="575"/>
                  </a:moveTo>
                  <a:cubicBezTo>
                    <a:pt x="147" y="575"/>
                    <a:pt x="147" y="575"/>
                    <a:pt x="147" y="575"/>
                  </a:cubicBezTo>
                  <a:cubicBezTo>
                    <a:pt x="144" y="572"/>
                    <a:pt x="141" y="571"/>
                    <a:pt x="137" y="571"/>
                  </a:cubicBezTo>
                  <a:cubicBezTo>
                    <a:pt x="133" y="571"/>
                    <a:pt x="128" y="573"/>
                    <a:pt x="125" y="577"/>
                  </a:cubicBezTo>
                  <a:cubicBezTo>
                    <a:pt x="120" y="584"/>
                    <a:pt x="121" y="594"/>
                    <a:pt x="128" y="600"/>
                  </a:cubicBezTo>
                  <a:cubicBezTo>
                    <a:pt x="128" y="600"/>
                    <a:pt x="128" y="600"/>
                    <a:pt x="128" y="600"/>
                  </a:cubicBezTo>
                  <a:cubicBezTo>
                    <a:pt x="134" y="605"/>
                    <a:pt x="144" y="604"/>
                    <a:pt x="150" y="597"/>
                  </a:cubicBezTo>
                  <a:cubicBezTo>
                    <a:pt x="155" y="590"/>
                    <a:pt x="154" y="580"/>
                    <a:pt x="147" y="575"/>
                  </a:cubicBezTo>
                  <a:close/>
                  <a:moveTo>
                    <a:pt x="266" y="7"/>
                  </a:moveTo>
                  <a:cubicBezTo>
                    <a:pt x="264" y="7"/>
                    <a:pt x="263" y="7"/>
                    <a:pt x="262" y="7"/>
                  </a:cubicBezTo>
                  <a:cubicBezTo>
                    <a:pt x="253" y="9"/>
                    <a:pt x="248" y="18"/>
                    <a:pt x="250" y="26"/>
                  </a:cubicBezTo>
                  <a:cubicBezTo>
                    <a:pt x="252" y="35"/>
                    <a:pt x="261" y="40"/>
                    <a:pt x="269" y="38"/>
                  </a:cubicBezTo>
                  <a:cubicBezTo>
                    <a:pt x="278" y="36"/>
                    <a:pt x="283" y="28"/>
                    <a:pt x="281" y="19"/>
                  </a:cubicBezTo>
                  <a:cubicBezTo>
                    <a:pt x="279" y="12"/>
                    <a:pt x="273" y="7"/>
                    <a:pt x="266" y="7"/>
                  </a:cubicBezTo>
                  <a:close/>
                  <a:moveTo>
                    <a:pt x="220" y="21"/>
                  </a:moveTo>
                  <a:cubicBezTo>
                    <a:pt x="218" y="21"/>
                    <a:pt x="216" y="21"/>
                    <a:pt x="214" y="22"/>
                  </a:cubicBezTo>
                  <a:cubicBezTo>
                    <a:pt x="206" y="25"/>
                    <a:pt x="202" y="35"/>
                    <a:pt x="205" y="43"/>
                  </a:cubicBezTo>
                  <a:cubicBezTo>
                    <a:pt x="208" y="51"/>
                    <a:pt x="217" y="55"/>
                    <a:pt x="226" y="52"/>
                  </a:cubicBezTo>
                  <a:cubicBezTo>
                    <a:pt x="234" y="48"/>
                    <a:pt x="238" y="39"/>
                    <a:pt x="235" y="31"/>
                  </a:cubicBezTo>
                  <a:cubicBezTo>
                    <a:pt x="232" y="25"/>
                    <a:pt x="226" y="21"/>
                    <a:pt x="220" y="21"/>
                  </a:cubicBezTo>
                  <a:close/>
                </a:path>
              </a:pathLst>
            </a:custGeom>
            <a:solidFill>
              <a:srgbClr val="FFFFFF">
                <a:alpha val="80000"/>
              </a:srgb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8"/>
            <p:cNvSpPr>
              <a:spLocks noChangeAspect="1" noEditPoints="1"/>
            </p:cNvSpPr>
            <p:nvPr/>
          </p:nvSpPr>
          <p:spPr bwMode="auto">
            <a:xfrm>
              <a:off x="4772942" y="4166224"/>
              <a:ext cx="815686" cy="1473011"/>
            </a:xfrm>
            <a:custGeom>
              <a:avLst/>
              <a:gdLst>
                <a:gd name="T0" fmla="*/ 32 w 275"/>
                <a:gd name="T1" fmla="*/ 340 h 496"/>
                <a:gd name="T2" fmla="*/ 16 w 275"/>
                <a:gd name="T3" fmla="*/ 323 h 496"/>
                <a:gd name="T4" fmla="*/ 15 w 275"/>
                <a:gd name="T5" fmla="*/ 354 h 496"/>
                <a:gd name="T6" fmla="*/ 0 w 275"/>
                <a:gd name="T7" fmla="*/ 387 h 496"/>
                <a:gd name="T8" fmla="*/ 25 w 275"/>
                <a:gd name="T9" fmla="*/ 448 h 496"/>
                <a:gd name="T10" fmla="*/ 22 w 275"/>
                <a:gd name="T11" fmla="*/ 417 h 496"/>
                <a:gd name="T12" fmla="*/ 7 w 275"/>
                <a:gd name="T13" fmla="*/ 436 h 496"/>
                <a:gd name="T14" fmla="*/ 25 w 275"/>
                <a:gd name="T15" fmla="*/ 448 h 496"/>
                <a:gd name="T16" fmla="*/ 16 w 275"/>
                <a:gd name="T17" fmla="*/ 370 h 496"/>
                <a:gd name="T18" fmla="*/ 0 w 275"/>
                <a:gd name="T19" fmla="*/ 387 h 496"/>
                <a:gd name="T20" fmla="*/ 32 w 275"/>
                <a:gd name="T21" fmla="*/ 385 h 496"/>
                <a:gd name="T22" fmla="*/ 29 w 275"/>
                <a:gd name="T23" fmla="*/ 463 h 496"/>
                <a:gd name="T24" fmla="*/ 39 w 275"/>
                <a:gd name="T25" fmla="*/ 494 h 496"/>
                <a:gd name="T26" fmla="*/ 34 w 275"/>
                <a:gd name="T27" fmla="*/ 463 h 496"/>
                <a:gd name="T28" fmla="*/ 49 w 275"/>
                <a:gd name="T29" fmla="*/ 251 h 496"/>
                <a:gd name="T30" fmla="*/ 34 w 275"/>
                <a:gd name="T31" fmla="*/ 230 h 496"/>
                <a:gd name="T32" fmla="*/ 29 w 275"/>
                <a:gd name="T33" fmla="*/ 261 h 496"/>
                <a:gd name="T34" fmla="*/ 38 w 275"/>
                <a:gd name="T35" fmla="*/ 295 h 496"/>
                <a:gd name="T36" fmla="*/ 22 w 275"/>
                <a:gd name="T37" fmla="*/ 276 h 496"/>
                <a:gd name="T38" fmla="*/ 19 w 275"/>
                <a:gd name="T39" fmla="*/ 307 h 496"/>
                <a:gd name="T40" fmla="*/ 257 w 275"/>
                <a:gd name="T41" fmla="*/ 0 h 496"/>
                <a:gd name="T42" fmla="*/ 251 w 275"/>
                <a:gd name="T43" fmla="*/ 1 h 496"/>
                <a:gd name="T44" fmla="*/ 262 w 275"/>
                <a:gd name="T45" fmla="*/ 30 h 496"/>
                <a:gd name="T46" fmla="*/ 173 w 275"/>
                <a:gd name="T47" fmla="*/ 43 h 496"/>
                <a:gd name="T48" fmla="*/ 160 w 275"/>
                <a:gd name="T49" fmla="*/ 68 h 496"/>
                <a:gd name="T50" fmla="*/ 186 w 275"/>
                <a:gd name="T51" fmla="*/ 50 h 496"/>
                <a:gd name="T52" fmla="*/ 213 w 275"/>
                <a:gd name="T53" fmla="*/ 19 h 496"/>
                <a:gd name="T54" fmla="*/ 199 w 275"/>
                <a:gd name="T55" fmla="*/ 42 h 496"/>
                <a:gd name="T56" fmla="*/ 227 w 275"/>
                <a:gd name="T57" fmla="*/ 27 h 496"/>
                <a:gd name="T58" fmla="*/ 136 w 275"/>
                <a:gd name="T59" fmla="*/ 73 h 496"/>
                <a:gd name="T60" fmla="*/ 124 w 275"/>
                <a:gd name="T61" fmla="*/ 100 h 496"/>
                <a:gd name="T62" fmla="*/ 148 w 275"/>
                <a:gd name="T63" fmla="*/ 78 h 496"/>
                <a:gd name="T64" fmla="*/ 103 w 275"/>
                <a:gd name="T65" fmla="*/ 107 h 496"/>
                <a:gd name="T66" fmla="*/ 93 w 275"/>
                <a:gd name="T67" fmla="*/ 135 h 496"/>
                <a:gd name="T68" fmla="*/ 114 w 275"/>
                <a:gd name="T69" fmla="*/ 111 h 496"/>
                <a:gd name="T70" fmla="*/ 84 w 275"/>
                <a:gd name="T71" fmla="*/ 147 h 496"/>
                <a:gd name="T72" fmla="*/ 62 w 275"/>
                <a:gd name="T73" fmla="*/ 152 h 496"/>
                <a:gd name="T74" fmla="*/ 66 w 275"/>
                <a:gd name="T75" fmla="*/ 174 h 496"/>
                <a:gd name="T76" fmla="*/ 88 w 275"/>
                <a:gd name="T77" fmla="*/ 170 h 496"/>
                <a:gd name="T78" fmla="*/ 59 w 275"/>
                <a:gd name="T79" fmla="*/ 188 h 496"/>
                <a:gd name="T80" fmla="*/ 38 w 275"/>
                <a:gd name="T81" fmla="*/ 195 h 496"/>
                <a:gd name="T82" fmla="*/ 66 w 275"/>
                <a:gd name="T83" fmla="*/ 20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5" h="496">
                  <a:moveTo>
                    <a:pt x="15" y="354"/>
                  </a:moveTo>
                  <a:cubicBezTo>
                    <a:pt x="24" y="355"/>
                    <a:pt x="32" y="348"/>
                    <a:pt x="32" y="340"/>
                  </a:cubicBezTo>
                  <a:cubicBezTo>
                    <a:pt x="33" y="331"/>
                    <a:pt x="26" y="323"/>
                    <a:pt x="17" y="323"/>
                  </a:cubicBezTo>
                  <a:cubicBezTo>
                    <a:pt x="17" y="323"/>
                    <a:pt x="17" y="323"/>
                    <a:pt x="16" y="323"/>
                  </a:cubicBezTo>
                  <a:cubicBezTo>
                    <a:pt x="8" y="323"/>
                    <a:pt x="1" y="329"/>
                    <a:pt x="0" y="338"/>
                  </a:cubicBezTo>
                  <a:cubicBezTo>
                    <a:pt x="0" y="346"/>
                    <a:pt x="7" y="354"/>
                    <a:pt x="15" y="354"/>
                  </a:cubicBezTo>
                  <a:close/>
                  <a:moveTo>
                    <a:pt x="0" y="387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387"/>
                    <a:pt x="0" y="387"/>
                    <a:pt x="0" y="387"/>
                  </a:cubicBezTo>
                  <a:close/>
                  <a:moveTo>
                    <a:pt x="25" y="448"/>
                  </a:moveTo>
                  <a:cubicBezTo>
                    <a:pt x="34" y="447"/>
                    <a:pt x="40" y="438"/>
                    <a:pt x="38" y="430"/>
                  </a:cubicBezTo>
                  <a:cubicBezTo>
                    <a:pt x="37" y="422"/>
                    <a:pt x="30" y="417"/>
                    <a:pt x="22" y="417"/>
                  </a:cubicBezTo>
                  <a:cubicBezTo>
                    <a:pt x="21" y="417"/>
                    <a:pt x="20" y="417"/>
                    <a:pt x="19" y="417"/>
                  </a:cubicBezTo>
                  <a:cubicBezTo>
                    <a:pt x="11" y="419"/>
                    <a:pt x="5" y="427"/>
                    <a:pt x="7" y="436"/>
                  </a:cubicBezTo>
                  <a:cubicBezTo>
                    <a:pt x="7" y="436"/>
                    <a:pt x="7" y="436"/>
                    <a:pt x="7" y="436"/>
                  </a:cubicBezTo>
                  <a:cubicBezTo>
                    <a:pt x="8" y="444"/>
                    <a:pt x="17" y="450"/>
                    <a:pt x="25" y="448"/>
                  </a:cubicBezTo>
                  <a:close/>
                  <a:moveTo>
                    <a:pt x="32" y="385"/>
                  </a:moveTo>
                  <a:cubicBezTo>
                    <a:pt x="32" y="376"/>
                    <a:pt x="25" y="370"/>
                    <a:pt x="16" y="370"/>
                  </a:cubicBezTo>
                  <a:cubicBezTo>
                    <a:pt x="16" y="370"/>
                    <a:pt x="16" y="370"/>
                    <a:pt x="15" y="370"/>
                  </a:cubicBezTo>
                  <a:cubicBezTo>
                    <a:pt x="7" y="371"/>
                    <a:pt x="0" y="378"/>
                    <a:pt x="0" y="387"/>
                  </a:cubicBezTo>
                  <a:cubicBezTo>
                    <a:pt x="1" y="396"/>
                    <a:pt x="9" y="402"/>
                    <a:pt x="17" y="402"/>
                  </a:cubicBezTo>
                  <a:cubicBezTo>
                    <a:pt x="26" y="401"/>
                    <a:pt x="33" y="394"/>
                    <a:pt x="32" y="385"/>
                  </a:cubicBezTo>
                  <a:close/>
                  <a:moveTo>
                    <a:pt x="34" y="463"/>
                  </a:moveTo>
                  <a:cubicBezTo>
                    <a:pt x="33" y="463"/>
                    <a:pt x="31" y="463"/>
                    <a:pt x="29" y="463"/>
                  </a:cubicBezTo>
                  <a:cubicBezTo>
                    <a:pt x="21" y="466"/>
                    <a:pt x="17" y="475"/>
                    <a:pt x="19" y="483"/>
                  </a:cubicBezTo>
                  <a:cubicBezTo>
                    <a:pt x="22" y="492"/>
                    <a:pt x="31" y="496"/>
                    <a:pt x="39" y="494"/>
                  </a:cubicBezTo>
                  <a:cubicBezTo>
                    <a:pt x="48" y="491"/>
                    <a:pt x="52" y="482"/>
                    <a:pt x="49" y="473"/>
                  </a:cubicBezTo>
                  <a:cubicBezTo>
                    <a:pt x="47" y="467"/>
                    <a:pt x="41" y="463"/>
                    <a:pt x="34" y="463"/>
                  </a:cubicBezTo>
                  <a:close/>
                  <a:moveTo>
                    <a:pt x="29" y="261"/>
                  </a:moveTo>
                  <a:cubicBezTo>
                    <a:pt x="37" y="264"/>
                    <a:pt x="47" y="259"/>
                    <a:pt x="49" y="251"/>
                  </a:cubicBezTo>
                  <a:cubicBezTo>
                    <a:pt x="52" y="243"/>
                    <a:pt x="47" y="234"/>
                    <a:pt x="39" y="231"/>
                  </a:cubicBezTo>
                  <a:cubicBezTo>
                    <a:pt x="37" y="230"/>
                    <a:pt x="36" y="230"/>
                    <a:pt x="34" y="230"/>
                  </a:cubicBezTo>
                  <a:cubicBezTo>
                    <a:pt x="27" y="230"/>
                    <a:pt x="21" y="234"/>
                    <a:pt x="19" y="241"/>
                  </a:cubicBezTo>
                  <a:cubicBezTo>
                    <a:pt x="16" y="249"/>
                    <a:pt x="21" y="258"/>
                    <a:pt x="29" y="261"/>
                  </a:cubicBezTo>
                  <a:close/>
                  <a:moveTo>
                    <a:pt x="19" y="307"/>
                  </a:moveTo>
                  <a:cubicBezTo>
                    <a:pt x="28" y="309"/>
                    <a:pt x="36" y="303"/>
                    <a:pt x="38" y="295"/>
                  </a:cubicBezTo>
                  <a:cubicBezTo>
                    <a:pt x="40" y="286"/>
                    <a:pt x="34" y="278"/>
                    <a:pt x="25" y="276"/>
                  </a:cubicBezTo>
                  <a:cubicBezTo>
                    <a:pt x="24" y="276"/>
                    <a:pt x="23" y="276"/>
                    <a:pt x="22" y="276"/>
                  </a:cubicBezTo>
                  <a:cubicBezTo>
                    <a:pt x="15" y="276"/>
                    <a:pt x="8" y="281"/>
                    <a:pt x="7" y="289"/>
                  </a:cubicBezTo>
                  <a:cubicBezTo>
                    <a:pt x="5" y="297"/>
                    <a:pt x="11" y="306"/>
                    <a:pt x="19" y="307"/>
                  </a:cubicBezTo>
                  <a:close/>
                  <a:moveTo>
                    <a:pt x="272" y="10"/>
                  </a:moveTo>
                  <a:cubicBezTo>
                    <a:pt x="269" y="4"/>
                    <a:pt x="263" y="0"/>
                    <a:pt x="257" y="0"/>
                  </a:cubicBezTo>
                  <a:cubicBezTo>
                    <a:pt x="255" y="0"/>
                    <a:pt x="253" y="0"/>
                    <a:pt x="251" y="1"/>
                  </a:cubicBezTo>
                  <a:cubicBezTo>
                    <a:pt x="251" y="1"/>
                    <a:pt x="251" y="1"/>
                    <a:pt x="251" y="1"/>
                  </a:cubicBezTo>
                  <a:cubicBezTo>
                    <a:pt x="243" y="4"/>
                    <a:pt x="239" y="13"/>
                    <a:pt x="242" y="21"/>
                  </a:cubicBezTo>
                  <a:cubicBezTo>
                    <a:pt x="245" y="29"/>
                    <a:pt x="254" y="34"/>
                    <a:pt x="262" y="30"/>
                  </a:cubicBezTo>
                  <a:cubicBezTo>
                    <a:pt x="270" y="27"/>
                    <a:pt x="275" y="18"/>
                    <a:pt x="272" y="10"/>
                  </a:cubicBezTo>
                  <a:close/>
                  <a:moveTo>
                    <a:pt x="173" y="43"/>
                  </a:moveTo>
                  <a:cubicBezTo>
                    <a:pt x="170" y="43"/>
                    <a:pt x="167" y="44"/>
                    <a:pt x="164" y="46"/>
                  </a:cubicBezTo>
                  <a:cubicBezTo>
                    <a:pt x="157" y="51"/>
                    <a:pt x="155" y="61"/>
                    <a:pt x="160" y="68"/>
                  </a:cubicBezTo>
                  <a:cubicBezTo>
                    <a:pt x="165" y="76"/>
                    <a:pt x="175" y="77"/>
                    <a:pt x="182" y="72"/>
                  </a:cubicBezTo>
                  <a:cubicBezTo>
                    <a:pt x="189" y="67"/>
                    <a:pt x="191" y="57"/>
                    <a:pt x="186" y="50"/>
                  </a:cubicBezTo>
                  <a:cubicBezTo>
                    <a:pt x="183" y="46"/>
                    <a:pt x="178" y="43"/>
                    <a:pt x="173" y="43"/>
                  </a:cubicBezTo>
                  <a:close/>
                  <a:moveTo>
                    <a:pt x="213" y="19"/>
                  </a:moveTo>
                  <a:cubicBezTo>
                    <a:pt x="211" y="19"/>
                    <a:pt x="208" y="19"/>
                    <a:pt x="206" y="21"/>
                  </a:cubicBezTo>
                  <a:cubicBezTo>
                    <a:pt x="198" y="25"/>
                    <a:pt x="195" y="34"/>
                    <a:pt x="199" y="42"/>
                  </a:cubicBezTo>
                  <a:cubicBezTo>
                    <a:pt x="203" y="50"/>
                    <a:pt x="213" y="53"/>
                    <a:pt x="221" y="49"/>
                  </a:cubicBezTo>
                  <a:cubicBezTo>
                    <a:pt x="229" y="45"/>
                    <a:pt x="232" y="35"/>
                    <a:pt x="227" y="27"/>
                  </a:cubicBezTo>
                  <a:cubicBezTo>
                    <a:pt x="225" y="22"/>
                    <a:pt x="219" y="19"/>
                    <a:pt x="213" y="19"/>
                  </a:cubicBezTo>
                  <a:close/>
                  <a:moveTo>
                    <a:pt x="136" y="73"/>
                  </a:moveTo>
                  <a:cubicBezTo>
                    <a:pt x="132" y="73"/>
                    <a:pt x="129" y="74"/>
                    <a:pt x="125" y="77"/>
                  </a:cubicBezTo>
                  <a:cubicBezTo>
                    <a:pt x="119" y="83"/>
                    <a:pt x="118" y="93"/>
                    <a:pt x="124" y="100"/>
                  </a:cubicBezTo>
                  <a:cubicBezTo>
                    <a:pt x="130" y="106"/>
                    <a:pt x="140" y="107"/>
                    <a:pt x="147" y="101"/>
                  </a:cubicBezTo>
                  <a:cubicBezTo>
                    <a:pt x="153" y="95"/>
                    <a:pt x="154" y="85"/>
                    <a:pt x="148" y="78"/>
                  </a:cubicBezTo>
                  <a:cubicBezTo>
                    <a:pt x="145" y="75"/>
                    <a:pt x="140" y="73"/>
                    <a:pt x="136" y="73"/>
                  </a:cubicBezTo>
                  <a:close/>
                  <a:moveTo>
                    <a:pt x="103" y="107"/>
                  </a:moveTo>
                  <a:cubicBezTo>
                    <a:pt x="99" y="107"/>
                    <a:pt x="94" y="109"/>
                    <a:pt x="91" y="113"/>
                  </a:cubicBezTo>
                  <a:cubicBezTo>
                    <a:pt x="86" y="119"/>
                    <a:pt x="86" y="129"/>
                    <a:pt x="93" y="135"/>
                  </a:cubicBezTo>
                  <a:cubicBezTo>
                    <a:pt x="100" y="141"/>
                    <a:pt x="110" y="140"/>
                    <a:pt x="115" y="133"/>
                  </a:cubicBezTo>
                  <a:cubicBezTo>
                    <a:pt x="121" y="127"/>
                    <a:pt x="120" y="116"/>
                    <a:pt x="114" y="111"/>
                  </a:cubicBezTo>
                  <a:cubicBezTo>
                    <a:pt x="111" y="108"/>
                    <a:pt x="107" y="107"/>
                    <a:pt x="103" y="107"/>
                  </a:cubicBezTo>
                  <a:close/>
                  <a:moveTo>
                    <a:pt x="84" y="147"/>
                  </a:moveTo>
                  <a:cubicBezTo>
                    <a:pt x="81" y="146"/>
                    <a:pt x="78" y="145"/>
                    <a:pt x="75" y="145"/>
                  </a:cubicBezTo>
                  <a:cubicBezTo>
                    <a:pt x="70" y="145"/>
                    <a:pt x="65" y="147"/>
                    <a:pt x="62" y="152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57" y="160"/>
                    <a:pt x="59" y="169"/>
                    <a:pt x="66" y="174"/>
                  </a:cubicBezTo>
                  <a:cubicBezTo>
                    <a:pt x="74" y="179"/>
                    <a:pt x="84" y="177"/>
                    <a:pt x="88" y="170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93" y="162"/>
                    <a:pt x="91" y="152"/>
                    <a:pt x="84" y="147"/>
                  </a:cubicBezTo>
                  <a:close/>
                  <a:moveTo>
                    <a:pt x="59" y="188"/>
                  </a:moveTo>
                  <a:cubicBezTo>
                    <a:pt x="57" y="187"/>
                    <a:pt x="54" y="186"/>
                    <a:pt x="52" y="186"/>
                  </a:cubicBezTo>
                  <a:cubicBezTo>
                    <a:pt x="46" y="186"/>
                    <a:pt x="40" y="189"/>
                    <a:pt x="38" y="195"/>
                  </a:cubicBezTo>
                  <a:cubicBezTo>
                    <a:pt x="34" y="203"/>
                    <a:pt x="37" y="213"/>
                    <a:pt x="45" y="216"/>
                  </a:cubicBezTo>
                  <a:cubicBezTo>
                    <a:pt x="53" y="220"/>
                    <a:pt x="62" y="217"/>
                    <a:pt x="66" y="209"/>
                  </a:cubicBezTo>
                  <a:cubicBezTo>
                    <a:pt x="70" y="201"/>
                    <a:pt x="67" y="192"/>
                    <a:pt x="59" y="1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07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можно упростить в СРЕ?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90500" y="1452283"/>
            <a:ext cx="8750300" cy="513901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92400" y="1550565"/>
            <a:ext cx="3746500" cy="2456285"/>
          </a:xfrm>
          <a:prstGeom prst="rect">
            <a:avLst/>
          </a:prstGeom>
          <a:solidFill>
            <a:srgbClr val="9FB7D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58119" y="1778946"/>
            <a:ext cx="1774190" cy="2546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100" dirty="0"/>
              <a:t>DNS Proxy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758119" y="3553142"/>
            <a:ext cx="3619825" cy="40925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smtClean="0"/>
              <a:t>IP Routing and Multicast Control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(IGMP Proxy and snooping)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2758119" y="2073903"/>
            <a:ext cx="1774190" cy="35591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100" dirty="0" smtClean="0"/>
              <a:t>Network policies:</a:t>
            </a:r>
          </a:p>
          <a:p>
            <a:pPr algn="ctr">
              <a:spcBef>
                <a:spcPts val="0"/>
              </a:spcBef>
            </a:pPr>
            <a:r>
              <a:rPr lang="en-US" sz="800" dirty="0" err="1" smtClean="0"/>
              <a:t>QoS</a:t>
            </a:r>
            <a:r>
              <a:rPr lang="en-US" sz="800" dirty="0" smtClean="0"/>
              <a:t>, Firewall, Access Control</a:t>
            </a:r>
            <a:endParaRPr lang="en-US" sz="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4603754" y="1778946"/>
            <a:ext cx="1774190" cy="110236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100" dirty="0" smtClean="0"/>
              <a:t>Network attachment</a:t>
            </a:r>
          </a:p>
          <a:p>
            <a:pPr marL="171450" indent="-171450" algn="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dirty="0" smtClean="0"/>
              <a:t>Client (PPP, DHCP)</a:t>
            </a:r>
          </a:p>
          <a:p>
            <a:pPr marL="171450" indent="-171450" algn="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dirty="0" smtClean="0"/>
              <a:t>Server (DHCP, DHCPv6 stateless, RA)</a:t>
            </a:r>
          </a:p>
          <a:p>
            <a:pPr marL="171450" indent="-171450" algn="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dirty="0" smtClean="0"/>
              <a:t>Authentication client</a:t>
            </a:r>
          </a:p>
          <a:p>
            <a:pPr algn="r">
              <a:spcBef>
                <a:spcPts val="0"/>
              </a:spcBef>
            </a:pPr>
            <a:r>
              <a:rPr lang="en-US" sz="800" dirty="0" smtClean="0"/>
              <a:t>(Login/</a:t>
            </a:r>
            <a:r>
              <a:rPr lang="en-US" sz="800" dirty="0" err="1" smtClean="0"/>
              <a:t>Pwd</a:t>
            </a:r>
            <a:r>
              <a:rPr lang="en-US" sz="800" dirty="0" smtClean="0"/>
              <a:t> PPP)</a:t>
            </a:r>
          </a:p>
          <a:p>
            <a:pPr marL="171450" indent="-171450" algn="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800" dirty="0"/>
              <a:t>Authentication</a:t>
            </a:r>
            <a:r>
              <a:rPr lang="en-US" sz="800" dirty="0" smtClean="0"/>
              <a:t> Server</a:t>
            </a:r>
          </a:p>
          <a:p>
            <a:pPr algn="r">
              <a:spcBef>
                <a:spcPts val="0"/>
              </a:spcBef>
            </a:pPr>
            <a:r>
              <a:rPr lang="en-US" sz="800" dirty="0" smtClean="0"/>
              <a:t>(802.1x authentication)</a:t>
            </a:r>
          </a:p>
          <a:p>
            <a:pPr algn="r">
              <a:spcBef>
                <a:spcPts val="0"/>
              </a:spcBef>
            </a:pPr>
            <a:endParaRPr lang="en-US" sz="800" dirty="0" smtClean="0"/>
          </a:p>
          <a:p>
            <a:pPr algn="r">
              <a:spcBef>
                <a:spcPts val="0"/>
              </a:spcBef>
            </a:pPr>
            <a:endParaRPr lang="en-US" sz="8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758119" y="2466330"/>
            <a:ext cx="1774190" cy="2546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100" dirty="0" smtClean="0"/>
              <a:t>CAC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58119" y="2754306"/>
            <a:ext cx="1774190" cy="35591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100" dirty="0" smtClean="0"/>
              <a:t>Tunnel Endpoint Control: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(VPN …)</a:t>
            </a:r>
            <a:endParaRPr lang="en-US" sz="80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758119" y="3154673"/>
            <a:ext cx="1774190" cy="35591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100" dirty="0" smtClean="0"/>
              <a:t>NAT traversal</a:t>
            </a:r>
          </a:p>
          <a:p>
            <a:pPr algn="ctr">
              <a:spcBef>
                <a:spcPts val="0"/>
              </a:spcBef>
            </a:pPr>
            <a:r>
              <a:rPr lang="en-US" sz="800" dirty="0"/>
              <a:t>s</a:t>
            </a:r>
            <a:r>
              <a:rPr lang="en-US" sz="800" dirty="0" smtClean="0"/>
              <a:t>tatic port </a:t>
            </a:r>
            <a:r>
              <a:rPr lang="en-US" sz="800" dirty="0" err="1" smtClean="0"/>
              <a:t>fwd</a:t>
            </a:r>
            <a:r>
              <a:rPr lang="en-US" sz="800" dirty="0" smtClean="0"/>
              <a:t>, IGD, VPN pass-through</a:t>
            </a:r>
            <a:endParaRPr lang="en-US" sz="800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4603754" y="3020516"/>
            <a:ext cx="1774190" cy="4900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100" dirty="0" smtClean="0"/>
              <a:t>WLAN Control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Key-management – pairing server (WPA, WEP), WLAN session</a:t>
            </a:r>
            <a:endParaRPr lang="en-US" sz="800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2694781" y="4121150"/>
            <a:ext cx="3746500" cy="2381250"/>
          </a:xfrm>
          <a:prstGeom prst="rect">
            <a:avLst/>
          </a:prstGeom>
          <a:solidFill>
            <a:srgbClr val="9FB7D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758119" y="4354822"/>
            <a:ext cx="1774190" cy="53467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Encapsulation &amp; Encryption Tunnel Endpoint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VPN, </a:t>
            </a:r>
            <a:r>
              <a:rPr lang="en-US" sz="800" dirty="0" err="1" smtClean="0"/>
              <a:t>DSLite</a:t>
            </a:r>
            <a:r>
              <a:rPr lang="en-US" sz="800" dirty="0" smtClean="0"/>
              <a:t>, L2TP, </a:t>
            </a:r>
            <a:r>
              <a:rPr lang="en-US" sz="800" dirty="0" err="1" smtClean="0"/>
              <a:t>IPSec</a:t>
            </a:r>
            <a:r>
              <a:rPr lang="en-US" sz="800" dirty="0" smtClean="0"/>
              <a:t> </a:t>
            </a:r>
            <a:endParaRPr lang="en-US" sz="800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2758119" y="4937257"/>
            <a:ext cx="1774190" cy="58089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900" dirty="0" smtClean="0"/>
              <a:t>Firewall Enforcements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(+ </a:t>
            </a:r>
            <a:r>
              <a:rPr lang="en-US" sz="800" dirty="0" err="1" smtClean="0"/>
              <a:t>DoS</a:t>
            </a:r>
            <a:r>
              <a:rPr lang="en-US" sz="800" dirty="0" smtClean="0"/>
              <a:t> prevention)</a:t>
            </a:r>
          </a:p>
          <a:p>
            <a:pPr algn="ctr">
              <a:spcBef>
                <a:spcPts val="0"/>
              </a:spcBef>
            </a:pPr>
            <a:r>
              <a:rPr lang="en-US" sz="900" dirty="0"/>
              <a:t>Access Control Enforcements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(filtering, redirect, drop)</a:t>
            </a:r>
            <a:endParaRPr lang="en-US" sz="8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2758119" y="5577830"/>
            <a:ext cx="1774190" cy="2546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900" dirty="0" smtClean="0"/>
              <a:t>IPv4 Forwarding and NAT/PAT</a:t>
            </a:r>
            <a:endParaRPr lang="en-US" sz="9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2758118" y="5888980"/>
            <a:ext cx="3619825" cy="2546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900" dirty="0" smtClean="0"/>
              <a:t>WAN protection against LAN broadcast/</a:t>
            </a:r>
            <a:r>
              <a:rPr lang="en-US" sz="900" dirty="0" err="1" smtClean="0"/>
              <a:t>mcast</a:t>
            </a:r>
            <a:r>
              <a:rPr lang="en-US" sz="900" dirty="0" smtClean="0"/>
              <a:t> (L2 Gateway Only)</a:t>
            </a:r>
            <a:endParaRPr lang="en-US" sz="900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2758119" y="6197262"/>
            <a:ext cx="3619825" cy="2546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900" dirty="0" smtClean="0"/>
              <a:t>Layer 2 </a:t>
            </a:r>
            <a:r>
              <a:rPr lang="en-US" sz="900" dirty="0"/>
              <a:t>F</a:t>
            </a:r>
            <a:r>
              <a:rPr lang="en-US" sz="900" dirty="0" smtClean="0"/>
              <a:t>orwarding</a:t>
            </a:r>
            <a:endParaRPr lang="en-US" sz="900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4603754" y="5578465"/>
            <a:ext cx="1774190" cy="2546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900" dirty="0" smtClean="0"/>
              <a:t>IPv6 Forwarding</a:t>
            </a:r>
            <a:endParaRPr lang="en-US" sz="9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4603754" y="4354822"/>
            <a:ext cx="1774190" cy="1163328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100" dirty="0" err="1" smtClean="0"/>
              <a:t>QoS</a:t>
            </a:r>
            <a:r>
              <a:rPr lang="en-US" sz="1100" dirty="0" smtClean="0"/>
              <a:t> Enforcements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Classification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Marking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Queuing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Scheduling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Metering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Dropping</a:t>
            </a:r>
          </a:p>
          <a:p>
            <a:pPr algn="ctr">
              <a:spcBef>
                <a:spcPts val="0"/>
              </a:spcBef>
            </a:pPr>
            <a:r>
              <a:rPr lang="en-US" sz="800" dirty="0" err="1" smtClean="0"/>
              <a:t>QoS</a:t>
            </a:r>
            <a:r>
              <a:rPr lang="en-US" sz="800" dirty="0" smtClean="0"/>
              <a:t> for tunneled traffic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247650" y="1778946"/>
            <a:ext cx="2114550" cy="2685104"/>
          </a:xfrm>
          <a:prstGeom prst="rect">
            <a:avLst/>
          </a:prstGeom>
          <a:solidFill>
            <a:srgbClr val="9FB7D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19718" y="2005159"/>
            <a:ext cx="1972632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Configuration Management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318609" y="2296153"/>
            <a:ext cx="1972632" cy="370847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Firmware and service Upgrade Management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319718" y="2714615"/>
            <a:ext cx="1972632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err="1" smtClean="0"/>
              <a:t>QoS</a:t>
            </a:r>
            <a:r>
              <a:rPr lang="en-US" sz="1000" dirty="0" smtClean="0"/>
              <a:t> Management</a:t>
            </a:r>
            <a:endParaRPr lang="en-US" sz="1000" dirty="0"/>
          </a:p>
        </p:txBody>
      </p:sp>
      <p:sp>
        <p:nvSpPr>
          <p:cNvPr id="28" name="Rectangle 27"/>
          <p:cNvSpPr/>
          <p:nvPr/>
        </p:nvSpPr>
        <p:spPr bwMode="auto">
          <a:xfrm>
            <a:off x="319718" y="3006149"/>
            <a:ext cx="1972632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Security Management</a:t>
            </a:r>
            <a:endParaRPr lang="en-US" sz="1000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318609" y="3295391"/>
            <a:ext cx="1972632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Remote Management</a:t>
            </a:r>
            <a:endParaRPr lang="en-US" sz="1000" dirty="0"/>
          </a:p>
        </p:txBody>
      </p:sp>
      <p:sp>
        <p:nvSpPr>
          <p:cNvPr id="30" name="Rectangle 29"/>
          <p:cNvSpPr/>
          <p:nvPr/>
        </p:nvSpPr>
        <p:spPr bwMode="auto">
          <a:xfrm>
            <a:off x="319718" y="3589969"/>
            <a:ext cx="1972632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Local Management</a:t>
            </a:r>
            <a:endParaRPr lang="en-US" sz="1000" dirty="0"/>
          </a:p>
        </p:txBody>
      </p:sp>
      <p:sp>
        <p:nvSpPr>
          <p:cNvPr id="31" name="Rectangle 30"/>
          <p:cNvSpPr/>
          <p:nvPr/>
        </p:nvSpPr>
        <p:spPr bwMode="auto">
          <a:xfrm>
            <a:off x="319718" y="3877148"/>
            <a:ext cx="1972632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Diagnostics </a:t>
            </a:r>
            <a:endParaRPr lang="en-US" sz="1000" dirty="0"/>
          </a:p>
        </p:txBody>
      </p:sp>
      <p:sp>
        <p:nvSpPr>
          <p:cNvPr id="32" name="Rectangle 31"/>
          <p:cNvSpPr/>
          <p:nvPr/>
        </p:nvSpPr>
        <p:spPr bwMode="auto">
          <a:xfrm>
            <a:off x="319718" y="4161620"/>
            <a:ext cx="1972632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Performance Monitoring</a:t>
            </a:r>
            <a:endParaRPr lang="en-US" sz="1000" dirty="0"/>
          </a:p>
        </p:txBody>
      </p:sp>
      <p:sp>
        <p:nvSpPr>
          <p:cNvPr id="33" name="Text Box 9"/>
          <p:cNvSpPr txBox="1">
            <a:spLocks noChangeAspect="1" noChangeArrowheads="1"/>
          </p:cNvSpPr>
          <p:nvPr/>
        </p:nvSpPr>
        <p:spPr bwMode="auto">
          <a:xfrm>
            <a:off x="319719" y="1816776"/>
            <a:ext cx="1971522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</a:rPr>
              <a:t>Management Layer</a:t>
            </a:r>
            <a:endParaRPr lang="sv-SE" sz="1400" b="1" dirty="0">
              <a:solidFill>
                <a:srgbClr val="002060"/>
              </a:solidFill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318609" y="4835196"/>
            <a:ext cx="1516541" cy="1659579"/>
          </a:xfrm>
          <a:prstGeom prst="rect">
            <a:avLst/>
          </a:prstGeom>
          <a:solidFill>
            <a:srgbClr val="9FB7D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77977" y="5061409"/>
            <a:ext cx="1387323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Wired Ethernet</a:t>
            </a:r>
            <a:endParaRPr lang="en-US" sz="1000" dirty="0"/>
          </a:p>
        </p:txBody>
      </p:sp>
      <p:sp>
        <p:nvSpPr>
          <p:cNvPr id="36" name="Text Box 9"/>
          <p:cNvSpPr txBox="1">
            <a:spLocks noChangeAspect="1" noChangeArrowheads="1"/>
          </p:cNvSpPr>
          <p:nvPr/>
        </p:nvSpPr>
        <p:spPr bwMode="auto">
          <a:xfrm>
            <a:off x="390678" y="4873026"/>
            <a:ext cx="1387322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</a:rPr>
              <a:t>WAN Interfaces</a:t>
            </a:r>
            <a:endParaRPr lang="sv-SE" sz="1400" b="1" dirty="0">
              <a:solidFill>
                <a:srgbClr val="002060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83217" y="5350006"/>
            <a:ext cx="1387323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Ethernet over DSL</a:t>
            </a:r>
            <a:endParaRPr lang="en-US" sz="10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383217" y="5629582"/>
            <a:ext cx="1387323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err="1" smtClean="0"/>
              <a:t>xPON</a:t>
            </a:r>
            <a:endParaRPr lang="en-US" sz="10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377976" y="5911684"/>
            <a:ext cx="1387323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PSTN</a:t>
            </a:r>
            <a:endParaRPr lang="en-US" sz="10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377976" y="6205374"/>
            <a:ext cx="1387323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3G/LTE</a:t>
            </a:r>
            <a:endParaRPr lang="en-US" sz="100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6692900" y="1550565"/>
            <a:ext cx="2114550" cy="1868178"/>
          </a:xfrm>
          <a:prstGeom prst="rect">
            <a:avLst/>
          </a:prstGeom>
          <a:solidFill>
            <a:srgbClr val="9FB7D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764968" y="1776777"/>
            <a:ext cx="1972632" cy="351733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Proxies to Service Platforms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(UPnP Tel/SIP, DLNA/Network Storage)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44" name="Rectangle 43"/>
          <p:cNvSpPr/>
          <p:nvPr/>
        </p:nvSpPr>
        <p:spPr bwMode="auto">
          <a:xfrm>
            <a:off x="6763859" y="2171899"/>
            <a:ext cx="1972632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Services for 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parties</a:t>
            </a:r>
            <a:endParaRPr lang="en-US" sz="1000" dirty="0"/>
          </a:p>
        </p:txBody>
      </p:sp>
      <p:sp>
        <p:nvSpPr>
          <p:cNvPr id="45" name="Rectangle 44"/>
          <p:cNvSpPr/>
          <p:nvPr/>
        </p:nvSpPr>
        <p:spPr bwMode="auto">
          <a:xfrm>
            <a:off x="6763859" y="2463433"/>
            <a:ext cx="1972632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err="1" smtClean="0"/>
              <a:t>DynDNS</a:t>
            </a:r>
            <a:r>
              <a:rPr lang="en-US" sz="1000" dirty="0" smtClean="0"/>
              <a:t> Client</a:t>
            </a:r>
            <a:endParaRPr lang="en-US" sz="1000" dirty="0"/>
          </a:p>
        </p:txBody>
      </p:sp>
      <p:sp>
        <p:nvSpPr>
          <p:cNvPr id="50" name="Text Box 9"/>
          <p:cNvSpPr txBox="1">
            <a:spLocks noChangeAspect="1" noChangeArrowheads="1"/>
          </p:cNvSpPr>
          <p:nvPr/>
        </p:nvSpPr>
        <p:spPr bwMode="auto">
          <a:xfrm>
            <a:off x="6764969" y="1588395"/>
            <a:ext cx="1971522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</a:rPr>
              <a:t>Service Layer</a:t>
            </a:r>
            <a:endParaRPr lang="sv-SE" sz="1400" b="1" dirty="0">
              <a:solidFill>
                <a:srgbClr val="002060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6764968" y="2754307"/>
            <a:ext cx="1972632" cy="578326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VoIP Service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SIP Proxy, B2B UA</a:t>
            </a:r>
          </a:p>
          <a:p>
            <a:pPr algn="ctr">
              <a:spcBef>
                <a:spcPts val="0"/>
              </a:spcBef>
            </a:pPr>
            <a:r>
              <a:rPr lang="en-US" sz="800" dirty="0" smtClean="0"/>
              <a:t>SIP UA</a:t>
            </a:r>
            <a:endParaRPr lang="en-US" sz="1000" dirty="0" smtClean="0"/>
          </a:p>
          <a:p>
            <a:pPr algn="ctr">
              <a:spcBef>
                <a:spcPts val="0"/>
              </a:spcBef>
            </a:pPr>
            <a:r>
              <a:rPr lang="en-US" sz="800" dirty="0" smtClean="0"/>
              <a:t>Coding/decoding (VoIP termination)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691790" y="3506781"/>
            <a:ext cx="2114550" cy="1399547"/>
          </a:xfrm>
          <a:prstGeom prst="rect">
            <a:avLst/>
          </a:prstGeom>
          <a:solidFill>
            <a:srgbClr val="9FB7D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6762749" y="4014442"/>
            <a:ext cx="1972632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LAN topology discovery</a:t>
            </a:r>
            <a:endParaRPr lang="en-US" sz="1000" dirty="0"/>
          </a:p>
        </p:txBody>
      </p:sp>
      <p:sp>
        <p:nvSpPr>
          <p:cNvPr id="56" name="Text Box 9"/>
          <p:cNvSpPr txBox="1">
            <a:spLocks noChangeAspect="1" noChangeArrowheads="1"/>
          </p:cNvSpPr>
          <p:nvPr/>
        </p:nvSpPr>
        <p:spPr bwMode="auto">
          <a:xfrm>
            <a:off x="6763859" y="3556922"/>
            <a:ext cx="1971522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200" b="1" dirty="0" smtClean="0">
                <a:solidFill>
                  <a:srgbClr val="002060"/>
                </a:solidFill>
              </a:rPr>
              <a:t>Service Mediation Layer</a:t>
            </a:r>
            <a:endParaRPr lang="sv-SE" sz="1200" b="1" dirty="0">
              <a:solidFill>
                <a:srgbClr val="002060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6762749" y="3727535"/>
            <a:ext cx="1972632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/>
              <a:t>Service/device discovery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762749" y="4302827"/>
            <a:ext cx="1972632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ALGs</a:t>
            </a:r>
            <a:endParaRPr lang="en-US" sz="1000" dirty="0"/>
          </a:p>
        </p:txBody>
      </p:sp>
      <p:sp>
        <p:nvSpPr>
          <p:cNvPr id="61" name="Rectangle 60"/>
          <p:cNvSpPr/>
          <p:nvPr/>
        </p:nvSpPr>
        <p:spPr bwMode="auto">
          <a:xfrm>
            <a:off x="6762749" y="4587384"/>
            <a:ext cx="1972632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HTTP Server</a:t>
            </a:r>
            <a:endParaRPr lang="en-US" sz="1000" dirty="0"/>
          </a:p>
        </p:txBody>
      </p:sp>
      <p:sp>
        <p:nvSpPr>
          <p:cNvPr id="53" name="Rectangle 52"/>
          <p:cNvSpPr/>
          <p:nvPr/>
        </p:nvSpPr>
        <p:spPr bwMode="auto">
          <a:xfrm>
            <a:off x="7327105" y="5098735"/>
            <a:ext cx="1516541" cy="1353337"/>
          </a:xfrm>
          <a:prstGeom prst="rect">
            <a:avLst/>
          </a:prstGeom>
          <a:solidFill>
            <a:srgbClr val="9FB7D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7386473" y="5324948"/>
            <a:ext cx="1387323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Wired Ethernet</a:t>
            </a:r>
            <a:endParaRPr lang="en-US" sz="1000" dirty="0"/>
          </a:p>
        </p:txBody>
      </p:sp>
      <p:sp>
        <p:nvSpPr>
          <p:cNvPr id="57" name="Text Box 9"/>
          <p:cNvSpPr txBox="1">
            <a:spLocks noChangeAspect="1" noChangeArrowheads="1"/>
          </p:cNvSpPr>
          <p:nvPr/>
        </p:nvSpPr>
        <p:spPr bwMode="auto">
          <a:xfrm>
            <a:off x="7399174" y="5136565"/>
            <a:ext cx="1387322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</a:rPr>
              <a:t>LAN Interfaces</a:t>
            </a:r>
            <a:endParaRPr lang="sv-SE" sz="1400" b="1" dirty="0">
              <a:solidFill>
                <a:srgbClr val="002060"/>
              </a:solidFill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7391713" y="5613545"/>
            <a:ext cx="1387323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Wi-Fi</a:t>
            </a:r>
            <a:endParaRPr lang="en-US" sz="1000" dirty="0"/>
          </a:p>
        </p:txBody>
      </p:sp>
      <p:sp>
        <p:nvSpPr>
          <p:cNvPr id="62" name="Rectangle 61"/>
          <p:cNvSpPr/>
          <p:nvPr/>
        </p:nvSpPr>
        <p:spPr bwMode="auto">
          <a:xfrm>
            <a:off x="7391713" y="5893121"/>
            <a:ext cx="1387323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USB-Host</a:t>
            </a:r>
            <a:endParaRPr lang="en-US" sz="1000" dirty="0"/>
          </a:p>
        </p:txBody>
      </p:sp>
      <p:sp>
        <p:nvSpPr>
          <p:cNvPr id="63" name="Rectangle 62"/>
          <p:cNvSpPr/>
          <p:nvPr/>
        </p:nvSpPr>
        <p:spPr bwMode="auto">
          <a:xfrm>
            <a:off x="7386472" y="6175223"/>
            <a:ext cx="1387323" cy="246704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</a:pPr>
            <a:r>
              <a:rPr lang="en-US" sz="1000" dirty="0" smtClean="0"/>
              <a:t>FXS, DECT NG</a:t>
            </a:r>
            <a:endParaRPr lang="en-US" sz="10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438900" y="5864303"/>
            <a:ext cx="8858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8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>
            <a:off x="1806576" y="5856126"/>
            <a:ext cx="88582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85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 Box 9"/>
          <p:cNvSpPr txBox="1">
            <a:spLocks noChangeAspect="1" noChangeArrowheads="1"/>
          </p:cNvSpPr>
          <p:nvPr/>
        </p:nvSpPr>
        <p:spPr bwMode="auto">
          <a:xfrm>
            <a:off x="6279356" y="5718482"/>
            <a:ext cx="1204911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050" b="1" i="1" dirty="0" smtClean="0">
                <a:solidFill>
                  <a:srgbClr val="002060"/>
                </a:solidFill>
              </a:rPr>
              <a:t>Data flow</a:t>
            </a:r>
            <a:endParaRPr lang="sv-SE" sz="1050" b="1" i="1" dirty="0">
              <a:solidFill>
                <a:srgbClr val="002060"/>
              </a:solidFill>
            </a:endParaRPr>
          </a:p>
        </p:txBody>
      </p:sp>
      <p:sp>
        <p:nvSpPr>
          <p:cNvPr id="67" name="Text Box 9"/>
          <p:cNvSpPr txBox="1">
            <a:spLocks noChangeAspect="1" noChangeArrowheads="1"/>
          </p:cNvSpPr>
          <p:nvPr/>
        </p:nvSpPr>
        <p:spPr bwMode="auto">
          <a:xfrm>
            <a:off x="1647032" y="5709117"/>
            <a:ext cx="1204911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050" b="1" i="1" dirty="0" smtClean="0">
                <a:solidFill>
                  <a:srgbClr val="002060"/>
                </a:solidFill>
              </a:rPr>
              <a:t>Data flow</a:t>
            </a:r>
            <a:endParaRPr lang="sv-SE" sz="1050" b="1" i="1" dirty="0">
              <a:solidFill>
                <a:srgbClr val="002060"/>
              </a:solidFill>
            </a:endParaRPr>
          </a:p>
        </p:txBody>
      </p:sp>
      <p:sp>
        <p:nvSpPr>
          <p:cNvPr id="68" name="Text Box 9"/>
          <p:cNvSpPr txBox="1">
            <a:spLocks noChangeAspect="1" noChangeArrowheads="1"/>
          </p:cNvSpPr>
          <p:nvPr/>
        </p:nvSpPr>
        <p:spPr bwMode="auto">
          <a:xfrm>
            <a:off x="3613149" y="4163194"/>
            <a:ext cx="1915799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</a:rPr>
              <a:t>Packet Processing</a:t>
            </a:r>
            <a:endParaRPr lang="sv-SE" sz="1400" b="1" dirty="0">
              <a:solidFill>
                <a:srgbClr val="002060"/>
              </a:solidFill>
            </a:endParaRPr>
          </a:p>
        </p:txBody>
      </p:sp>
      <p:sp>
        <p:nvSpPr>
          <p:cNvPr id="69" name="Text Box 9"/>
          <p:cNvSpPr txBox="1">
            <a:spLocks noChangeAspect="1" noChangeArrowheads="1"/>
          </p:cNvSpPr>
          <p:nvPr/>
        </p:nvSpPr>
        <p:spPr bwMode="auto">
          <a:xfrm>
            <a:off x="3613149" y="1588394"/>
            <a:ext cx="1915799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</a:rPr>
              <a:t>Network Control Layer</a:t>
            </a:r>
            <a:endParaRPr lang="sv-SE" sz="1400" b="1" dirty="0">
              <a:solidFill>
                <a:srgbClr val="002060"/>
              </a:solidFill>
            </a:endParaRPr>
          </a:p>
        </p:txBody>
      </p:sp>
      <p:sp>
        <p:nvSpPr>
          <p:cNvPr id="70" name="Text Box 9"/>
          <p:cNvSpPr txBox="1">
            <a:spLocks noChangeAspect="1" noChangeArrowheads="1"/>
          </p:cNvSpPr>
          <p:nvPr/>
        </p:nvSpPr>
        <p:spPr bwMode="auto">
          <a:xfrm>
            <a:off x="4691063" y="1242995"/>
            <a:ext cx="42497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b="1" i="1" u="sng" dirty="0" smtClean="0">
                <a:solidFill>
                  <a:srgbClr val="002060"/>
                </a:solidFill>
              </a:rPr>
              <a:t>Managed CPE functional diagram</a:t>
            </a:r>
            <a:endParaRPr lang="sv-SE" b="1" i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42" grpId="0" animBg="1"/>
      <p:bldP spid="44" grpId="0" animBg="1"/>
      <p:bldP spid="45" grpId="0" animBg="1"/>
      <p:bldP spid="55" grpId="0" animBg="1"/>
      <p:bldP spid="58" grpId="0" animBg="1"/>
      <p:bldP spid="60" grpId="0" animBg="1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 smtClean="0"/>
              <a:t>Снижение </a:t>
            </a:r>
            <a:r>
              <a:rPr lang="ru-RU" dirty="0"/>
              <a:t>Затрат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" y="1811546"/>
            <a:ext cx="3745839" cy="386059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4226943" y="1347579"/>
            <a:ext cx="460581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-17621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533400" indent="-1778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2400" dirty="0" smtClean="0"/>
              <a:t>CAPEX: </a:t>
            </a:r>
            <a:r>
              <a:rPr lang="ru-RU" sz="2400" dirty="0" smtClean="0"/>
              <a:t>перенося функции с домашних СРЕ в сеть оператора, ожидается снижение затрат на СРЕ:</a:t>
            </a:r>
            <a:endParaRPr lang="fr-FR" sz="2400" dirty="0"/>
          </a:p>
          <a:p>
            <a:pPr lvl="1" algn="l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ru-RU" sz="1800" dirty="0" smtClean="0"/>
              <a:t>Переиспользование ресурсов в сети оператора</a:t>
            </a:r>
            <a:endParaRPr lang="fr-FR" sz="1800" dirty="0"/>
          </a:p>
          <a:p>
            <a:pPr lvl="1" algn="l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ru-RU" sz="1800" dirty="0" smtClean="0"/>
              <a:t>Удлиненный жизненный цикл домашних бриджей</a:t>
            </a:r>
          </a:p>
          <a:p>
            <a:pPr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2400" dirty="0"/>
              <a:t>OPEX</a:t>
            </a:r>
            <a:r>
              <a:rPr lang="en-US" sz="2400" dirty="0" smtClean="0"/>
              <a:t>: </a:t>
            </a:r>
            <a:r>
              <a:rPr lang="ru-RU" sz="2400" dirty="0" smtClean="0"/>
              <a:t>упрощение ПО абонентского СРЕ, должно сократить кол-во связанных с ним проблем:</a:t>
            </a:r>
          </a:p>
          <a:p>
            <a:pPr lvl="1" algn="l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ru-RU" sz="1800" dirty="0"/>
              <a:t>Снижение нагрузки на </a:t>
            </a:r>
            <a:r>
              <a:rPr lang="ru-RU" sz="1800" dirty="0" smtClean="0"/>
              <a:t>кол-центр</a:t>
            </a:r>
            <a:endParaRPr lang="ru-RU" sz="1800" dirty="0"/>
          </a:p>
          <a:p>
            <a:pPr lvl="1" algn="l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r>
              <a:rPr lang="ru-RU" sz="1800" dirty="0"/>
              <a:t>Снижение затрат на внедрение новых устройств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9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>
          <a:xfrm>
            <a:off x="393700" y="239713"/>
            <a:ext cx="7494588" cy="108585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r-FR" dirty="0" err="1" smtClean="0"/>
              <a:t>Telstra</a:t>
            </a: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ПЕРСОНАЛИЗАЦИЯ СЕРВИСОВ</a:t>
            </a:r>
            <a:endParaRPr lang="en-US" sz="4000" dirty="0"/>
          </a:p>
        </p:txBody>
      </p:sp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233488"/>
            <a:ext cx="6008688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560513"/>
            <a:ext cx="5900737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525" y="2039938"/>
            <a:ext cx="58991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81" y="1292803"/>
            <a:ext cx="3786187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2" y="2039938"/>
            <a:ext cx="3781425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17" y="2962564"/>
            <a:ext cx="3783013" cy="224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9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805527"/>
            <a:ext cx="1928812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25" y="176213"/>
            <a:ext cx="7826375" cy="914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/>
              <a:t>Orange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Персонализация сервисов</a:t>
            </a:r>
            <a:endParaRPr lang="en-US" sz="4000" dirty="0"/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427038" y="1119188"/>
            <a:ext cx="8380412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/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ru-RU" sz="1800" dirty="0" smtClean="0"/>
              <a:t>Применение функций Родительского </a:t>
            </a:r>
            <a:r>
              <a:rPr lang="ru-RU" sz="1800" dirty="0"/>
              <a:t>К</a:t>
            </a:r>
            <a:r>
              <a:rPr lang="ru-RU" sz="1800" dirty="0" smtClean="0"/>
              <a:t>онтроля к конечным устройствам:</a:t>
            </a:r>
            <a:endParaRPr lang="en-US" sz="1800" dirty="0"/>
          </a:p>
          <a:p>
            <a:pPr marL="633413" lvl="1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ru-RU" sz="1600" dirty="0" smtClean="0"/>
              <a:t>Требование перенаправлять трафик только с определённых устройств на платформы Родительского Контроля</a:t>
            </a:r>
            <a:endParaRPr lang="en-US" sz="1600" dirty="0"/>
          </a:p>
          <a:p>
            <a:pPr marL="633413" lvl="1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ru-RU" sz="1600" dirty="0" smtClean="0"/>
              <a:t>Разграничение </a:t>
            </a:r>
            <a:r>
              <a:rPr lang="en-US" sz="1600" dirty="0" err="1" smtClean="0"/>
              <a:t>QoS</a:t>
            </a:r>
            <a:r>
              <a:rPr lang="en-US" sz="1600" dirty="0" smtClean="0"/>
              <a:t> </a:t>
            </a:r>
            <a:r>
              <a:rPr lang="ru-RU" sz="1600" dirty="0" smtClean="0"/>
              <a:t>для каждого абонентского устройства</a:t>
            </a:r>
            <a:endParaRPr lang="en-US" sz="1600" dirty="0"/>
          </a:p>
          <a:p>
            <a:pPr marL="176213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en-US" sz="1800" dirty="0" smtClean="0"/>
              <a:t>DLNA</a:t>
            </a:r>
            <a:r>
              <a:rPr lang="ru-RU" sz="1800" dirty="0" smtClean="0"/>
              <a:t>:</a:t>
            </a:r>
            <a:endParaRPr lang="en-US" sz="1800" dirty="0"/>
          </a:p>
          <a:p>
            <a:pPr marL="633413" lvl="1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ru-RU" sz="1600" dirty="0" smtClean="0"/>
              <a:t>Требование в обеспечении гибкости внедрения различных служб </a:t>
            </a:r>
          </a:p>
          <a:p>
            <a:pPr lvl="1" algn="l">
              <a:spcBef>
                <a:spcPct val="20000"/>
              </a:spcBef>
              <a:buClr>
                <a:srgbClr val="00A9D4"/>
              </a:buClr>
            </a:pPr>
            <a:r>
              <a:rPr lang="ru-RU" sz="1600" dirty="0"/>
              <a:t> </a:t>
            </a:r>
            <a:r>
              <a:rPr lang="ru-RU" sz="1600" dirty="0" smtClean="0"/>
              <a:t>   на уровне операторского </a:t>
            </a:r>
            <a:r>
              <a:rPr lang="ru-RU" sz="1600" dirty="0" err="1" smtClean="0"/>
              <a:t>ЦоД</a:t>
            </a:r>
            <a:r>
              <a:rPr lang="en-US" sz="1600" dirty="0" smtClean="0"/>
              <a:t>: proxy to Picasa, proxy to </a:t>
            </a:r>
            <a:r>
              <a:rPr lang="en-US" sz="1600" dirty="0" err="1" smtClean="0"/>
              <a:t>VoD</a:t>
            </a:r>
            <a:endParaRPr lang="en-US" sz="1600" dirty="0" smtClean="0"/>
          </a:p>
          <a:p>
            <a:pPr marL="633413" lvl="1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fr-FR" sz="1600" dirty="0" smtClean="0"/>
              <a:t>«</a:t>
            </a:r>
            <a:r>
              <a:rPr lang="fr-FR" sz="1600" dirty="0"/>
              <a:t> </a:t>
            </a:r>
            <a:r>
              <a:rPr lang="fr-FR" sz="1600" dirty="0" err="1"/>
              <a:t>Hosted</a:t>
            </a:r>
            <a:r>
              <a:rPr lang="fr-FR" sz="1600" dirty="0"/>
              <a:t> » LAN services : </a:t>
            </a:r>
            <a:r>
              <a:rPr lang="fr-FR" sz="1600" dirty="0" err="1"/>
              <a:t>nPVR</a:t>
            </a:r>
            <a:r>
              <a:rPr lang="fr-FR" sz="1600" dirty="0"/>
              <a:t>, NAS </a:t>
            </a:r>
            <a:r>
              <a:rPr lang="ru-RU" sz="1600" dirty="0" smtClean="0"/>
              <a:t>в операторском </a:t>
            </a:r>
            <a:r>
              <a:rPr lang="ru-RU" sz="1600" dirty="0" err="1" smtClean="0"/>
              <a:t>ЦоД</a:t>
            </a:r>
            <a:endParaRPr lang="en-US" sz="1600" dirty="0"/>
          </a:p>
          <a:p>
            <a:pPr marL="633413" lvl="1" indent="-176213" algn="l">
              <a:spcBef>
                <a:spcPct val="20000"/>
              </a:spcBef>
              <a:buClr>
                <a:srgbClr val="00A9D4"/>
              </a:buClr>
            </a:pPr>
            <a:endParaRPr lang="fr-FR" sz="1600" dirty="0"/>
          </a:p>
          <a:p>
            <a:pPr marL="633413" lvl="1" indent="-176213"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endParaRPr lang="en-US" sz="1800" dirty="0"/>
          </a:p>
          <a:p>
            <a:pPr marL="633413" lvl="1" indent="-176213" algn="l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</a:pPr>
            <a:endParaRPr lang="en-US" sz="1600" dirty="0"/>
          </a:p>
        </p:txBody>
      </p:sp>
      <p:sp>
        <p:nvSpPr>
          <p:cNvPr id="10244" name="AutoShape 2" descr="Telstra"/>
          <p:cNvSpPr>
            <a:spLocks noChangeAspect="1" noChangeArrowheads="1"/>
          </p:cNvSpPr>
          <p:nvPr/>
        </p:nvSpPr>
        <p:spPr bwMode="auto">
          <a:xfrm>
            <a:off x="0" y="-152400"/>
            <a:ext cx="3238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3763963"/>
            <a:ext cx="6534150" cy="25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1838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091" y="176968"/>
            <a:ext cx="7494588" cy="10853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ORANGE:</a:t>
            </a:r>
            <a:br>
              <a:rPr lang="en-US" sz="3200" dirty="0" smtClean="0"/>
            </a:br>
            <a:r>
              <a:rPr lang="ru-RU" sz="3200" dirty="0" smtClean="0"/>
              <a:t>РЕЗУЛЬТАТЫ ПИЛОТА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684816" y="0"/>
            <a:ext cx="4459184" cy="6858000"/>
          </a:xfrm>
          <a:prstGeom prst="rect">
            <a:avLst/>
          </a:prstGeom>
          <a:solidFill>
            <a:srgbClr val="00285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B1B3B4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200" b="1" dirty="0"/>
              <a:t/>
            </a:r>
            <a:br>
              <a:rPr lang="en-US" sz="1200" b="1" dirty="0"/>
            </a:br>
            <a:endParaRPr lang="en-US" sz="1200" b="1" dirty="0" smtClean="0"/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Solution </a:t>
            </a:r>
            <a:r>
              <a:rPr lang="en-US" sz="1400" b="1" dirty="0">
                <a:solidFill>
                  <a:schemeClr val="bg1"/>
                </a:solidFill>
              </a:rPr>
              <a:t>Components: </a:t>
            </a:r>
          </a:p>
          <a:p>
            <a:pPr lvl="1"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SSR, BBSC, </a:t>
            </a:r>
            <a:r>
              <a:rPr lang="en-US" sz="1400" dirty="0" err="1">
                <a:solidFill>
                  <a:schemeClr val="bg1"/>
                </a:solidFill>
              </a:rPr>
              <a:t>SDNc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pPr lvl="1"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A10 CGNAT VM (designed for </a:t>
            </a:r>
            <a:r>
              <a:rPr lang="en-US" sz="1400" dirty="0" err="1">
                <a:solidFill>
                  <a:schemeClr val="bg1"/>
                </a:solidFill>
              </a:rPr>
              <a:t>vHGW</a:t>
            </a:r>
            <a:r>
              <a:rPr lang="en-US" sz="1400" dirty="0">
                <a:solidFill>
                  <a:schemeClr val="bg1"/>
                </a:solidFill>
              </a:rPr>
              <a:t>).</a:t>
            </a:r>
          </a:p>
          <a:p>
            <a:pPr lvl="1"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AAA VM for Home and Device (customized)</a:t>
            </a:r>
          </a:p>
          <a:p>
            <a:pPr lvl="1"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Customer Portal, Per Home DNS, and HTTP </a:t>
            </a:r>
            <a:r>
              <a:rPr lang="en-US" sz="1400" dirty="0" smtClean="0">
                <a:solidFill>
                  <a:schemeClr val="bg1"/>
                </a:solidFill>
              </a:rPr>
              <a:t>Proxy</a:t>
            </a:r>
            <a:endParaRPr lang="ru-RU" sz="1400" dirty="0" smtClean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 Services:</a:t>
            </a:r>
          </a:p>
          <a:p>
            <a:pPr lvl="1"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Internet Access with overlapping IP </a:t>
            </a:r>
          </a:p>
          <a:p>
            <a:pPr lvl="1"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Shared LAN</a:t>
            </a:r>
          </a:p>
          <a:p>
            <a:pPr lvl="1"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Per device consumption statistics  </a:t>
            </a:r>
            <a:endParaRPr lang="ru-RU" sz="1400" dirty="0" smtClean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</a:pPr>
            <a:endParaRPr lang="en-US" sz="1400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chemeClr val="bg1"/>
                </a:solidFill>
              </a:rPr>
              <a:t>Key Metrics</a:t>
            </a:r>
            <a:r>
              <a:rPr lang="en-US" sz="1400" b="1" dirty="0" smtClean="0">
                <a:solidFill>
                  <a:schemeClr val="bg1"/>
                </a:solidFill>
              </a:rPr>
              <a:t>:</a:t>
            </a:r>
          </a:p>
          <a:p>
            <a:pPr marL="457200" lvl="2"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&lt; 8 weeks introduction time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50 </a:t>
            </a:r>
            <a:r>
              <a:rPr lang="en-US" sz="1400" dirty="0">
                <a:solidFill>
                  <a:schemeClr val="bg1"/>
                </a:solidFill>
              </a:rPr>
              <a:t>“homes” </a:t>
            </a:r>
          </a:p>
          <a:p>
            <a:pPr lvl="1"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172 devices simultaneously connected (increasing)</a:t>
            </a:r>
          </a:p>
          <a:p>
            <a:pPr lvl="1"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Up to 17 </a:t>
            </a:r>
            <a:r>
              <a:rPr lang="en-US" sz="1400" dirty="0" err="1">
                <a:solidFill>
                  <a:schemeClr val="bg1"/>
                </a:solidFill>
              </a:rPr>
              <a:t>TBits</a:t>
            </a:r>
            <a:r>
              <a:rPr lang="en-US" sz="1400" dirty="0">
                <a:solidFill>
                  <a:schemeClr val="bg1"/>
                </a:solidFill>
              </a:rPr>
              <a:t> downloaded and 5TB uploaded / week</a:t>
            </a:r>
          </a:p>
          <a:p>
            <a:pPr lvl="1">
              <a:spcBef>
                <a:spcPts val="600"/>
              </a:spcBef>
            </a:pPr>
            <a:r>
              <a:rPr lang="en-US" sz="1400" dirty="0">
                <a:solidFill>
                  <a:schemeClr val="bg1"/>
                </a:solidFill>
              </a:rPr>
              <a:t>Up to 30k NAT </a:t>
            </a:r>
            <a:r>
              <a:rPr lang="en-US" sz="1400" dirty="0" smtClean="0">
                <a:solidFill>
                  <a:schemeClr val="bg1"/>
                </a:solidFill>
              </a:rPr>
              <a:t>sessions</a:t>
            </a:r>
          </a:p>
          <a:p>
            <a:pPr>
              <a:spcBef>
                <a:spcPts val="600"/>
              </a:spcBef>
            </a:pPr>
            <a:endParaRPr lang="ru-RU" sz="1400" dirty="0" smtClean="0"/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chemeClr val="bg1"/>
                </a:solidFill>
              </a:rPr>
              <a:t>Orange  request for services: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n-US" sz="1400" dirty="0" smtClean="0">
                <a:solidFill>
                  <a:schemeClr val="bg1"/>
                </a:solidFill>
              </a:rPr>
              <a:t> server closer to subs</a:t>
            </a:r>
          </a:p>
          <a:p>
            <a:pPr lvl="1">
              <a:spcBef>
                <a:spcPts val="600"/>
              </a:spcBef>
            </a:pPr>
            <a:r>
              <a:rPr lang="en-US" sz="1400" dirty="0" smtClean="0">
                <a:solidFill>
                  <a:schemeClr val="bg1"/>
                </a:solidFill>
              </a:rPr>
              <a:t>Virtualized security appliance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ru-RU" sz="1200" dirty="0" smtClean="0"/>
              <a:t>ё</a:t>
            </a:r>
            <a:endParaRPr lang="en-US" sz="1200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97973" y="2528045"/>
            <a:ext cx="4426327" cy="2653556"/>
            <a:chOff x="607047" y="1656830"/>
            <a:chExt cx="5700660" cy="3609047"/>
          </a:xfrm>
        </p:grpSpPr>
        <p:grpSp>
          <p:nvGrpSpPr>
            <p:cNvPr id="110" name="Group 109"/>
            <p:cNvGrpSpPr/>
            <p:nvPr/>
          </p:nvGrpSpPr>
          <p:grpSpPr>
            <a:xfrm>
              <a:off x="607047" y="1656830"/>
              <a:ext cx="5700660" cy="3609047"/>
              <a:chOff x="801188" y="2069243"/>
              <a:chExt cx="10827637" cy="4559675"/>
            </a:xfrm>
          </p:grpSpPr>
          <p:grpSp>
            <p:nvGrpSpPr>
              <p:cNvPr id="112" name="Group 46"/>
              <p:cNvGrpSpPr>
                <a:grpSpLocks/>
              </p:cNvGrpSpPr>
              <p:nvPr/>
            </p:nvGrpSpPr>
            <p:grpSpPr bwMode="auto">
              <a:xfrm>
                <a:off x="5704266" y="4878472"/>
                <a:ext cx="908763" cy="1202953"/>
                <a:chOff x="2362" y="2478"/>
                <a:chExt cx="969" cy="1392"/>
              </a:xfrm>
            </p:grpSpPr>
            <p:grpSp>
              <p:nvGrpSpPr>
                <p:cNvPr id="173" name="Group 50"/>
                <p:cNvGrpSpPr>
                  <a:grpSpLocks noChangeAspect="1"/>
                </p:cNvGrpSpPr>
                <p:nvPr/>
              </p:nvGrpSpPr>
              <p:grpSpPr bwMode="auto">
                <a:xfrm>
                  <a:off x="2365" y="2478"/>
                  <a:ext cx="966" cy="1391"/>
                  <a:chOff x="2365" y="2478"/>
                  <a:chExt cx="966" cy="1391"/>
                </a:xfrm>
              </p:grpSpPr>
              <p:sp>
                <p:nvSpPr>
                  <p:cNvPr id="175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384" y="2497"/>
                    <a:ext cx="928" cy="1353"/>
                  </a:xfrm>
                  <a:custGeom>
                    <a:avLst/>
                    <a:gdLst>
                      <a:gd name="T0" fmla="*/ 11808663 w 393"/>
                      <a:gd name="T1" fmla="*/ 2493947 h 573"/>
                      <a:gd name="T2" fmla="*/ 11808663 w 393"/>
                      <a:gd name="T3" fmla="*/ 16244815 h 573"/>
                      <a:gd name="T4" fmla="*/ 10844315 w 393"/>
                      <a:gd name="T5" fmla="*/ 17214028 h 573"/>
                      <a:gd name="T6" fmla="*/ 965597 w 393"/>
                      <a:gd name="T7" fmla="*/ 17214028 h 573"/>
                      <a:gd name="T8" fmla="*/ 0 w 393"/>
                      <a:gd name="T9" fmla="*/ 16244815 h 573"/>
                      <a:gd name="T10" fmla="*/ 0 w 393"/>
                      <a:gd name="T11" fmla="*/ 965397 h 573"/>
                      <a:gd name="T12" fmla="*/ 965597 w 393"/>
                      <a:gd name="T13" fmla="*/ 0 h 573"/>
                      <a:gd name="T14" fmla="*/ 10844315 w 393"/>
                      <a:gd name="T15" fmla="*/ 0 h 573"/>
                      <a:gd name="T16" fmla="*/ 11808663 w 393"/>
                      <a:gd name="T17" fmla="*/ 965397 h 573"/>
                      <a:gd name="T18" fmla="*/ 11808663 w 393"/>
                      <a:gd name="T19" fmla="*/ 1524078 h 5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93"/>
                      <a:gd name="T31" fmla="*/ 0 h 573"/>
                      <a:gd name="T32" fmla="*/ 393 w 393"/>
                      <a:gd name="T33" fmla="*/ 573 h 5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93" h="573">
                        <a:moveTo>
                          <a:pt x="393" y="83"/>
                        </a:moveTo>
                        <a:cubicBezTo>
                          <a:pt x="393" y="541"/>
                          <a:pt x="393" y="541"/>
                          <a:pt x="393" y="541"/>
                        </a:cubicBezTo>
                        <a:cubicBezTo>
                          <a:pt x="393" y="559"/>
                          <a:pt x="379" y="573"/>
                          <a:pt x="361" y="573"/>
                        </a:cubicBezTo>
                        <a:cubicBezTo>
                          <a:pt x="32" y="573"/>
                          <a:pt x="32" y="573"/>
                          <a:pt x="32" y="573"/>
                        </a:cubicBezTo>
                        <a:cubicBezTo>
                          <a:pt x="14" y="573"/>
                          <a:pt x="0" y="559"/>
                          <a:pt x="0" y="541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4" y="0"/>
                          <a:pt x="32" y="0"/>
                        </a:cubicBezTo>
                        <a:cubicBezTo>
                          <a:pt x="361" y="0"/>
                          <a:pt x="361" y="0"/>
                          <a:pt x="361" y="0"/>
                        </a:cubicBezTo>
                        <a:cubicBezTo>
                          <a:pt x="379" y="0"/>
                          <a:pt x="393" y="14"/>
                          <a:pt x="393" y="32"/>
                        </a:cubicBezTo>
                        <a:cubicBezTo>
                          <a:pt x="393" y="51"/>
                          <a:pt x="393" y="51"/>
                          <a:pt x="393" y="5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2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2365" y="2478"/>
                    <a:ext cx="966" cy="1391"/>
                  </a:xfrm>
                  <a:custGeom>
                    <a:avLst/>
                    <a:gdLst>
                      <a:gd name="T0" fmla="*/ 12326902 w 409"/>
                      <a:gd name="T1" fmla="*/ 1770790 h 589"/>
                      <a:gd name="T2" fmla="*/ 11126397 w 409"/>
                      <a:gd name="T3" fmla="*/ 0 h 589"/>
                      <a:gd name="T4" fmla="*/ 0 w 409"/>
                      <a:gd name="T5" fmla="*/ 1196749 h 589"/>
                      <a:gd name="T6" fmla="*/ 1198799 w 409"/>
                      <a:gd name="T7" fmla="*/ 17728427 h 589"/>
                      <a:gd name="T8" fmla="*/ 12326902 w 409"/>
                      <a:gd name="T9" fmla="*/ 16530346 h 589"/>
                      <a:gd name="T10" fmla="*/ 12082882 w 409"/>
                      <a:gd name="T11" fmla="*/ 2497173 h 589"/>
                      <a:gd name="T12" fmla="*/ 11839837 w 409"/>
                      <a:gd name="T13" fmla="*/ 16530346 h 589"/>
                      <a:gd name="T14" fmla="*/ 1198799 w 409"/>
                      <a:gd name="T15" fmla="*/ 17240822 h 589"/>
                      <a:gd name="T16" fmla="*/ 487065 w 409"/>
                      <a:gd name="T17" fmla="*/ 1196749 h 589"/>
                      <a:gd name="T18" fmla="*/ 11126397 w 409"/>
                      <a:gd name="T19" fmla="*/ 486848 h 589"/>
                      <a:gd name="T20" fmla="*/ 11839837 w 409"/>
                      <a:gd name="T21" fmla="*/ 1770790 h 589"/>
                      <a:gd name="T22" fmla="*/ 9603311 w 409"/>
                      <a:gd name="T23" fmla="*/ 4601983 h 589"/>
                      <a:gd name="T24" fmla="*/ 9848056 w 409"/>
                      <a:gd name="T25" fmla="*/ 4360074 h 589"/>
                      <a:gd name="T26" fmla="*/ 9761111 w 409"/>
                      <a:gd name="T27" fmla="*/ 2406319 h 589"/>
                      <a:gd name="T28" fmla="*/ 7832862 w 409"/>
                      <a:gd name="T29" fmla="*/ 2346440 h 589"/>
                      <a:gd name="T30" fmla="*/ 7832862 w 409"/>
                      <a:gd name="T31" fmla="*/ 2826278 h 589"/>
                      <a:gd name="T32" fmla="*/ 5968699 w 409"/>
                      <a:gd name="T33" fmla="*/ 5877433 h 589"/>
                      <a:gd name="T34" fmla="*/ 4132810 w 409"/>
                      <a:gd name="T35" fmla="*/ 2826278 h 589"/>
                      <a:gd name="T36" fmla="*/ 4132810 w 409"/>
                      <a:gd name="T37" fmla="*/ 2346440 h 589"/>
                      <a:gd name="T38" fmla="*/ 2193427 w 409"/>
                      <a:gd name="T39" fmla="*/ 2406319 h 589"/>
                      <a:gd name="T40" fmla="*/ 2106116 w 409"/>
                      <a:gd name="T41" fmla="*/ 4360074 h 589"/>
                      <a:gd name="T42" fmla="*/ 2586648 w 409"/>
                      <a:gd name="T43" fmla="*/ 4360074 h 589"/>
                      <a:gd name="T44" fmla="*/ 5639406 w 409"/>
                      <a:gd name="T45" fmla="*/ 6194402 h 589"/>
                      <a:gd name="T46" fmla="*/ 2586648 w 409"/>
                      <a:gd name="T47" fmla="*/ 8068919 h 589"/>
                      <a:gd name="T48" fmla="*/ 2106116 w 409"/>
                      <a:gd name="T49" fmla="*/ 8068919 h 589"/>
                      <a:gd name="T50" fmla="*/ 2106116 w 409"/>
                      <a:gd name="T51" fmla="*/ 9837653 h 589"/>
                      <a:gd name="T52" fmla="*/ 2349175 w 409"/>
                      <a:gd name="T53" fmla="*/ 10082277 h 589"/>
                      <a:gd name="T54" fmla="*/ 4363521 w 409"/>
                      <a:gd name="T55" fmla="*/ 9837653 h 589"/>
                      <a:gd name="T56" fmla="*/ 2922381 w 409"/>
                      <a:gd name="T57" fmla="*/ 9594773 h 589"/>
                      <a:gd name="T58" fmla="*/ 9004629 w 409"/>
                      <a:gd name="T59" fmla="*/ 9594773 h 589"/>
                      <a:gd name="T60" fmla="*/ 7589005 w 409"/>
                      <a:gd name="T61" fmla="*/ 9837653 h 589"/>
                      <a:gd name="T62" fmla="*/ 7832862 w 409"/>
                      <a:gd name="T63" fmla="*/ 10082277 h 589"/>
                      <a:gd name="T64" fmla="*/ 9761111 w 409"/>
                      <a:gd name="T65" fmla="*/ 9995372 h 589"/>
                      <a:gd name="T66" fmla="*/ 9848056 w 409"/>
                      <a:gd name="T67" fmla="*/ 8068919 h 589"/>
                      <a:gd name="T68" fmla="*/ 9377330 w 409"/>
                      <a:gd name="T69" fmla="*/ 8068919 h 589"/>
                      <a:gd name="T70" fmla="*/ 6326093 w 409"/>
                      <a:gd name="T71" fmla="*/ 6194402 h 589"/>
                      <a:gd name="T72" fmla="*/ 9377330 w 409"/>
                      <a:gd name="T73" fmla="*/ 4360074 h 58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09"/>
                      <a:gd name="T112" fmla="*/ 0 h 589"/>
                      <a:gd name="T113" fmla="*/ 409 w 409"/>
                      <a:gd name="T114" fmla="*/ 589 h 589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09" h="589">
                        <a:moveTo>
                          <a:pt x="401" y="67"/>
                        </a:moveTo>
                        <a:cubicBezTo>
                          <a:pt x="405" y="67"/>
                          <a:pt x="409" y="64"/>
                          <a:pt x="409" y="59"/>
                        </a:cubicBezTo>
                        <a:cubicBezTo>
                          <a:pt x="409" y="40"/>
                          <a:pt x="409" y="40"/>
                          <a:pt x="409" y="40"/>
                        </a:cubicBezTo>
                        <a:cubicBezTo>
                          <a:pt x="409" y="18"/>
                          <a:pt x="391" y="0"/>
                          <a:pt x="369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18" y="0"/>
                          <a:pt x="0" y="18"/>
                          <a:pt x="0" y="40"/>
                        </a:cubicBezTo>
                        <a:cubicBezTo>
                          <a:pt x="0" y="549"/>
                          <a:pt x="0" y="549"/>
                          <a:pt x="0" y="549"/>
                        </a:cubicBezTo>
                        <a:cubicBezTo>
                          <a:pt x="0" y="571"/>
                          <a:pt x="18" y="589"/>
                          <a:pt x="40" y="589"/>
                        </a:cubicBezTo>
                        <a:cubicBezTo>
                          <a:pt x="369" y="589"/>
                          <a:pt x="369" y="589"/>
                          <a:pt x="369" y="589"/>
                        </a:cubicBezTo>
                        <a:cubicBezTo>
                          <a:pt x="391" y="589"/>
                          <a:pt x="409" y="571"/>
                          <a:pt x="409" y="549"/>
                        </a:cubicBezTo>
                        <a:cubicBezTo>
                          <a:pt x="409" y="91"/>
                          <a:pt x="409" y="91"/>
                          <a:pt x="409" y="91"/>
                        </a:cubicBezTo>
                        <a:cubicBezTo>
                          <a:pt x="409" y="87"/>
                          <a:pt x="405" y="83"/>
                          <a:pt x="401" y="83"/>
                        </a:cubicBezTo>
                        <a:cubicBezTo>
                          <a:pt x="397" y="83"/>
                          <a:pt x="393" y="87"/>
                          <a:pt x="393" y="91"/>
                        </a:cubicBezTo>
                        <a:cubicBezTo>
                          <a:pt x="393" y="549"/>
                          <a:pt x="393" y="549"/>
                          <a:pt x="393" y="549"/>
                        </a:cubicBezTo>
                        <a:cubicBezTo>
                          <a:pt x="393" y="562"/>
                          <a:pt x="382" y="573"/>
                          <a:pt x="369" y="573"/>
                        </a:cubicBezTo>
                        <a:cubicBezTo>
                          <a:pt x="40" y="573"/>
                          <a:pt x="40" y="573"/>
                          <a:pt x="40" y="573"/>
                        </a:cubicBezTo>
                        <a:cubicBezTo>
                          <a:pt x="26" y="573"/>
                          <a:pt x="16" y="562"/>
                          <a:pt x="16" y="549"/>
                        </a:cubicBezTo>
                        <a:cubicBezTo>
                          <a:pt x="16" y="40"/>
                          <a:pt x="16" y="40"/>
                          <a:pt x="16" y="40"/>
                        </a:cubicBezTo>
                        <a:cubicBezTo>
                          <a:pt x="16" y="27"/>
                          <a:pt x="26" y="16"/>
                          <a:pt x="40" y="16"/>
                        </a:cubicBezTo>
                        <a:cubicBezTo>
                          <a:pt x="369" y="16"/>
                          <a:pt x="369" y="16"/>
                          <a:pt x="369" y="16"/>
                        </a:cubicBezTo>
                        <a:cubicBezTo>
                          <a:pt x="382" y="16"/>
                          <a:pt x="393" y="27"/>
                          <a:pt x="393" y="40"/>
                        </a:cubicBezTo>
                        <a:cubicBezTo>
                          <a:pt x="393" y="59"/>
                          <a:pt x="393" y="59"/>
                          <a:pt x="393" y="59"/>
                        </a:cubicBezTo>
                        <a:cubicBezTo>
                          <a:pt x="393" y="64"/>
                          <a:pt x="397" y="67"/>
                          <a:pt x="401" y="67"/>
                        </a:cubicBezTo>
                        <a:close/>
                        <a:moveTo>
                          <a:pt x="319" y="153"/>
                        </a:moveTo>
                        <a:cubicBezTo>
                          <a:pt x="323" y="153"/>
                          <a:pt x="327" y="149"/>
                          <a:pt x="327" y="145"/>
                        </a:cubicBezTo>
                        <a:cubicBezTo>
                          <a:pt x="327" y="145"/>
                          <a:pt x="327" y="145"/>
                          <a:pt x="327" y="145"/>
                        </a:cubicBezTo>
                        <a:cubicBezTo>
                          <a:pt x="327" y="86"/>
                          <a:pt x="327" y="86"/>
                          <a:pt x="327" y="86"/>
                        </a:cubicBezTo>
                        <a:cubicBezTo>
                          <a:pt x="327" y="84"/>
                          <a:pt x="326" y="82"/>
                          <a:pt x="324" y="80"/>
                        </a:cubicBezTo>
                        <a:cubicBezTo>
                          <a:pt x="323" y="79"/>
                          <a:pt x="321" y="78"/>
                          <a:pt x="319" y="78"/>
                        </a:cubicBezTo>
                        <a:cubicBezTo>
                          <a:pt x="260" y="78"/>
                          <a:pt x="260" y="78"/>
                          <a:pt x="260" y="78"/>
                        </a:cubicBezTo>
                        <a:cubicBezTo>
                          <a:pt x="255" y="78"/>
                          <a:pt x="252" y="82"/>
                          <a:pt x="252" y="86"/>
                        </a:cubicBezTo>
                        <a:cubicBezTo>
                          <a:pt x="252" y="91"/>
                          <a:pt x="255" y="94"/>
                          <a:pt x="260" y="94"/>
                        </a:cubicBezTo>
                        <a:cubicBezTo>
                          <a:pt x="299" y="94"/>
                          <a:pt x="299" y="94"/>
                          <a:pt x="299" y="94"/>
                        </a:cubicBezTo>
                        <a:cubicBezTo>
                          <a:pt x="198" y="195"/>
                          <a:pt x="198" y="195"/>
                          <a:pt x="198" y="195"/>
                        </a:cubicBezTo>
                        <a:cubicBezTo>
                          <a:pt x="97" y="94"/>
                          <a:pt x="97" y="94"/>
                          <a:pt x="97" y="94"/>
                        </a:cubicBezTo>
                        <a:cubicBezTo>
                          <a:pt x="137" y="94"/>
                          <a:pt x="137" y="94"/>
                          <a:pt x="137" y="94"/>
                        </a:cubicBezTo>
                        <a:cubicBezTo>
                          <a:pt x="141" y="94"/>
                          <a:pt x="145" y="91"/>
                          <a:pt x="145" y="86"/>
                        </a:cubicBezTo>
                        <a:cubicBezTo>
                          <a:pt x="145" y="82"/>
                          <a:pt x="141" y="78"/>
                          <a:pt x="137" y="78"/>
                        </a:cubicBezTo>
                        <a:cubicBezTo>
                          <a:pt x="78" y="78"/>
                          <a:pt x="78" y="78"/>
                          <a:pt x="78" y="78"/>
                        </a:cubicBezTo>
                        <a:cubicBezTo>
                          <a:pt x="76" y="78"/>
                          <a:pt x="74" y="79"/>
                          <a:pt x="73" y="80"/>
                        </a:cubicBezTo>
                        <a:cubicBezTo>
                          <a:pt x="71" y="82"/>
                          <a:pt x="70" y="84"/>
                          <a:pt x="70" y="86"/>
                        </a:cubicBezTo>
                        <a:cubicBezTo>
                          <a:pt x="70" y="145"/>
                          <a:pt x="70" y="145"/>
                          <a:pt x="70" y="145"/>
                        </a:cubicBezTo>
                        <a:cubicBezTo>
                          <a:pt x="70" y="149"/>
                          <a:pt x="74" y="153"/>
                          <a:pt x="78" y="153"/>
                        </a:cubicBezTo>
                        <a:cubicBezTo>
                          <a:pt x="83" y="153"/>
                          <a:pt x="86" y="149"/>
                          <a:pt x="86" y="145"/>
                        </a:cubicBezTo>
                        <a:cubicBezTo>
                          <a:pt x="86" y="105"/>
                          <a:pt x="86" y="105"/>
                          <a:pt x="86" y="105"/>
                        </a:cubicBezTo>
                        <a:cubicBezTo>
                          <a:pt x="187" y="206"/>
                          <a:pt x="187" y="206"/>
                          <a:pt x="187" y="206"/>
                        </a:cubicBezTo>
                        <a:cubicBezTo>
                          <a:pt x="86" y="307"/>
                          <a:pt x="86" y="307"/>
                          <a:pt x="86" y="307"/>
                        </a:cubicBezTo>
                        <a:cubicBezTo>
                          <a:pt x="86" y="268"/>
                          <a:pt x="86" y="268"/>
                          <a:pt x="86" y="268"/>
                        </a:cubicBezTo>
                        <a:cubicBezTo>
                          <a:pt x="86" y="263"/>
                          <a:pt x="83" y="260"/>
                          <a:pt x="78" y="260"/>
                        </a:cubicBezTo>
                        <a:cubicBezTo>
                          <a:pt x="74" y="260"/>
                          <a:pt x="70" y="263"/>
                          <a:pt x="70" y="268"/>
                        </a:cubicBezTo>
                        <a:cubicBezTo>
                          <a:pt x="70" y="268"/>
                          <a:pt x="70" y="268"/>
                          <a:pt x="70" y="268"/>
                        </a:cubicBezTo>
                        <a:cubicBezTo>
                          <a:pt x="70" y="327"/>
                          <a:pt x="70" y="327"/>
                          <a:pt x="70" y="327"/>
                        </a:cubicBezTo>
                        <a:cubicBezTo>
                          <a:pt x="70" y="329"/>
                          <a:pt x="71" y="331"/>
                          <a:pt x="73" y="332"/>
                        </a:cubicBezTo>
                        <a:cubicBezTo>
                          <a:pt x="74" y="334"/>
                          <a:pt x="76" y="335"/>
                          <a:pt x="78" y="335"/>
                        </a:cubicBezTo>
                        <a:cubicBezTo>
                          <a:pt x="137" y="335"/>
                          <a:pt x="137" y="335"/>
                          <a:pt x="137" y="335"/>
                        </a:cubicBezTo>
                        <a:cubicBezTo>
                          <a:pt x="141" y="335"/>
                          <a:pt x="145" y="331"/>
                          <a:pt x="145" y="327"/>
                        </a:cubicBezTo>
                        <a:cubicBezTo>
                          <a:pt x="145" y="322"/>
                          <a:pt x="141" y="319"/>
                          <a:pt x="137" y="319"/>
                        </a:cubicBezTo>
                        <a:cubicBezTo>
                          <a:pt x="97" y="319"/>
                          <a:pt x="97" y="319"/>
                          <a:pt x="97" y="319"/>
                        </a:cubicBezTo>
                        <a:cubicBezTo>
                          <a:pt x="198" y="218"/>
                          <a:pt x="198" y="218"/>
                          <a:pt x="198" y="218"/>
                        </a:cubicBezTo>
                        <a:cubicBezTo>
                          <a:pt x="299" y="319"/>
                          <a:pt x="299" y="319"/>
                          <a:pt x="299" y="319"/>
                        </a:cubicBezTo>
                        <a:cubicBezTo>
                          <a:pt x="260" y="319"/>
                          <a:pt x="260" y="319"/>
                          <a:pt x="260" y="319"/>
                        </a:cubicBezTo>
                        <a:cubicBezTo>
                          <a:pt x="255" y="319"/>
                          <a:pt x="252" y="322"/>
                          <a:pt x="252" y="327"/>
                        </a:cubicBezTo>
                        <a:cubicBezTo>
                          <a:pt x="252" y="331"/>
                          <a:pt x="255" y="335"/>
                          <a:pt x="260" y="335"/>
                        </a:cubicBezTo>
                        <a:cubicBezTo>
                          <a:pt x="260" y="335"/>
                          <a:pt x="260" y="335"/>
                          <a:pt x="260" y="335"/>
                        </a:cubicBezTo>
                        <a:cubicBezTo>
                          <a:pt x="319" y="335"/>
                          <a:pt x="319" y="335"/>
                          <a:pt x="319" y="335"/>
                        </a:cubicBezTo>
                        <a:cubicBezTo>
                          <a:pt x="321" y="335"/>
                          <a:pt x="323" y="334"/>
                          <a:pt x="324" y="332"/>
                        </a:cubicBezTo>
                        <a:cubicBezTo>
                          <a:pt x="326" y="331"/>
                          <a:pt x="327" y="329"/>
                          <a:pt x="327" y="327"/>
                        </a:cubicBezTo>
                        <a:cubicBezTo>
                          <a:pt x="327" y="268"/>
                          <a:pt x="327" y="268"/>
                          <a:pt x="327" y="268"/>
                        </a:cubicBezTo>
                        <a:cubicBezTo>
                          <a:pt x="327" y="263"/>
                          <a:pt x="323" y="260"/>
                          <a:pt x="319" y="260"/>
                        </a:cubicBezTo>
                        <a:cubicBezTo>
                          <a:pt x="314" y="260"/>
                          <a:pt x="311" y="263"/>
                          <a:pt x="311" y="268"/>
                        </a:cubicBezTo>
                        <a:cubicBezTo>
                          <a:pt x="311" y="307"/>
                          <a:pt x="311" y="307"/>
                          <a:pt x="311" y="307"/>
                        </a:cubicBezTo>
                        <a:cubicBezTo>
                          <a:pt x="210" y="206"/>
                          <a:pt x="210" y="206"/>
                          <a:pt x="210" y="206"/>
                        </a:cubicBezTo>
                        <a:cubicBezTo>
                          <a:pt x="311" y="105"/>
                          <a:pt x="311" y="105"/>
                          <a:pt x="311" y="105"/>
                        </a:cubicBezTo>
                        <a:cubicBezTo>
                          <a:pt x="311" y="145"/>
                          <a:pt x="311" y="145"/>
                          <a:pt x="311" y="145"/>
                        </a:cubicBezTo>
                        <a:cubicBezTo>
                          <a:pt x="311" y="149"/>
                          <a:pt x="314" y="153"/>
                          <a:pt x="319" y="153"/>
                        </a:cubicBezTo>
                        <a:close/>
                      </a:path>
                    </a:pathLst>
                  </a:custGeom>
                  <a:solidFill>
                    <a:srgbClr val="00A9D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177" name="Text Box 2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440" y="3497"/>
                    <a:ext cx="816" cy="2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ts val="0"/>
                      </a:spcBef>
                    </a:pPr>
                    <a:r>
                      <a:rPr lang="en-US" altLang="en-US" sz="700" dirty="0">
                        <a:solidFill>
                          <a:srgbClr val="00A9D4"/>
                        </a:solidFill>
                        <a:ea typeface="ＭＳ Ｐゴシック" pitchFamily="34" charset="-128"/>
                      </a:rPr>
                      <a:t>VHGW</a:t>
                    </a:r>
                  </a:p>
                </p:txBody>
              </p:sp>
            </p:grpSp>
            <p:sp>
              <p:nvSpPr>
                <p:cNvPr id="174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362" y="2478"/>
                  <a:ext cx="969" cy="13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rIns="0"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/>
                  <a:endParaRPr lang="sv-SE" altLang="en-US">
                    <a:ea typeface="ＭＳ Ｐゴシック" pitchFamily="34" charset="-128"/>
                  </a:endParaRPr>
                </a:p>
              </p:txBody>
            </p:sp>
          </p:grpSp>
          <p:grpSp>
            <p:nvGrpSpPr>
              <p:cNvPr id="114" name="Group 143"/>
              <p:cNvGrpSpPr>
                <a:grpSpLocks/>
              </p:cNvGrpSpPr>
              <p:nvPr/>
            </p:nvGrpSpPr>
            <p:grpSpPr bwMode="auto">
              <a:xfrm>
                <a:off x="8555840" y="5086119"/>
                <a:ext cx="562104" cy="826909"/>
                <a:chOff x="1276" y="4799"/>
                <a:chExt cx="964" cy="1388"/>
              </a:xfrm>
              <a:effectLst/>
            </p:grpSpPr>
            <p:sp>
              <p:nvSpPr>
                <p:cNvPr id="170" name="AutoShap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1294" y="4811"/>
                  <a:ext cx="929" cy="1353"/>
                </a:xfrm>
                <a:prstGeom prst="roundRect">
                  <a:avLst>
                    <a:gd name="adj" fmla="val 7889"/>
                  </a:avLst>
                </a:prstGeom>
                <a:solidFill>
                  <a:srgbClr val="FFFFFF"/>
                </a:solidFill>
                <a:ln w="12700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0" rIns="0" anchor="ctr"/>
                <a:lstStyle/>
                <a:p>
                  <a:pPr>
                    <a:defRPr/>
                  </a:pPr>
                  <a:endParaRPr lang="sv-SE" sz="1400">
                    <a:solidFill>
                      <a:srgbClr val="00B0F0"/>
                    </a:solidFill>
                    <a:ea typeface="MS PGothic" pitchFamily="34" charset="-128"/>
                    <a:cs typeface="ＭＳ Ｐゴシック" charset="0"/>
                  </a:endParaRPr>
                </a:p>
              </p:txBody>
            </p:sp>
            <p:sp>
              <p:nvSpPr>
                <p:cNvPr id="169" name="AutoShap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1276" y="4799"/>
                  <a:ext cx="964" cy="1388"/>
                </a:xfrm>
                <a:prstGeom prst="roundRect">
                  <a:avLst>
                    <a:gd name="adj" fmla="val 9542"/>
                  </a:avLst>
                </a:prstGeom>
                <a:noFill/>
                <a:ln w="12700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0" rIns="0" anchor="ctr"/>
                <a:lstStyle/>
                <a:p>
                  <a:pPr>
                    <a:defRPr/>
                  </a:pPr>
                  <a:endParaRPr lang="sv-SE" sz="1400">
                    <a:solidFill>
                      <a:srgbClr val="00B0F0"/>
                    </a:solidFill>
                    <a:ea typeface="MS PGothic" pitchFamily="34" charset="-128"/>
                    <a:cs typeface="ＭＳ Ｐゴシック" charset="0"/>
                  </a:endParaRPr>
                </a:p>
              </p:txBody>
            </p:sp>
          </p:grpSp>
          <p:grpSp>
            <p:nvGrpSpPr>
              <p:cNvPr id="115" name="Group 143"/>
              <p:cNvGrpSpPr>
                <a:grpSpLocks/>
              </p:cNvGrpSpPr>
              <p:nvPr/>
            </p:nvGrpSpPr>
            <p:grpSpPr bwMode="auto">
              <a:xfrm>
                <a:off x="9543127" y="5082025"/>
                <a:ext cx="562104" cy="826901"/>
                <a:chOff x="1276" y="2478"/>
                <a:chExt cx="964" cy="1388"/>
              </a:xfrm>
              <a:effectLst/>
            </p:grpSpPr>
            <p:sp>
              <p:nvSpPr>
                <p:cNvPr id="165" name="AutoShap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1294" y="2497"/>
                  <a:ext cx="929" cy="1353"/>
                </a:xfrm>
                <a:prstGeom prst="roundRect">
                  <a:avLst>
                    <a:gd name="adj" fmla="val 7889"/>
                  </a:avLst>
                </a:prstGeom>
                <a:solidFill>
                  <a:srgbClr val="FFFFFF"/>
                </a:solidFill>
                <a:ln w="12700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0" rIns="0" anchor="ctr"/>
                <a:lstStyle/>
                <a:p>
                  <a:pPr>
                    <a:defRPr/>
                  </a:pPr>
                  <a:endParaRPr lang="sv-SE" sz="1400">
                    <a:solidFill>
                      <a:srgbClr val="00B0F0"/>
                    </a:solidFill>
                    <a:ea typeface="MS PGothic" pitchFamily="34" charset="-128"/>
                    <a:cs typeface="ＭＳ Ｐゴシック" charset="0"/>
                  </a:endParaRPr>
                </a:p>
              </p:txBody>
            </p:sp>
            <p:sp>
              <p:nvSpPr>
                <p:cNvPr id="164" name="AutoShap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1276" y="2478"/>
                  <a:ext cx="964" cy="1388"/>
                </a:xfrm>
                <a:prstGeom prst="roundRect">
                  <a:avLst>
                    <a:gd name="adj" fmla="val 9542"/>
                  </a:avLst>
                </a:prstGeom>
                <a:noFill/>
                <a:ln w="12700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0" rIns="0" anchor="ctr"/>
                <a:lstStyle/>
                <a:p>
                  <a:pPr>
                    <a:defRPr/>
                  </a:pPr>
                  <a:endParaRPr lang="sv-SE" sz="1400">
                    <a:solidFill>
                      <a:srgbClr val="00B0F0"/>
                    </a:solidFill>
                    <a:ea typeface="MS PGothic" pitchFamily="34" charset="-128"/>
                    <a:cs typeface="ＭＳ Ｐゴシック" charset="0"/>
                  </a:endParaRP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7115861" y="2696760"/>
                <a:ext cx="3610387" cy="703546"/>
                <a:chOff x="7307148" y="4000540"/>
                <a:chExt cx="3282172" cy="639587"/>
              </a:xfrm>
            </p:grpSpPr>
            <p:sp>
              <p:nvSpPr>
                <p:cNvPr id="155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7307148" y="4000540"/>
                  <a:ext cx="884779" cy="384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sz="1000" dirty="0"/>
                    <a:t>DPI</a:t>
                  </a:r>
                </a:p>
              </p:txBody>
            </p:sp>
            <p:sp>
              <p:nvSpPr>
                <p:cNvPr id="156" name="TextBox 84"/>
                <p:cNvSpPr txBox="1">
                  <a:spLocks noChangeArrowheads="1"/>
                </p:cNvSpPr>
                <p:nvPr/>
              </p:nvSpPr>
              <p:spPr bwMode="auto">
                <a:xfrm>
                  <a:off x="7849498" y="4000540"/>
                  <a:ext cx="1437320" cy="384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sz="1000" dirty="0"/>
                    <a:t>Security</a:t>
                  </a:r>
                </a:p>
              </p:txBody>
            </p:sp>
            <p:sp>
              <p:nvSpPr>
                <p:cNvPr id="157" name="TextBox 91"/>
                <p:cNvSpPr txBox="1">
                  <a:spLocks noChangeArrowheads="1"/>
                </p:cNvSpPr>
                <p:nvPr/>
              </p:nvSpPr>
              <p:spPr bwMode="auto">
                <a:xfrm>
                  <a:off x="9608292" y="4000540"/>
                  <a:ext cx="981028" cy="384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sz="1000" dirty="0"/>
                    <a:t>NAT</a:t>
                  </a:r>
                </a:p>
              </p:txBody>
            </p:sp>
            <p:sp>
              <p:nvSpPr>
                <p:cNvPr id="158" name="TextBox 92"/>
                <p:cNvSpPr txBox="1">
                  <a:spLocks noChangeArrowheads="1"/>
                </p:cNvSpPr>
                <p:nvPr/>
              </p:nvSpPr>
              <p:spPr bwMode="auto">
                <a:xfrm>
                  <a:off x="8923108" y="4000540"/>
                  <a:ext cx="981027" cy="3846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algn="ctr" eaLnBrk="1" hangingPunct="1"/>
                  <a:r>
                    <a:rPr lang="en-US" sz="1000" dirty="0"/>
                    <a:t>URL</a:t>
                  </a:r>
                </a:p>
              </p:txBody>
            </p:sp>
            <p:sp>
              <p:nvSpPr>
                <p:cNvPr id="159" name="Freeform 3"/>
                <p:cNvSpPr>
                  <a:spLocks noChangeAspect="1" noEditPoints="1"/>
                </p:cNvSpPr>
                <p:nvPr/>
              </p:nvSpPr>
              <p:spPr bwMode="auto">
                <a:xfrm>
                  <a:off x="7728881" y="4255348"/>
                  <a:ext cx="359696" cy="363393"/>
                </a:xfrm>
                <a:custGeom>
                  <a:avLst/>
                  <a:gdLst>
                    <a:gd name="T0" fmla="*/ 2147483647 w 288"/>
                    <a:gd name="T1" fmla="*/ 2147483647 h 291"/>
                    <a:gd name="T2" fmla="*/ 2147483647 w 288"/>
                    <a:gd name="T3" fmla="*/ 2147483647 h 291"/>
                    <a:gd name="T4" fmla="*/ 2147483647 w 288"/>
                    <a:gd name="T5" fmla="*/ 2147483647 h 291"/>
                    <a:gd name="T6" fmla="*/ 2147483647 w 288"/>
                    <a:gd name="T7" fmla="*/ 2147483647 h 291"/>
                    <a:gd name="T8" fmla="*/ 2147483647 w 288"/>
                    <a:gd name="T9" fmla="*/ 2147483647 h 291"/>
                    <a:gd name="T10" fmla="*/ 2147483647 w 288"/>
                    <a:gd name="T11" fmla="*/ 2147483647 h 291"/>
                    <a:gd name="T12" fmla="*/ 2147483647 w 288"/>
                    <a:gd name="T13" fmla="*/ 2147483647 h 291"/>
                    <a:gd name="T14" fmla="*/ 2147483647 w 288"/>
                    <a:gd name="T15" fmla="*/ 2147483647 h 291"/>
                    <a:gd name="T16" fmla="*/ 2147483647 w 288"/>
                    <a:gd name="T17" fmla="*/ 2147483647 h 291"/>
                    <a:gd name="T18" fmla="*/ 2147483647 w 288"/>
                    <a:gd name="T19" fmla="*/ 2147483647 h 291"/>
                    <a:gd name="T20" fmla="*/ 2147483647 w 288"/>
                    <a:gd name="T21" fmla="*/ 2147483647 h 291"/>
                    <a:gd name="T22" fmla="*/ 2147483647 w 288"/>
                    <a:gd name="T23" fmla="*/ 2147483647 h 291"/>
                    <a:gd name="T24" fmla="*/ 2147483647 w 288"/>
                    <a:gd name="T25" fmla="*/ 2147483647 h 291"/>
                    <a:gd name="T26" fmla="*/ 2147483647 w 288"/>
                    <a:gd name="T27" fmla="*/ 0 h 291"/>
                    <a:gd name="T28" fmla="*/ 0 w 288"/>
                    <a:gd name="T29" fmla="*/ 2147483647 h 291"/>
                    <a:gd name="T30" fmla="*/ 2147483647 w 288"/>
                    <a:gd name="T31" fmla="*/ 2147483647 h 291"/>
                    <a:gd name="T32" fmla="*/ 2147483647 w 288"/>
                    <a:gd name="T33" fmla="*/ 2147483647 h 291"/>
                    <a:gd name="T34" fmla="*/ 2147483647 w 288"/>
                    <a:gd name="T35" fmla="*/ 2147483647 h 291"/>
                    <a:gd name="T36" fmla="*/ 2147483647 w 288"/>
                    <a:gd name="T37" fmla="*/ 2147483647 h 291"/>
                    <a:gd name="T38" fmla="*/ 2147483647 w 288"/>
                    <a:gd name="T39" fmla="*/ 2147483647 h 291"/>
                    <a:gd name="T40" fmla="*/ 2147483647 w 288"/>
                    <a:gd name="T41" fmla="*/ 2147483647 h 291"/>
                    <a:gd name="T42" fmla="*/ 2147483647 w 288"/>
                    <a:gd name="T43" fmla="*/ 2147483647 h 291"/>
                    <a:gd name="T44" fmla="*/ 2147483647 w 288"/>
                    <a:gd name="T45" fmla="*/ 2147483647 h 291"/>
                    <a:gd name="T46" fmla="*/ 2147483647 w 288"/>
                    <a:gd name="T47" fmla="*/ 2147483647 h 291"/>
                    <a:gd name="T48" fmla="*/ 2147483647 w 288"/>
                    <a:gd name="T49" fmla="*/ 2147483647 h 291"/>
                    <a:gd name="T50" fmla="*/ 2147483647 w 288"/>
                    <a:gd name="T51" fmla="*/ 2147483647 h 291"/>
                    <a:gd name="T52" fmla="*/ 2147483647 w 288"/>
                    <a:gd name="T53" fmla="*/ 2147483647 h 291"/>
                    <a:gd name="T54" fmla="*/ 2147483647 w 288"/>
                    <a:gd name="T55" fmla="*/ 2147483647 h 29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88" h="291">
                      <a:moveTo>
                        <a:pt x="274" y="225"/>
                      </a:moveTo>
                      <a:cubicBezTo>
                        <a:pt x="208" y="159"/>
                        <a:pt x="208" y="159"/>
                        <a:pt x="208" y="159"/>
                      </a:cubicBezTo>
                      <a:cubicBezTo>
                        <a:pt x="216" y="145"/>
                        <a:pt x="220" y="128"/>
                        <a:pt x="220" y="110"/>
                      </a:cubicBezTo>
                      <a:cubicBezTo>
                        <a:pt x="220" y="84"/>
                        <a:pt x="211" y="60"/>
                        <a:pt x="195" y="41"/>
                      </a:cubicBezTo>
                      <a:cubicBezTo>
                        <a:pt x="193" y="37"/>
                        <a:pt x="188" y="37"/>
                        <a:pt x="184" y="40"/>
                      </a:cubicBezTo>
                      <a:cubicBezTo>
                        <a:pt x="181" y="42"/>
                        <a:pt x="180" y="47"/>
                        <a:pt x="183" y="51"/>
                      </a:cubicBezTo>
                      <a:cubicBezTo>
                        <a:pt x="196" y="67"/>
                        <a:pt x="204" y="88"/>
                        <a:pt x="204" y="110"/>
                      </a:cubicBezTo>
                      <a:cubicBezTo>
                        <a:pt x="204" y="162"/>
                        <a:pt x="162" y="204"/>
                        <a:pt x="110" y="204"/>
                      </a:cubicBezTo>
                      <a:cubicBezTo>
                        <a:pt x="58" y="204"/>
                        <a:pt x="16" y="162"/>
                        <a:pt x="16" y="110"/>
                      </a:cubicBezTo>
                      <a:cubicBezTo>
                        <a:pt x="16" y="58"/>
                        <a:pt x="58" y="16"/>
                        <a:pt x="110" y="16"/>
                      </a:cubicBezTo>
                      <a:cubicBezTo>
                        <a:pt x="129" y="16"/>
                        <a:pt x="147" y="22"/>
                        <a:pt x="161" y="31"/>
                      </a:cubicBezTo>
                      <a:cubicBezTo>
                        <a:pt x="165" y="34"/>
                        <a:pt x="170" y="33"/>
                        <a:pt x="172" y="29"/>
                      </a:cubicBezTo>
                      <a:cubicBezTo>
                        <a:pt x="175" y="25"/>
                        <a:pt x="174" y="20"/>
                        <a:pt x="170" y="18"/>
                      </a:cubicBezTo>
                      <a:cubicBezTo>
                        <a:pt x="153" y="7"/>
                        <a:pt x="132" y="0"/>
                        <a:pt x="110" y="0"/>
                      </a:cubicBezTo>
                      <a:cubicBezTo>
                        <a:pt x="49" y="0"/>
                        <a:pt x="0" y="49"/>
                        <a:pt x="0" y="110"/>
                      </a:cubicBezTo>
                      <a:cubicBezTo>
                        <a:pt x="0" y="171"/>
                        <a:pt x="49" y="220"/>
                        <a:pt x="110" y="220"/>
                      </a:cubicBezTo>
                      <a:cubicBezTo>
                        <a:pt x="126" y="220"/>
                        <a:pt x="141" y="217"/>
                        <a:pt x="155" y="210"/>
                      </a:cubicBezTo>
                      <a:cubicBezTo>
                        <a:pt x="222" y="277"/>
                        <a:pt x="222" y="277"/>
                        <a:pt x="222" y="277"/>
                      </a:cubicBezTo>
                      <a:cubicBezTo>
                        <a:pt x="236" y="291"/>
                        <a:pt x="259" y="291"/>
                        <a:pt x="274" y="277"/>
                      </a:cubicBezTo>
                      <a:cubicBezTo>
                        <a:pt x="288" y="263"/>
                        <a:pt x="288" y="239"/>
                        <a:pt x="274" y="225"/>
                      </a:cubicBezTo>
                      <a:close/>
                      <a:moveTo>
                        <a:pt x="114" y="180"/>
                      </a:moveTo>
                      <a:cubicBezTo>
                        <a:pt x="119" y="180"/>
                        <a:pt x="122" y="176"/>
                        <a:pt x="122" y="172"/>
                      </a:cubicBezTo>
                      <a:cubicBezTo>
                        <a:pt x="122" y="167"/>
                        <a:pt x="119" y="164"/>
                        <a:pt x="114" y="164"/>
                      </a:cubicBezTo>
                      <a:cubicBezTo>
                        <a:pt x="90" y="164"/>
                        <a:pt x="69" y="148"/>
                        <a:pt x="61" y="126"/>
                      </a:cubicBezTo>
                      <a:cubicBezTo>
                        <a:pt x="59" y="122"/>
                        <a:pt x="54" y="120"/>
                        <a:pt x="50" y="121"/>
                      </a:cubicBezTo>
                      <a:cubicBezTo>
                        <a:pt x="46" y="123"/>
                        <a:pt x="44" y="127"/>
                        <a:pt x="46" y="132"/>
                      </a:cubicBezTo>
                      <a:cubicBezTo>
                        <a:pt x="46" y="132"/>
                        <a:pt x="46" y="132"/>
                        <a:pt x="46" y="132"/>
                      </a:cubicBezTo>
                      <a:cubicBezTo>
                        <a:pt x="56" y="160"/>
                        <a:pt x="83" y="180"/>
                        <a:pt x="114" y="180"/>
                      </a:cubicBez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3"/>
                <p:cNvSpPr>
                  <a:spLocks noChangeAspect="1" noEditPoints="1"/>
                </p:cNvSpPr>
                <p:nvPr/>
              </p:nvSpPr>
              <p:spPr bwMode="auto">
                <a:xfrm>
                  <a:off x="9875137" y="4255348"/>
                  <a:ext cx="420214" cy="384779"/>
                </a:xfrm>
                <a:custGeom>
                  <a:avLst/>
                  <a:gdLst>
                    <a:gd name="T0" fmla="*/ 2147483647 w 462"/>
                    <a:gd name="T1" fmla="*/ 2147483647 h 423"/>
                    <a:gd name="T2" fmla="*/ 2147483647 w 462"/>
                    <a:gd name="T3" fmla="*/ 2147483647 h 423"/>
                    <a:gd name="T4" fmla="*/ 2147483647 w 462"/>
                    <a:gd name="T5" fmla="*/ 2147483647 h 423"/>
                    <a:gd name="T6" fmla="*/ 2147483647 w 462"/>
                    <a:gd name="T7" fmla="*/ 2147483647 h 423"/>
                    <a:gd name="T8" fmla="*/ 2147483647 w 462"/>
                    <a:gd name="T9" fmla="*/ 2147483647 h 423"/>
                    <a:gd name="T10" fmla="*/ 2147483647 w 462"/>
                    <a:gd name="T11" fmla="*/ 2147483647 h 423"/>
                    <a:gd name="T12" fmla="*/ 2147483647 w 462"/>
                    <a:gd name="T13" fmla="*/ 2147483647 h 423"/>
                    <a:gd name="T14" fmla="*/ 2147483647 w 462"/>
                    <a:gd name="T15" fmla="*/ 2147483647 h 423"/>
                    <a:gd name="T16" fmla="*/ 2147483647 w 462"/>
                    <a:gd name="T17" fmla="*/ 2147483647 h 423"/>
                    <a:gd name="T18" fmla="*/ 2147483647 w 462"/>
                    <a:gd name="T19" fmla="*/ 2147483647 h 423"/>
                    <a:gd name="T20" fmla="*/ 2147483647 w 462"/>
                    <a:gd name="T21" fmla="*/ 2147483647 h 423"/>
                    <a:gd name="T22" fmla="*/ 2147483647 w 462"/>
                    <a:gd name="T23" fmla="*/ 2147483647 h 423"/>
                    <a:gd name="T24" fmla="*/ 2147483647 w 462"/>
                    <a:gd name="T25" fmla="*/ 2147483647 h 423"/>
                    <a:gd name="T26" fmla="*/ 2147483647 w 462"/>
                    <a:gd name="T27" fmla="*/ 2147483647 h 423"/>
                    <a:gd name="T28" fmla="*/ 2147483647 w 462"/>
                    <a:gd name="T29" fmla="*/ 2147483647 h 423"/>
                    <a:gd name="T30" fmla="*/ 2147483647 w 462"/>
                    <a:gd name="T31" fmla="*/ 2147483647 h 423"/>
                    <a:gd name="T32" fmla="*/ 2147483647 w 462"/>
                    <a:gd name="T33" fmla="*/ 2147483647 h 423"/>
                    <a:gd name="T34" fmla="*/ 2147483647 w 462"/>
                    <a:gd name="T35" fmla="*/ 2147483647 h 423"/>
                    <a:gd name="T36" fmla="*/ 2147483647 w 462"/>
                    <a:gd name="T37" fmla="*/ 2147483647 h 423"/>
                    <a:gd name="T38" fmla="*/ 2147483647 w 462"/>
                    <a:gd name="T39" fmla="*/ 2147483647 h 423"/>
                    <a:gd name="T40" fmla="*/ 2147483647 w 462"/>
                    <a:gd name="T41" fmla="*/ 2147483647 h 423"/>
                    <a:gd name="T42" fmla="*/ 2147483647 w 462"/>
                    <a:gd name="T43" fmla="*/ 2147483647 h 423"/>
                    <a:gd name="T44" fmla="*/ 2147483647 w 462"/>
                    <a:gd name="T45" fmla="*/ 2147483647 h 423"/>
                    <a:gd name="T46" fmla="*/ 2147483647 w 462"/>
                    <a:gd name="T47" fmla="*/ 2147483647 h 423"/>
                    <a:gd name="T48" fmla="*/ 2147483647 w 462"/>
                    <a:gd name="T49" fmla="*/ 2147483647 h 423"/>
                    <a:gd name="T50" fmla="*/ 2147483647 w 462"/>
                    <a:gd name="T51" fmla="*/ 2147483647 h 423"/>
                    <a:gd name="T52" fmla="*/ 2147483647 w 462"/>
                    <a:gd name="T53" fmla="*/ 2147483647 h 423"/>
                    <a:gd name="T54" fmla="*/ 0 w 462"/>
                    <a:gd name="T55" fmla="*/ 2147483647 h 423"/>
                    <a:gd name="T56" fmla="*/ 2147483647 w 462"/>
                    <a:gd name="T57" fmla="*/ 2147483647 h 423"/>
                    <a:gd name="T58" fmla="*/ 2147483647 w 462"/>
                    <a:gd name="T59" fmla="*/ 2147483647 h 423"/>
                    <a:gd name="T60" fmla="*/ 2147483647 w 462"/>
                    <a:gd name="T61" fmla="*/ 2147483647 h 423"/>
                    <a:gd name="T62" fmla="*/ 2147483647 w 462"/>
                    <a:gd name="T63" fmla="*/ 2147483647 h 423"/>
                    <a:gd name="T64" fmla="*/ 2147483647 w 462"/>
                    <a:gd name="T65" fmla="*/ 2147483647 h 423"/>
                    <a:gd name="T66" fmla="*/ 2147483647 w 462"/>
                    <a:gd name="T67" fmla="*/ 2147483647 h 423"/>
                    <a:gd name="T68" fmla="*/ 2147483647 w 462"/>
                    <a:gd name="T69" fmla="*/ 2147483647 h 423"/>
                    <a:gd name="T70" fmla="*/ 2147483647 w 462"/>
                    <a:gd name="T71" fmla="*/ 2147483647 h 423"/>
                    <a:gd name="T72" fmla="*/ 2147483647 w 462"/>
                    <a:gd name="T73" fmla="*/ 2147483647 h 423"/>
                    <a:gd name="T74" fmla="*/ 2147483647 w 462"/>
                    <a:gd name="T75" fmla="*/ 2147483647 h 423"/>
                    <a:gd name="T76" fmla="*/ 2147483647 w 462"/>
                    <a:gd name="T77" fmla="*/ 2147483647 h 423"/>
                    <a:gd name="T78" fmla="*/ 2147483647 w 462"/>
                    <a:gd name="T79" fmla="*/ 2147483647 h 423"/>
                    <a:gd name="T80" fmla="*/ 2147483647 w 462"/>
                    <a:gd name="T81" fmla="*/ 2147483647 h 423"/>
                    <a:gd name="T82" fmla="*/ 2147483647 w 462"/>
                    <a:gd name="T83" fmla="*/ 2147483647 h 423"/>
                    <a:gd name="T84" fmla="*/ 2147483647 w 462"/>
                    <a:gd name="T85" fmla="*/ 2147483647 h 423"/>
                    <a:gd name="T86" fmla="*/ 2147483647 w 462"/>
                    <a:gd name="T87" fmla="*/ 2147483647 h 423"/>
                    <a:gd name="T88" fmla="*/ 2147483647 w 462"/>
                    <a:gd name="T89" fmla="*/ 2147483647 h 423"/>
                    <a:gd name="T90" fmla="*/ 2147483647 w 462"/>
                    <a:gd name="T91" fmla="*/ 2147483647 h 423"/>
                    <a:gd name="T92" fmla="*/ 2147483647 w 462"/>
                    <a:gd name="T93" fmla="*/ 2147483647 h 423"/>
                    <a:gd name="T94" fmla="*/ 2147483647 w 462"/>
                    <a:gd name="T95" fmla="*/ 2147483647 h 423"/>
                    <a:gd name="T96" fmla="*/ 2147483647 w 462"/>
                    <a:gd name="T97" fmla="*/ 2147483647 h 42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462" h="423">
                      <a:moveTo>
                        <a:pt x="462" y="272"/>
                      </a:moveTo>
                      <a:cubicBezTo>
                        <a:pt x="462" y="248"/>
                        <a:pt x="453" y="226"/>
                        <a:pt x="435" y="210"/>
                      </a:cubicBezTo>
                      <a:cubicBezTo>
                        <a:pt x="438" y="202"/>
                        <a:pt x="439" y="194"/>
                        <a:pt x="439" y="186"/>
                      </a:cubicBezTo>
                      <a:cubicBezTo>
                        <a:pt x="439" y="167"/>
                        <a:pt x="433" y="148"/>
                        <a:pt x="422" y="133"/>
                      </a:cubicBezTo>
                      <a:cubicBezTo>
                        <a:pt x="420" y="129"/>
                        <a:pt x="415" y="128"/>
                        <a:pt x="411" y="131"/>
                      </a:cubicBezTo>
                      <a:cubicBezTo>
                        <a:pt x="407" y="133"/>
                        <a:pt x="407" y="138"/>
                        <a:pt x="409" y="142"/>
                      </a:cubicBezTo>
                      <a:cubicBezTo>
                        <a:pt x="418" y="155"/>
                        <a:pt x="423" y="170"/>
                        <a:pt x="423" y="186"/>
                      </a:cubicBezTo>
                      <a:cubicBezTo>
                        <a:pt x="423" y="194"/>
                        <a:pt x="421" y="202"/>
                        <a:pt x="419" y="210"/>
                      </a:cubicBezTo>
                      <a:cubicBezTo>
                        <a:pt x="418" y="213"/>
                        <a:pt x="419" y="217"/>
                        <a:pt x="421" y="219"/>
                      </a:cubicBezTo>
                      <a:cubicBezTo>
                        <a:pt x="437" y="232"/>
                        <a:pt x="446" y="251"/>
                        <a:pt x="446" y="272"/>
                      </a:cubicBezTo>
                      <a:cubicBezTo>
                        <a:pt x="446" y="309"/>
                        <a:pt x="416" y="340"/>
                        <a:pt x="378" y="340"/>
                      </a:cubicBezTo>
                      <a:cubicBezTo>
                        <a:pt x="163" y="340"/>
                        <a:pt x="163" y="340"/>
                        <a:pt x="163" y="340"/>
                      </a:cubicBezTo>
                      <a:cubicBezTo>
                        <a:pt x="147" y="318"/>
                        <a:pt x="137" y="297"/>
                        <a:pt x="132" y="285"/>
                      </a:cubicBezTo>
                      <a:cubicBezTo>
                        <a:pt x="143" y="279"/>
                        <a:pt x="143" y="279"/>
                        <a:pt x="143" y="279"/>
                      </a:cubicBezTo>
                      <a:cubicBezTo>
                        <a:pt x="146" y="278"/>
                        <a:pt x="148" y="275"/>
                        <a:pt x="148" y="272"/>
                      </a:cubicBezTo>
                      <a:cubicBezTo>
                        <a:pt x="148" y="269"/>
                        <a:pt x="146" y="266"/>
                        <a:pt x="144" y="265"/>
                      </a:cubicBezTo>
                      <a:cubicBezTo>
                        <a:pt x="75" y="229"/>
                        <a:pt x="75" y="229"/>
                        <a:pt x="75" y="229"/>
                      </a:cubicBezTo>
                      <a:cubicBezTo>
                        <a:pt x="73" y="228"/>
                        <a:pt x="70" y="228"/>
                        <a:pt x="68" y="229"/>
                      </a:cubicBezTo>
                      <a:cubicBezTo>
                        <a:pt x="65" y="230"/>
                        <a:pt x="64" y="232"/>
                        <a:pt x="63" y="234"/>
                      </a:cubicBezTo>
                      <a:cubicBezTo>
                        <a:pt x="48" y="310"/>
                        <a:pt x="48" y="310"/>
                        <a:pt x="48" y="310"/>
                      </a:cubicBezTo>
                      <a:cubicBezTo>
                        <a:pt x="47" y="313"/>
                        <a:pt x="48" y="316"/>
                        <a:pt x="50" y="318"/>
                      </a:cubicBezTo>
                      <a:cubicBezTo>
                        <a:pt x="53" y="320"/>
                        <a:pt x="56" y="321"/>
                        <a:pt x="59" y="319"/>
                      </a:cubicBezTo>
                      <a:cubicBezTo>
                        <a:pt x="66" y="316"/>
                        <a:pt x="66" y="316"/>
                        <a:pt x="66" y="316"/>
                      </a:cubicBezTo>
                      <a:cubicBezTo>
                        <a:pt x="72" y="324"/>
                        <a:pt x="78" y="332"/>
                        <a:pt x="84" y="340"/>
                      </a:cubicBezTo>
                      <a:cubicBezTo>
                        <a:pt x="46" y="337"/>
                        <a:pt x="16" y="306"/>
                        <a:pt x="16" y="268"/>
                      </a:cubicBezTo>
                      <a:cubicBezTo>
                        <a:pt x="16" y="241"/>
                        <a:pt x="32" y="216"/>
                        <a:pt x="56" y="204"/>
                      </a:cubicBezTo>
                      <a:cubicBezTo>
                        <a:pt x="59" y="202"/>
                        <a:pt x="61" y="199"/>
                        <a:pt x="61" y="196"/>
                      </a:cubicBezTo>
                      <a:cubicBezTo>
                        <a:pt x="61" y="196"/>
                        <a:pt x="61" y="196"/>
                        <a:pt x="61" y="196"/>
                      </a:cubicBezTo>
                      <a:cubicBezTo>
                        <a:pt x="61" y="131"/>
                        <a:pt x="113" y="78"/>
                        <a:pt x="178" y="78"/>
                      </a:cubicBezTo>
                      <a:cubicBezTo>
                        <a:pt x="217" y="78"/>
                        <a:pt x="254" y="98"/>
                        <a:pt x="275" y="131"/>
                      </a:cubicBezTo>
                      <a:cubicBezTo>
                        <a:pt x="276" y="131"/>
                        <a:pt x="276" y="131"/>
                        <a:pt x="276" y="132"/>
                      </a:cubicBezTo>
                      <a:cubicBezTo>
                        <a:pt x="283" y="144"/>
                        <a:pt x="288" y="155"/>
                        <a:pt x="291" y="163"/>
                      </a:cubicBezTo>
                      <a:cubicBezTo>
                        <a:pt x="280" y="168"/>
                        <a:pt x="280" y="168"/>
                        <a:pt x="280" y="168"/>
                      </a:cubicBezTo>
                      <a:cubicBezTo>
                        <a:pt x="278" y="170"/>
                        <a:pt x="276" y="172"/>
                        <a:pt x="276" y="175"/>
                      </a:cubicBezTo>
                      <a:cubicBezTo>
                        <a:pt x="276" y="178"/>
                        <a:pt x="277" y="181"/>
                        <a:pt x="280" y="183"/>
                      </a:cubicBezTo>
                      <a:cubicBezTo>
                        <a:pt x="349" y="219"/>
                        <a:pt x="349" y="219"/>
                        <a:pt x="349" y="219"/>
                      </a:cubicBezTo>
                      <a:cubicBezTo>
                        <a:pt x="350" y="219"/>
                        <a:pt x="351" y="220"/>
                        <a:pt x="353" y="220"/>
                      </a:cubicBezTo>
                      <a:cubicBezTo>
                        <a:pt x="354" y="220"/>
                        <a:pt x="355" y="220"/>
                        <a:pt x="356" y="219"/>
                      </a:cubicBezTo>
                      <a:cubicBezTo>
                        <a:pt x="358" y="218"/>
                        <a:pt x="360" y="216"/>
                        <a:pt x="360" y="213"/>
                      </a:cubicBezTo>
                      <a:cubicBezTo>
                        <a:pt x="376" y="137"/>
                        <a:pt x="376" y="137"/>
                        <a:pt x="376" y="137"/>
                      </a:cubicBezTo>
                      <a:cubicBezTo>
                        <a:pt x="377" y="134"/>
                        <a:pt x="376" y="131"/>
                        <a:pt x="373" y="129"/>
                      </a:cubicBezTo>
                      <a:cubicBezTo>
                        <a:pt x="371" y="127"/>
                        <a:pt x="368" y="127"/>
                        <a:pt x="365" y="128"/>
                      </a:cubicBezTo>
                      <a:cubicBezTo>
                        <a:pt x="358" y="132"/>
                        <a:pt x="358" y="132"/>
                        <a:pt x="358" y="132"/>
                      </a:cubicBezTo>
                      <a:cubicBezTo>
                        <a:pt x="352" y="123"/>
                        <a:pt x="346" y="115"/>
                        <a:pt x="340" y="108"/>
                      </a:cubicBezTo>
                      <a:cubicBezTo>
                        <a:pt x="341" y="108"/>
                        <a:pt x="343" y="108"/>
                        <a:pt x="345" y="108"/>
                      </a:cubicBezTo>
                      <a:cubicBezTo>
                        <a:pt x="360" y="108"/>
                        <a:pt x="375" y="112"/>
                        <a:pt x="388" y="121"/>
                      </a:cubicBezTo>
                      <a:cubicBezTo>
                        <a:pt x="390" y="122"/>
                        <a:pt x="391" y="122"/>
                        <a:pt x="393" y="122"/>
                      </a:cubicBezTo>
                      <a:cubicBezTo>
                        <a:pt x="395" y="122"/>
                        <a:pt x="398" y="121"/>
                        <a:pt x="399" y="119"/>
                      </a:cubicBezTo>
                      <a:cubicBezTo>
                        <a:pt x="402" y="115"/>
                        <a:pt x="401" y="110"/>
                        <a:pt x="397" y="108"/>
                      </a:cubicBezTo>
                      <a:cubicBezTo>
                        <a:pt x="382" y="97"/>
                        <a:pt x="363" y="92"/>
                        <a:pt x="345" y="92"/>
                      </a:cubicBezTo>
                      <a:cubicBezTo>
                        <a:pt x="339" y="92"/>
                        <a:pt x="332" y="93"/>
                        <a:pt x="327" y="94"/>
                      </a:cubicBezTo>
                      <a:cubicBezTo>
                        <a:pt x="234" y="0"/>
                        <a:pt x="108" y="28"/>
                        <a:pt x="102" y="30"/>
                      </a:cubicBezTo>
                      <a:cubicBezTo>
                        <a:pt x="53" y="39"/>
                        <a:pt x="40" y="62"/>
                        <a:pt x="37" y="80"/>
                      </a:cubicBezTo>
                      <a:cubicBezTo>
                        <a:pt x="33" y="102"/>
                        <a:pt x="46" y="127"/>
                        <a:pt x="58" y="138"/>
                      </a:cubicBezTo>
                      <a:cubicBezTo>
                        <a:pt x="50" y="155"/>
                        <a:pt x="45" y="173"/>
                        <a:pt x="45" y="192"/>
                      </a:cubicBezTo>
                      <a:cubicBezTo>
                        <a:pt x="17" y="207"/>
                        <a:pt x="0" y="236"/>
                        <a:pt x="0" y="268"/>
                      </a:cubicBezTo>
                      <a:cubicBezTo>
                        <a:pt x="0" y="316"/>
                        <a:pt x="40" y="356"/>
                        <a:pt x="88" y="356"/>
                      </a:cubicBezTo>
                      <a:cubicBezTo>
                        <a:pt x="99" y="356"/>
                        <a:pt x="99" y="356"/>
                        <a:pt x="99" y="356"/>
                      </a:cubicBezTo>
                      <a:cubicBezTo>
                        <a:pt x="155" y="412"/>
                        <a:pt x="223" y="423"/>
                        <a:pt x="270" y="423"/>
                      </a:cubicBezTo>
                      <a:cubicBezTo>
                        <a:pt x="299" y="423"/>
                        <a:pt x="320" y="419"/>
                        <a:pt x="322" y="418"/>
                      </a:cubicBezTo>
                      <a:cubicBezTo>
                        <a:pt x="350" y="412"/>
                        <a:pt x="369" y="402"/>
                        <a:pt x="380" y="386"/>
                      </a:cubicBezTo>
                      <a:cubicBezTo>
                        <a:pt x="386" y="377"/>
                        <a:pt x="388" y="367"/>
                        <a:pt x="387" y="355"/>
                      </a:cubicBezTo>
                      <a:cubicBezTo>
                        <a:pt x="429" y="351"/>
                        <a:pt x="462" y="315"/>
                        <a:pt x="462" y="272"/>
                      </a:cubicBezTo>
                      <a:close/>
                      <a:moveTo>
                        <a:pt x="348" y="146"/>
                      </a:moveTo>
                      <a:cubicBezTo>
                        <a:pt x="350" y="150"/>
                        <a:pt x="354" y="151"/>
                        <a:pt x="357" y="150"/>
                      </a:cubicBezTo>
                      <a:cubicBezTo>
                        <a:pt x="347" y="200"/>
                        <a:pt x="347" y="200"/>
                        <a:pt x="347" y="200"/>
                      </a:cubicBezTo>
                      <a:cubicBezTo>
                        <a:pt x="302" y="176"/>
                        <a:pt x="302" y="176"/>
                        <a:pt x="302" y="176"/>
                      </a:cubicBezTo>
                      <a:cubicBezTo>
                        <a:pt x="305" y="174"/>
                        <a:pt x="305" y="174"/>
                        <a:pt x="305" y="174"/>
                      </a:cubicBezTo>
                      <a:cubicBezTo>
                        <a:pt x="309" y="173"/>
                        <a:pt x="310" y="168"/>
                        <a:pt x="309" y="165"/>
                      </a:cubicBezTo>
                      <a:cubicBezTo>
                        <a:pt x="307" y="160"/>
                        <a:pt x="301" y="144"/>
                        <a:pt x="290" y="124"/>
                      </a:cubicBezTo>
                      <a:cubicBezTo>
                        <a:pt x="289" y="123"/>
                        <a:pt x="289" y="123"/>
                        <a:pt x="289" y="122"/>
                      </a:cubicBezTo>
                      <a:cubicBezTo>
                        <a:pt x="288" y="121"/>
                        <a:pt x="288" y="120"/>
                        <a:pt x="287" y="120"/>
                      </a:cubicBezTo>
                      <a:cubicBezTo>
                        <a:pt x="272" y="95"/>
                        <a:pt x="249" y="67"/>
                        <a:pt x="216" y="48"/>
                      </a:cubicBezTo>
                      <a:cubicBezTo>
                        <a:pt x="261" y="60"/>
                        <a:pt x="310" y="87"/>
                        <a:pt x="348" y="146"/>
                      </a:cubicBezTo>
                      <a:close/>
                      <a:moveTo>
                        <a:pt x="53" y="82"/>
                      </a:moveTo>
                      <a:cubicBezTo>
                        <a:pt x="56" y="64"/>
                        <a:pt x="73" y="52"/>
                        <a:pt x="105" y="45"/>
                      </a:cubicBezTo>
                      <a:cubicBezTo>
                        <a:pt x="105" y="45"/>
                        <a:pt x="105" y="45"/>
                        <a:pt x="105" y="45"/>
                      </a:cubicBezTo>
                      <a:cubicBezTo>
                        <a:pt x="155" y="37"/>
                        <a:pt x="193" y="49"/>
                        <a:pt x="221" y="70"/>
                      </a:cubicBezTo>
                      <a:cubicBezTo>
                        <a:pt x="208" y="65"/>
                        <a:pt x="193" y="62"/>
                        <a:pt x="178" y="62"/>
                      </a:cubicBezTo>
                      <a:cubicBezTo>
                        <a:pt x="131" y="62"/>
                        <a:pt x="90" y="87"/>
                        <a:pt x="66" y="123"/>
                      </a:cubicBezTo>
                      <a:cubicBezTo>
                        <a:pt x="59" y="115"/>
                        <a:pt x="50" y="98"/>
                        <a:pt x="53" y="82"/>
                      </a:cubicBezTo>
                      <a:close/>
                      <a:moveTo>
                        <a:pt x="76" y="301"/>
                      </a:moveTo>
                      <a:cubicBezTo>
                        <a:pt x="74" y="299"/>
                        <a:pt x="72" y="298"/>
                        <a:pt x="69" y="298"/>
                      </a:cubicBezTo>
                      <a:cubicBezTo>
                        <a:pt x="68" y="298"/>
                        <a:pt x="67" y="298"/>
                        <a:pt x="66" y="298"/>
                      </a:cubicBezTo>
                      <a:cubicBezTo>
                        <a:pt x="77" y="248"/>
                        <a:pt x="77" y="248"/>
                        <a:pt x="77" y="248"/>
                      </a:cubicBezTo>
                      <a:cubicBezTo>
                        <a:pt x="122" y="272"/>
                        <a:pt x="122" y="272"/>
                        <a:pt x="122" y="272"/>
                      </a:cubicBezTo>
                      <a:cubicBezTo>
                        <a:pt x="119" y="273"/>
                        <a:pt x="119" y="273"/>
                        <a:pt x="119" y="273"/>
                      </a:cubicBezTo>
                      <a:cubicBezTo>
                        <a:pt x="115" y="275"/>
                        <a:pt x="113" y="279"/>
                        <a:pt x="115" y="283"/>
                      </a:cubicBezTo>
                      <a:cubicBezTo>
                        <a:pt x="117" y="290"/>
                        <a:pt x="129" y="320"/>
                        <a:pt x="152" y="351"/>
                      </a:cubicBezTo>
                      <a:cubicBezTo>
                        <a:pt x="153" y="352"/>
                        <a:pt x="154" y="353"/>
                        <a:pt x="155" y="354"/>
                      </a:cubicBezTo>
                      <a:cubicBezTo>
                        <a:pt x="169" y="371"/>
                        <a:pt x="186" y="387"/>
                        <a:pt x="207" y="400"/>
                      </a:cubicBezTo>
                      <a:cubicBezTo>
                        <a:pt x="163" y="388"/>
                        <a:pt x="113" y="361"/>
                        <a:pt x="76" y="301"/>
                      </a:cubicBezTo>
                      <a:close/>
                      <a:moveTo>
                        <a:pt x="366" y="378"/>
                      </a:moveTo>
                      <a:cubicBezTo>
                        <a:pt x="359" y="389"/>
                        <a:pt x="343" y="398"/>
                        <a:pt x="319" y="402"/>
                      </a:cubicBezTo>
                      <a:cubicBezTo>
                        <a:pt x="319" y="402"/>
                        <a:pt x="319" y="402"/>
                        <a:pt x="319" y="402"/>
                      </a:cubicBezTo>
                      <a:cubicBezTo>
                        <a:pt x="308" y="404"/>
                        <a:pt x="298" y="405"/>
                        <a:pt x="288" y="405"/>
                      </a:cubicBezTo>
                      <a:cubicBezTo>
                        <a:pt x="238" y="405"/>
                        <a:pt x="202" y="382"/>
                        <a:pt x="177" y="356"/>
                      </a:cubicBezTo>
                      <a:cubicBezTo>
                        <a:pt x="371" y="356"/>
                        <a:pt x="371" y="356"/>
                        <a:pt x="371" y="356"/>
                      </a:cubicBezTo>
                      <a:cubicBezTo>
                        <a:pt x="372" y="364"/>
                        <a:pt x="370" y="371"/>
                        <a:pt x="366" y="378"/>
                      </a:cubicBez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3"/>
                <p:cNvSpPr>
                  <a:spLocks noChangeAspect="1" noEditPoints="1"/>
                </p:cNvSpPr>
                <p:nvPr/>
              </p:nvSpPr>
              <p:spPr bwMode="auto">
                <a:xfrm>
                  <a:off x="9135838" y="4255348"/>
                  <a:ext cx="536994" cy="351962"/>
                </a:xfrm>
                <a:custGeom>
                  <a:avLst/>
                  <a:gdLst>
                    <a:gd name="T0" fmla="*/ 2147483647 w 452"/>
                    <a:gd name="T1" fmla="*/ 2147483647 h 296"/>
                    <a:gd name="T2" fmla="*/ 2147483647 w 452"/>
                    <a:gd name="T3" fmla="*/ 2147483647 h 296"/>
                    <a:gd name="T4" fmla="*/ 2147483647 w 452"/>
                    <a:gd name="T5" fmla="*/ 2147483647 h 296"/>
                    <a:gd name="T6" fmla="*/ 2147483647 w 452"/>
                    <a:gd name="T7" fmla="*/ 2147483647 h 296"/>
                    <a:gd name="T8" fmla="*/ 2147483647 w 452"/>
                    <a:gd name="T9" fmla="*/ 2147483647 h 296"/>
                    <a:gd name="T10" fmla="*/ 2147483647 w 452"/>
                    <a:gd name="T11" fmla="*/ 2147483647 h 296"/>
                    <a:gd name="T12" fmla="*/ 2147483647 w 452"/>
                    <a:gd name="T13" fmla="*/ 2147483647 h 296"/>
                    <a:gd name="T14" fmla="*/ 2147483647 w 452"/>
                    <a:gd name="T15" fmla="*/ 2147483647 h 296"/>
                    <a:gd name="T16" fmla="*/ 2147483647 w 452"/>
                    <a:gd name="T17" fmla="*/ 0 h 296"/>
                    <a:gd name="T18" fmla="*/ 2147483647 w 452"/>
                    <a:gd name="T19" fmla="*/ 2147483647 h 296"/>
                    <a:gd name="T20" fmla="*/ 2147483647 w 452"/>
                    <a:gd name="T21" fmla="*/ 2147483647 h 296"/>
                    <a:gd name="T22" fmla="*/ 0 w 452"/>
                    <a:gd name="T23" fmla="*/ 2147483647 h 296"/>
                    <a:gd name="T24" fmla="*/ 2147483647 w 452"/>
                    <a:gd name="T25" fmla="*/ 2147483647 h 296"/>
                    <a:gd name="T26" fmla="*/ 2147483647 w 452"/>
                    <a:gd name="T27" fmla="*/ 2147483647 h 296"/>
                    <a:gd name="T28" fmla="*/ 2147483647 w 452"/>
                    <a:gd name="T29" fmla="*/ 2147483647 h 296"/>
                    <a:gd name="T30" fmla="*/ 2147483647 w 452"/>
                    <a:gd name="T31" fmla="*/ 2147483647 h 296"/>
                    <a:gd name="T32" fmla="*/ 2147483647 w 452"/>
                    <a:gd name="T33" fmla="*/ 2147483647 h 296"/>
                    <a:gd name="T34" fmla="*/ 2147483647 w 452"/>
                    <a:gd name="T35" fmla="*/ 2147483647 h 296"/>
                    <a:gd name="T36" fmla="*/ 2147483647 w 452"/>
                    <a:gd name="T37" fmla="*/ 2147483647 h 296"/>
                    <a:gd name="T38" fmla="*/ 2147483647 w 452"/>
                    <a:gd name="T39" fmla="*/ 2147483647 h 296"/>
                    <a:gd name="T40" fmla="*/ 2147483647 w 452"/>
                    <a:gd name="T41" fmla="*/ 2147483647 h 296"/>
                    <a:gd name="T42" fmla="*/ 2147483647 w 452"/>
                    <a:gd name="T43" fmla="*/ 2147483647 h 296"/>
                    <a:gd name="T44" fmla="*/ 2147483647 w 452"/>
                    <a:gd name="T45" fmla="*/ 2147483647 h 296"/>
                    <a:gd name="T46" fmla="*/ 2147483647 w 452"/>
                    <a:gd name="T47" fmla="*/ 2147483647 h 296"/>
                    <a:gd name="T48" fmla="*/ 2147483647 w 452"/>
                    <a:gd name="T49" fmla="*/ 2147483647 h 296"/>
                    <a:gd name="T50" fmla="*/ 2147483647 w 452"/>
                    <a:gd name="T51" fmla="*/ 2147483647 h 296"/>
                    <a:gd name="T52" fmla="*/ 2147483647 w 452"/>
                    <a:gd name="T53" fmla="*/ 2147483647 h 296"/>
                    <a:gd name="T54" fmla="*/ 2147483647 w 452"/>
                    <a:gd name="T55" fmla="*/ 2147483647 h 296"/>
                    <a:gd name="T56" fmla="*/ 2147483647 w 452"/>
                    <a:gd name="T57" fmla="*/ 2147483647 h 296"/>
                    <a:gd name="T58" fmla="*/ 2147483647 w 452"/>
                    <a:gd name="T59" fmla="*/ 2147483647 h 296"/>
                    <a:gd name="T60" fmla="*/ 2147483647 w 452"/>
                    <a:gd name="T61" fmla="*/ 2147483647 h 296"/>
                    <a:gd name="T62" fmla="*/ 2147483647 w 452"/>
                    <a:gd name="T63" fmla="*/ 2147483647 h 296"/>
                    <a:gd name="T64" fmla="*/ 2147483647 w 452"/>
                    <a:gd name="T65" fmla="*/ 2147483647 h 296"/>
                    <a:gd name="T66" fmla="*/ 2147483647 w 452"/>
                    <a:gd name="T67" fmla="*/ 2147483647 h 296"/>
                    <a:gd name="T68" fmla="*/ 2147483647 w 452"/>
                    <a:gd name="T69" fmla="*/ 2147483647 h 296"/>
                    <a:gd name="T70" fmla="*/ 2147483647 w 452"/>
                    <a:gd name="T71" fmla="*/ 2147483647 h 296"/>
                    <a:gd name="T72" fmla="*/ 2147483647 w 452"/>
                    <a:gd name="T73" fmla="*/ 2147483647 h 296"/>
                    <a:gd name="T74" fmla="*/ 2147483647 w 452"/>
                    <a:gd name="T75" fmla="*/ 2147483647 h 296"/>
                    <a:gd name="T76" fmla="*/ 2147483647 w 452"/>
                    <a:gd name="T77" fmla="*/ 2147483647 h 296"/>
                    <a:gd name="T78" fmla="*/ 2147483647 w 452"/>
                    <a:gd name="T79" fmla="*/ 2147483647 h 296"/>
                    <a:gd name="T80" fmla="*/ 2147483647 w 452"/>
                    <a:gd name="T81" fmla="*/ 2147483647 h 296"/>
                    <a:gd name="T82" fmla="*/ 2147483647 w 452"/>
                    <a:gd name="T83" fmla="*/ 2147483647 h 296"/>
                    <a:gd name="T84" fmla="*/ 2147483647 w 452"/>
                    <a:gd name="T85" fmla="*/ 2147483647 h 296"/>
                    <a:gd name="T86" fmla="*/ 2147483647 w 452"/>
                    <a:gd name="T87" fmla="*/ 2147483647 h 296"/>
                    <a:gd name="T88" fmla="*/ 2147483647 w 452"/>
                    <a:gd name="T89" fmla="*/ 2147483647 h 296"/>
                    <a:gd name="T90" fmla="*/ 2147483647 w 452"/>
                    <a:gd name="T91" fmla="*/ 2147483647 h 296"/>
                    <a:gd name="T92" fmla="*/ 2147483647 w 452"/>
                    <a:gd name="T93" fmla="*/ 2147483647 h 296"/>
                    <a:gd name="T94" fmla="*/ 2147483647 w 452"/>
                    <a:gd name="T95" fmla="*/ 2147483647 h 296"/>
                    <a:gd name="T96" fmla="*/ 2147483647 w 452"/>
                    <a:gd name="T97" fmla="*/ 2147483647 h 296"/>
                    <a:gd name="T98" fmla="*/ 2147483647 w 452"/>
                    <a:gd name="T99" fmla="*/ 2147483647 h 296"/>
                    <a:gd name="T100" fmla="*/ 2147483647 w 452"/>
                    <a:gd name="T101" fmla="*/ 2147483647 h 296"/>
                    <a:gd name="T102" fmla="*/ 2147483647 w 452"/>
                    <a:gd name="T103" fmla="*/ 2147483647 h 296"/>
                    <a:gd name="T104" fmla="*/ 2147483647 w 452"/>
                    <a:gd name="T105" fmla="*/ 2147483647 h 296"/>
                    <a:gd name="T106" fmla="*/ 2147483647 w 452"/>
                    <a:gd name="T107" fmla="*/ 2147483647 h 296"/>
                    <a:gd name="T108" fmla="*/ 2147483647 w 452"/>
                    <a:gd name="T109" fmla="*/ 2147483647 h 296"/>
                    <a:gd name="T110" fmla="*/ 2147483647 w 452"/>
                    <a:gd name="T111" fmla="*/ 2147483647 h 296"/>
                    <a:gd name="T112" fmla="*/ 2147483647 w 452"/>
                    <a:gd name="T113" fmla="*/ 2147483647 h 296"/>
                    <a:gd name="T114" fmla="*/ 2147483647 w 452"/>
                    <a:gd name="T115" fmla="*/ 2147483647 h 29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452" h="296">
                      <a:moveTo>
                        <a:pt x="438" y="249"/>
                      </a:moveTo>
                      <a:cubicBezTo>
                        <a:pt x="421" y="249"/>
                        <a:pt x="421" y="249"/>
                        <a:pt x="421" y="249"/>
                      </a:cubicBezTo>
                      <a:cubicBezTo>
                        <a:pt x="421" y="249"/>
                        <a:pt x="421" y="248"/>
                        <a:pt x="421" y="248"/>
                      </a:cubicBezTo>
                      <a:cubicBezTo>
                        <a:pt x="421" y="70"/>
                        <a:pt x="421" y="70"/>
                        <a:pt x="421" y="70"/>
                      </a:cubicBezTo>
                      <a:cubicBezTo>
                        <a:pt x="421" y="65"/>
                        <a:pt x="418" y="62"/>
                        <a:pt x="413" y="62"/>
                      </a:cubicBezTo>
                      <a:cubicBezTo>
                        <a:pt x="409" y="62"/>
                        <a:pt x="405" y="65"/>
                        <a:pt x="405" y="70"/>
                      </a:cubicBezTo>
                      <a:cubicBezTo>
                        <a:pt x="405" y="248"/>
                        <a:pt x="405" y="248"/>
                        <a:pt x="405" y="248"/>
                      </a:cubicBezTo>
                      <a:cubicBezTo>
                        <a:pt x="405" y="248"/>
                        <a:pt x="406" y="249"/>
                        <a:pt x="406" y="249"/>
                      </a:cubicBezTo>
                      <a:cubicBezTo>
                        <a:pt x="47" y="249"/>
                        <a:pt x="47" y="249"/>
                        <a:pt x="47" y="249"/>
                      </a:cubicBezTo>
                      <a:cubicBezTo>
                        <a:pt x="47" y="228"/>
                        <a:pt x="47" y="228"/>
                        <a:pt x="47" y="228"/>
                      </a:cubicBezTo>
                      <a:cubicBezTo>
                        <a:pt x="47" y="16"/>
                        <a:pt x="47" y="16"/>
                        <a:pt x="47" y="16"/>
                      </a:cubicBezTo>
                      <a:cubicBezTo>
                        <a:pt x="405" y="16"/>
                        <a:pt x="405" y="16"/>
                        <a:pt x="405" y="16"/>
                      </a:cubicBezTo>
                      <a:cubicBezTo>
                        <a:pt x="405" y="37"/>
                        <a:pt x="405" y="37"/>
                        <a:pt x="405" y="37"/>
                      </a:cubicBezTo>
                      <a:cubicBezTo>
                        <a:pt x="405" y="42"/>
                        <a:pt x="409" y="45"/>
                        <a:pt x="413" y="45"/>
                      </a:cubicBezTo>
                      <a:cubicBezTo>
                        <a:pt x="418" y="45"/>
                        <a:pt x="421" y="42"/>
                        <a:pt x="421" y="37"/>
                      </a:cubicBezTo>
                      <a:cubicBezTo>
                        <a:pt x="421" y="14"/>
                        <a:pt x="421" y="14"/>
                        <a:pt x="421" y="14"/>
                      </a:cubicBezTo>
                      <a:cubicBezTo>
                        <a:pt x="421" y="6"/>
                        <a:pt x="415" y="0"/>
                        <a:pt x="408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37" y="0"/>
                        <a:pt x="31" y="6"/>
                        <a:pt x="31" y="14"/>
                      </a:cubicBezTo>
                      <a:cubicBezTo>
                        <a:pt x="31" y="211"/>
                        <a:pt x="31" y="211"/>
                        <a:pt x="31" y="211"/>
                      </a:cubicBezTo>
                      <a:cubicBezTo>
                        <a:pt x="31" y="228"/>
                        <a:pt x="31" y="228"/>
                        <a:pt x="31" y="228"/>
                      </a:cubicBezTo>
                      <a:cubicBezTo>
                        <a:pt x="31" y="249"/>
                        <a:pt x="31" y="249"/>
                        <a:pt x="31" y="249"/>
                      </a:cubicBezTo>
                      <a:cubicBezTo>
                        <a:pt x="14" y="249"/>
                        <a:pt x="14" y="249"/>
                        <a:pt x="14" y="249"/>
                      </a:cubicBezTo>
                      <a:cubicBezTo>
                        <a:pt x="7" y="249"/>
                        <a:pt x="0" y="255"/>
                        <a:pt x="0" y="263"/>
                      </a:cubicBezTo>
                      <a:cubicBezTo>
                        <a:pt x="0" y="282"/>
                        <a:pt x="0" y="282"/>
                        <a:pt x="0" y="282"/>
                      </a:cubicBezTo>
                      <a:cubicBezTo>
                        <a:pt x="0" y="289"/>
                        <a:pt x="7" y="296"/>
                        <a:pt x="14" y="296"/>
                      </a:cubicBezTo>
                      <a:cubicBezTo>
                        <a:pt x="438" y="296"/>
                        <a:pt x="438" y="296"/>
                        <a:pt x="438" y="296"/>
                      </a:cubicBezTo>
                      <a:cubicBezTo>
                        <a:pt x="446" y="296"/>
                        <a:pt x="452" y="289"/>
                        <a:pt x="452" y="282"/>
                      </a:cubicBezTo>
                      <a:cubicBezTo>
                        <a:pt x="452" y="263"/>
                        <a:pt x="452" y="263"/>
                        <a:pt x="452" y="263"/>
                      </a:cubicBezTo>
                      <a:cubicBezTo>
                        <a:pt x="452" y="255"/>
                        <a:pt x="446" y="249"/>
                        <a:pt x="438" y="249"/>
                      </a:cubicBezTo>
                      <a:moveTo>
                        <a:pt x="436" y="280"/>
                      </a:moveTo>
                      <a:cubicBezTo>
                        <a:pt x="16" y="280"/>
                        <a:pt x="16" y="280"/>
                        <a:pt x="16" y="280"/>
                      </a:cubicBezTo>
                      <a:cubicBezTo>
                        <a:pt x="16" y="265"/>
                        <a:pt x="16" y="265"/>
                        <a:pt x="16" y="265"/>
                      </a:cubicBezTo>
                      <a:cubicBezTo>
                        <a:pt x="184" y="265"/>
                        <a:pt x="184" y="265"/>
                        <a:pt x="184" y="265"/>
                      </a:cubicBezTo>
                      <a:cubicBezTo>
                        <a:pt x="185" y="268"/>
                        <a:pt x="188" y="271"/>
                        <a:pt x="191" y="271"/>
                      </a:cubicBezTo>
                      <a:cubicBezTo>
                        <a:pt x="260" y="271"/>
                        <a:pt x="260" y="271"/>
                        <a:pt x="260" y="271"/>
                      </a:cubicBezTo>
                      <a:cubicBezTo>
                        <a:pt x="264" y="271"/>
                        <a:pt x="267" y="268"/>
                        <a:pt x="268" y="265"/>
                      </a:cubicBezTo>
                      <a:cubicBezTo>
                        <a:pt x="436" y="265"/>
                        <a:pt x="436" y="265"/>
                        <a:pt x="436" y="265"/>
                      </a:cubicBezTo>
                      <a:lnTo>
                        <a:pt x="436" y="280"/>
                      </a:lnTo>
                      <a:close/>
                      <a:moveTo>
                        <a:pt x="290" y="151"/>
                      </a:moveTo>
                      <a:cubicBezTo>
                        <a:pt x="286" y="151"/>
                        <a:pt x="284" y="153"/>
                        <a:pt x="284" y="157"/>
                      </a:cubicBezTo>
                      <a:cubicBezTo>
                        <a:pt x="284" y="197"/>
                        <a:pt x="284" y="197"/>
                        <a:pt x="284" y="197"/>
                      </a:cubicBezTo>
                      <a:cubicBezTo>
                        <a:pt x="284" y="201"/>
                        <a:pt x="286" y="204"/>
                        <a:pt x="290" y="204"/>
                      </a:cubicBezTo>
                      <a:cubicBezTo>
                        <a:pt x="293" y="204"/>
                        <a:pt x="296" y="201"/>
                        <a:pt x="296" y="197"/>
                      </a:cubicBezTo>
                      <a:cubicBezTo>
                        <a:pt x="296" y="157"/>
                        <a:pt x="296" y="157"/>
                        <a:pt x="296" y="157"/>
                      </a:cubicBezTo>
                      <a:cubicBezTo>
                        <a:pt x="296" y="153"/>
                        <a:pt x="293" y="151"/>
                        <a:pt x="290" y="151"/>
                      </a:cubicBezTo>
                      <a:moveTo>
                        <a:pt x="74" y="32"/>
                      </a:moveTo>
                      <a:cubicBezTo>
                        <a:pt x="68" y="32"/>
                        <a:pt x="63" y="37"/>
                        <a:pt x="63" y="43"/>
                      </a:cubicBezTo>
                      <a:cubicBezTo>
                        <a:pt x="63" y="222"/>
                        <a:pt x="63" y="222"/>
                        <a:pt x="63" y="222"/>
                      </a:cubicBezTo>
                      <a:cubicBezTo>
                        <a:pt x="63" y="228"/>
                        <a:pt x="68" y="233"/>
                        <a:pt x="74" y="233"/>
                      </a:cubicBezTo>
                      <a:cubicBezTo>
                        <a:pt x="379" y="233"/>
                        <a:pt x="379" y="233"/>
                        <a:pt x="379" y="233"/>
                      </a:cubicBezTo>
                      <a:cubicBezTo>
                        <a:pt x="385" y="233"/>
                        <a:pt x="390" y="228"/>
                        <a:pt x="390" y="222"/>
                      </a:cubicBezTo>
                      <a:cubicBezTo>
                        <a:pt x="390" y="43"/>
                        <a:pt x="390" y="43"/>
                        <a:pt x="390" y="43"/>
                      </a:cubicBezTo>
                      <a:cubicBezTo>
                        <a:pt x="390" y="37"/>
                        <a:pt x="385" y="32"/>
                        <a:pt x="379" y="32"/>
                      </a:cubicBezTo>
                      <a:lnTo>
                        <a:pt x="74" y="32"/>
                      </a:lnTo>
                      <a:close/>
                      <a:moveTo>
                        <a:pt x="320" y="50"/>
                      </a:moveTo>
                      <a:cubicBezTo>
                        <a:pt x="326" y="50"/>
                        <a:pt x="331" y="51"/>
                        <a:pt x="336" y="54"/>
                      </a:cubicBezTo>
                      <a:cubicBezTo>
                        <a:pt x="344" y="57"/>
                        <a:pt x="350" y="64"/>
                        <a:pt x="354" y="72"/>
                      </a:cubicBezTo>
                      <a:cubicBezTo>
                        <a:pt x="356" y="76"/>
                        <a:pt x="357" y="82"/>
                        <a:pt x="357" y="87"/>
                      </a:cubicBezTo>
                      <a:cubicBezTo>
                        <a:pt x="357" y="108"/>
                        <a:pt x="340" y="124"/>
                        <a:pt x="320" y="124"/>
                      </a:cubicBezTo>
                      <a:cubicBezTo>
                        <a:pt x="299" y="124"/>
                        <a:pt x="283" y="108"/>
                        <a:pt x="283" y="87"/>
                      </a:cubicBezTo>
                      <a:cubicBezTo>
                        <a:pt x="283" y="67"/>
                        <a:pt x="299" y="50"/>
                        <a:pt x="320" y="50"/>
                      </a:cubicBezTo>
                      <a:moveTo>
                        <a:pt x="96" y="177"/>
                      </a:moveTo>
                      <a:cubicBezTo>
                        <a:pt x="92" y="177"/>
                        <a:pt x="89" y="174"/>
                        <a:pt x="89" y="170"/>
                      </a:cubicBezTo>
                      <a:cubicBezTo>
                        <a:pt x="89" y="166"/>
                        <a:pt x="92" y="163"/>
                        <a:pt x="96" y="163"/>
                      </a:cubicBezTo>
                      <a:cubicBezTo>
                        <a:pt x="100" y="163"/>
                        <a:pt x="103" y="166"/>
                        <a:pt x="103" y="170"/>
                      </a:cubicBezTo>
                      <a:cubicBezTo>
                        <a:pt x="103" y="174"/>
                        <a:pt x="100" y="177"/>
                        <a:pt x="96" y="177"/>
                      </a:cubicBezTo>
                      <a:moveTo>
                        <a:pt x="96" y="139"/>
                      </a:moveTo>
                      <a:cubicBezTo>
                        <a:pt x="92" y="139"/>
                        <a:pt x="89" y="136"/>
                        <a:pt x="89" y="132"/>
                      </a:cubicBezTo>
                      <a:cubicBezTo>
                        <a:pt x="89" y="129"/>
                        <a:pt x="92" y="125"/>
                        <a:pt x="96" y="125"/>
                      </a:cubicBezTo>
                      <a:cubicBezTo>
                        <a:pt x="100" y="125"/>
                        <a:pt x="103" y="129"/>
                        <a:pt x="103" y="132"/>
                      </a:cubicBezTo>
                      <a:cubicBezTo>
                        <a:pt x="103" y="136"/>
                        <a:pt x="100" y="139"/>
                        <a:pt x="96" y="139"/>
                      </a:cubicBezTo>
                      <a:moveTo>
                        <a:pt x="96" y="102"/>
                      </a:moveTo>
                      <a:cubicBezTo>
                        <a:pt x="92" y="102"/>
                        <a:pt x="89" y="99"/>
                        <a:pt x="89" y="95"/>
                      </a:cubicBezTo>
                      <a:cubicBezTo>
                        <a:pt x="89" y="91"/>
                        <a:pt x="92" y="88"/>
                        <a:pt x="96" y="88"/>
                      </a:cubicBezTo>
                      <a:cubicBezTo>
                        <a:pt x="100" y="88"/>
                        <a:pt x="103" y="91"/>
                        <a:pt x="103" y="95"/>
                      </a:cubicBezTo>
                      <a:cubicBezTo>
                        <a:pt x="103" y="99"/>
                        <a:pt x="100" y="102"/>
                        <a:pt x="96" y="102"/>
                      </a:cubicBezTo>
                      <a:moveTo>
                        <a:pt x="223" y="179"/>
                      </a:moveTo>
                      <a:cubicBezTo>
                        <a:pt x="122" y="179"/>
                        <a:pt x="122" y="179"/>
                        <a:pt x="122" y="179"/>
                      </a:cubicBezTo>
                      <a:cubicBezTo>
                        <a:pt x="117" y="179"/>
                        <a:pt x="114" y="175"/>
                        <a:pt x="114" y="171"/>
                      </a:cubicBezTo>
                      <a:cubicBezTo>
                        <a:pt x="114" y="167"/>
                        <a:pt x="117" y="163"/>
                        <a:pt x="122" y="163"/>
                      </a:cubicBezTo>
                      <a:cubicBezTo>
                        <a:pt x="223" y="163"/>
                        <a:pt x="223" y="163"/>
                        <a:pt x="223" y="163"/>
                      </a:cubicBezTo>
                      <a:cubicBezTo>
                        <a:pt x="228" y="163"/>
                        <a:pt x="231" y="167"/>
                        <a:pt x="231" y="171"/>
                      </a:cubicBezTo>
                      <a:cubicBezTo>
                        <a:pt x="231" y="175"/>
                        <a:pt x="228" y="179"/>
                        <a:pt x="223" y="179"/>
                      </a:cubicBezTo>
                      <a:moveTo>
                        <a:pt x="223" y="141"/>
                      </a:moveTo>
                      <a:cubicBezTo>
                        <a:pt x="122" y="141"/>
                        <a:pt x="122" y="141"/>
                        <a:pt x="122" y="141"/>
                      </a:cubicBezTo>
                      <a:cubicBezTo>
                        <a:pt x="117" y="141"/>
                        <a:pt x="114" y="138"/>
                        <a:pt x="114" y="133"/>
                      </a:cubicBezTo>
                      <a:cubicBezTo>
                        <a:pt x="114" y="129"/>
                        <a:pt x="117" y="125"/>
                        <a:pt x="122" y="125"/>
                      </a:cubicBezTo>
                      <a:cubicBezTo>
                        <a:pt x="223" y="125"/>
                        <a:pt x="223" y="125"/>
                        <a:pt x="223" y="125"/>
                      </a:cubicBezTo>
                      <a:cubicBezTo>
                        <a:pt x="228" y="125"/>
                        <a:pt x="231" y="129"/>
                        <a:pt x="231" y="133"/>
                      </a:cubicBezTo>
                      <a:cubicBezTo>
                        <a:pt x="231" y="138"/>
                        <a:pt x="228" y="141"/>
                        <a:pt x="223" y="141"/>
                      </a:cubicBezTo>
                      <a:moveTo>
                        <a:pt x="223" y="104"/>
                      </a:moveTo>
                      <a:cubicBezTo>
                        <a:pt x="122" y="104"/>
                        <a:pt x="122" y="104"/>
                        <a:pt x="122" y="104"/>
                      </a:cubicBezTo>
                      <a:cubicBezTo>
                        <a:pt x="117" y="104"/>
                        <a:pt x="114" y="100"/>
                        <a:pt x="114" y="96"/>
                      </a:cubicBezTo>
                      <a:cubicBezTo>
                        <a:pt x="114" y="92"/>
                        <a:pt x="117" y="88"/>
                        <a:pt x="122" y="88"/>
                      </a:cubicBezTo>
                      <a:cubicBezTo>
                        <a:pt x="223" y="88"/>
                        <a:pt x="223" y="88"/>
                        <a:pt x="223" y="88"/>
                      </a:cubicBezTo>
                      <a:cubicBezTo>
                        <a:pt x="228" y="88"/>
                        <a:pt x="231" y="92"/>
                        <a:pt x="231" y="96"/>
                      </a:cubicBezTo>
                      <a:cubicBezTo>
                        <a:pt x="231" y="100"/>
                        <a:pt x="228" y="104"/>
                        <a:pt x="223" y="104"/>
                      </a:cubicBezTo>
                      <a:moveTo>
                        <a:pt x="373" y="203"/>
                      </a:moveTo>
                      <a:cubicBezTo>
                        <a:pt x="373" y="209"/>
                        <a:pt x="368" y="214"/>
                        <a:pt x="362" y="215"/>
                      </a:cubicBezTo>
                      <a:cubicBezTo>
                        <a:pt x="278" y="215"/>
                        <a:pt x="278" y="215"/>
                        <a:pt x="278" y="215"/>
                      </a:cubicBezTo>
                      <a:cubicBezTo>
                        <a:pt x="272" y="214"/>
                        <a:pt x="267" y="209"/>
                        <a:pt x="267" y="203"/>
                      </a:cubicBezTo>
                      <a:cubicBezTo>
                        <a:pt x="267" y="157"/>
                        <a:pt x="267" y="157"/>
                        <a:pt x="267" y="157"/>
                      </a:cubicBezTo>
                      <a:cubicBezTo>
                        <a:pt x="267" y="149"/>
                        <a:pt x="271" y="141"/>
                        <a:pt x="275" y="134"/>
                      </a:cubicBezTo>
                      <a:cubicBezTo>
                        <a:pt x="279" y="130"/>
                        <a:pt x="283" y="126"/>
                        <a:pt x="288" y="124"/>
                      </a:cubicBezTo>
                      <a:cubicBezTo>
                        <a:pt x="295" y="133"/>
                        <a:pt x="307" y="137"/>
                        <a:pt x="320" y="137"/>
                      </a:cubicBezTo>
                      <a:cubicBezTo>
                        <a:pt x="333" y="137"/>
                        <a:pt x="345" y="133"/>
                        <a:pt x="352" y="124"/>
                      </a:cubicBezTo>
                      <a:cubicBezTo>
                        <a:pt x="357" y="126"/>
                        <a:pt x="361" y="130"/>
                        <a:pt x="364" y="134"/>
                      </a:cubicBezTo>
                      <a:cubicBezTo>
                        <a:pt x="369" y="141"/>
                        <a:pt x="373" y="149"/>
                        <a:pt x="373" y="157"/>
                      </a:cubicBezTo>
                      <a:lnTo>
                        <a:pt x="373" y="203"/>
                      </a:lnTo>
                      <a:close/>
                      <a:moveTo>
                        <a:pt x="350" y="151"/>
                      </a:moveTo>
                      <a:cubicBezTo>
                        <a:pt x="347" y="151"/>
                        <a:pt x="344" y="153"/>
                        <a:pt x="344" y="157"/>
                      </a:cubicBezTo>
                      <a:cubicBezTo>
                        <a:pt x="344" y="197"/>
                        <a:pt x="344" y="197"/>
                        <a:pt x="344" y="197"/>
                      </a:cubicBezTo>
                      <a:cubicBezTo>
                        <a:pt x="344" y="201"/>
                        <a:pt x="347" y="204"/>
                        <a:pt x="350" y="204"/>
                      </a:cubicBezTo>
                      <a:cubicBezTo>
                        <a:pt x="354" y="204"/>
                        <a:pt x="356" y="201"/>
                        <a:pt x="356" y="197"/>
                      </a:cubicBezTo>
                      <a:cubicBezTo>
                        <a:pt x="356" y="157"/>
                        <a:pt x="356" y="157"/>
                        <a:pt x="356" y="157"/>
                      </a:cubicBezTo>
                      <a:cubicBezTo>
                        <a:pt x="356" y="153"/>
                        <a:pt x="354" y="151"/>
                        <a:pt x="350" y="151"/>
                      </a:cubicBezTo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3"/>
                <p:cNvSpPr>
                  <a:spLocks noChangeAspect="1" noEditPoints="1"/>
                </p:cNvSpPr>
                <p:nvPr/>
              </p:nvSpPr>
              <p:spPr bwMode="auto">
                <a:xfrm>
                  <a:off x="8498131" y="4255348"/>
                  <a:ext cx="278466" cy="365760"/>
                </a:xfrm>
                <a:custGeom>
                  <a:avLst/>
                  <a:gdLst>
                    <a:gd name="T0" fmla="*/ 2147483647 w 270"/>
                    <a:gd name="T1" fmla="*/ 2147483647 h 355"/>
                    <a:gd name="T2" fmla="*/ 2147483647 w 270"/>
                    <a:gd name="T3" fmla="*/ 2147483647 h 355"/>
                    <a:gd name="T4" fmla="*/ 2147483647 w 270"/>
                    <a:gd name="T5" fmla="*/ 2147483647 h 355"/>
                    <a:gd name="T6" fmla="*/ 2147483647 w 270"/>
                    <a:gd name="T7" fmla="*/ 2147483647 h 355"/>
                    <a:gd name="T8" fmla="*/ 2147483647 w 270"/>
                    <a:gd name="T9" fmla="*/ 2147483647 h 355"/>
                    <a:gd name="T10" fmla="*/ 2147483647 w 270"/>
                    <a:gd name="T11" fmla="*/ 2147483647 h 355"/>
                    <a:gd name="T12" fmla="*/ 2147483647 w 270"/>
                    <a:gd name="T13" fmla="*/ 2147483647 h 355"/>
                    <a:gd name="T14" fmla="*/ 2147483647 w 270"/>
                    <a:gd name="T15" fmla="*/ 2147483647 h 355"/>
                    <a:gd name="T16" fmla="*/ 2147483647 w 270"/>
                    <a:gd name="T17" fmla="*/ 2147483647 h 355"/>
                    <a:gd name="T18" fmla="*/ 2147483647 w 270"/>
                    <a:gd name="T19" fmla="*/ 2147483647 h 355"/>
                    <a:gd name="T20" fmla="*/ 2147483647 w 270"/>
                    <a:gd name="T21" fmla="*/ 2147483647 h 355"/>
                    <a:gd name="T22" fmla="*/ 2147483647 w 270"/>
                    <a:gd name="T23" fmla="*/ 2147483647 h 355"/>
                    <a:gd name="T24" fmla="*/ 2147483647 w 270"/>
                    <a:gd name="T25" fmla="*/ 2147483647 h 355"/>
                    <a:gd name="T26" fmla="*/ 2147483647 w 270"/>
                    <a:gd name="T27" fmla="*/ 2147483647 h 355"/>
                    <a:gd name="T28" fmla="*/ 2147483647 w 270"/>
                    <a:gd name="T29" fmla="*/ 2147483647 h 355"/>
                    <a:gd name="T30" fmla="*/ 2147483647 w 270"/>
                    <a:gd name="T31" fmla="*/ 2147483647 h 355"/>
                    <a:gd name="T32" fmla="*/ 2147483647 w 270"/>
                    <a:gd name="T33" fmla="*/ 2147483647 h 355"/>
                    <a:gd name="T34" fmla="*/ 2147483647 w 270"/>
                    <a:gd name="T35" fmla="*/ 2147483647 h 355"/>
                    <a:gd name="T36" fmla="*/ 2147483647 w 270"/>
                    <a:gd name="T37" fmla="*/ 2147483647 h 355"/>
                    <a:gd name="T38" fmla="*/ 2147483647 w 270"/>
                    <a:gd name="T39" fmla="*/ 2147483647 h 355"/>
                    <a:gd name="T40" fmla="*/ 2147483647 w 270"/>
                    <a:gd name="T41" fmla="*/ 2147483647 h 355"/>
                    <a:gd name="T42" fmla="*/ 2147483647 w 270"/>
                    <a:gd name="T43" fmla="*/ 2147483647 h 355"/>
                    <a:gd name="T44" fmla="*/ 2147483647 w 270"/>
                    <a:gd name="T45" fmla="*/ 0 h 355"/>
                    <a:gd name="T46" fmla="*/ 2147483647 w 270"/>
                    <a:gd name="T47" fmla="*/ 2147483647 h 355"/>
                    <a:gd name="T48" fmla="*/ 2147483647 w 270"/>
                    <a:gd name="T49" fmla="*/ 2147483647 h 355"/>
                    <a:gd name="T50" fmla="*/ 0 w 270"/>
                    <a:gd name="T51" fmla="*/ 2147483647 h 355"/>
                    <a:gd name="T52" fmla="*/ 2147483647 w 270"/>
                    <a:gd name="T53" fmla="*/ 2147483647 h 355"/>
                    <a:gd name="T54" fmla="*/ 2147483647 w 270"/>
                    <a:gd name="T55" fmla="*/ 2147483647 h 355"/>
                    <a:gd name="T56" fmla="*/ 2147483647 w 270"/>
                    <a:gd name="T57" fmla="*/ 2147483647 h 355"/>
                    <a:gd name="T58" fmla="*/ 2147483647 w 270"/>
                    <a:gd name="T59" fmla="*/ 2147483647 h 355"/>
                    <a:gd name="T60" fmla="*/ 2147483647 w 270"/>
                    <a:gd name="T61" fmla="*/ 2147483647 h 355"/>
                    <a:gd name="T62" fmla="*/ 2147483647 w 270"/>
                    <a:gd name="T63" fmla="*/ 2147483647 h 355"/>
                    <a:gd name="T64" fmla="*/ 2147483647 w 270"/>
                    <a:gd name="T65" fmla="*/ 2147483647 h 355"/>
                    <a:gd name="T66" fmla="*/ 2147483647 w 270"/>
                    <a:gd name="T67" fmla="*/ 2147483647 h 35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270" h="355">
                      <a:moveTo>
                        <a:pt x="113" y="254"/>
                      </a:moveTo>
                      <a:cubicBezTo>
                        <a:pt x="106" y="297"/>
                        <a:pt x="106" y="297"/>
                        <a:pt x="106" y="297"/>
                      </a:cubicBezTo>
                      <a:cubicBezTo>
                        <a:pt x="105" y="300"/>
                        <a:pt x="106" y="302"/>
                        <a:pt x="107" y="304"/>
                      </a:cubicBezTo>
                      <a:cubicBezTo>
                        <a:pt x="109" y="306"/>
                        <a:pt x="111" y="307"/>
                        <a:pt x="113" y="307"/>
                      </a:cubicBezTo>
                      <a:cubicBezTo>
                        <a:pt x="157" y="307"/>
                        <a:pt x="157" y="307"/>
                        <a:pt x="157" y="307"/>
                      </a:cubicBezTo>
                      <a:cubicBezTo>
                        <a:pt x="160" y="307"/>
                        <a:pt x="162" y="306"/>
                        <a:pt x="164" y="304"/>
                      </a:cubicBezTo>
                      <a:cubicBezTo>
                        <a:pt x="165" y="302"/>
                        <a:pt x="166" y="300"/>
                        <a:pt x="165" y="297"/>
                      </a:cubicBezTo>
                      <a:cubicBezTo>
                        <a:pt x="157" y="254"/>
                        <a:pt x="157" y="254"/>
                        <a:pt x="157" y="254"/>
                      </a:cubicBezTo>
                      <a:cubicBezTo>
                        <a:pt x="167" y="248"/>
                        <a:pt x="173" y="237"/>
                        <a:pt x="173" y="225"/>
                      </a:cubicBezTo>
                      <a:cubicBezTo>
                        <a:pt x="173" y="206"/>
                        <a:pt x="157" y="188"/>
                        <a:pt x="135" y="188"/>
                      </a:cubicBezTo>
                      <a:cubicBezTo>
                        <a:pt x="114" y="188"/>
                        <a:pt x="97" y="206"/>
                        <a:pt x="97" y="225"/>
                      </a:cubicBezTo>
                      <a:cubicBezTo>
                        <a:pt x="97" y="237"/>
                        <a:pt x="103" y="248"/>
                        <a:pt x="113" y="254"/>
                      </a:cubicBezTo>
                      <a:close/>
                      <a:moveTo>
                        <a:pt x="135" y="204"/>
                      </a:moveTo>
                      <a:cubicBezTo>
                        <a:pt x="148" y="204"/>
                        <a:pt x="157" y="214"/>
                        <a:pt x="157" y="225"/>
                      </a:cubicBezTo>
                      <a:cubicBezTo>
                        <a:pt x="157" y="233"/>
                        <a:pt x="152" y="240"/>
                        <a:pt x="145" y="243"/>
                      </a:cubicBezTo>
                      <a:cubicBezTo>
                        <a:pt x="141" y="244"/>
                        <a:pt x="139" y="248"/>
                        <a:pt x="140" y="252"/>
                      </a:cubicBezTo>
                      <a:cubicBezTo>
                        <a:pt x="147" y="291"/>
                        <a:pt x="147" y="291"/>
                        <a:pt x="147" y="291"/>
                      </a:cubicBezTo>
                      <a:cubicBezTo>
                        <a:pt x="123" y="291"/>
                        <a:pt x="123" y="291"/>
                        <a:pt x="123" y="291"/>
                      </a:cubicBezTo>
                      <a:cubicBezTo>
                        <a:pt x="130" y="252"/>
                        <a:pt x="130" y="252"/>
                        <a:pt x="130" y="252"/>
                      </a:cubicBezTo>
                      <a:cubicBezTo>
                        <a:pt x="131" y="248"/>
                        <a:pt x="129" y="244"/>
                        <a:pt x="125" y="243"/>
                      </a:cubicBezTo>
                      <a:cubicBezTo>
                        <a:pt x="118" y="240"/>
                        <a:pt x="113" y="233"/>
                        <a:pt x="113" y="225"/>
                      </a:cubicBezTo>
                      <a:cubicBezTo>
                        <a:pt x="113" y="214"/>
                        <a:pt x="122" y="204"/>
                        <a:pt x="135" y="204"/>
                      </a:cubicBezTo>
                      <a:close/>
                      <a:moveTo>
                        <a:pt x="256" y="141"/>
                      </a:moveTo>
                      <a:cubicBezTo>
                        <a:pt x="243" y="141"/>
                        <a:pt x="243" y="141"/>
                        <a:pt x="243" y="141"/>
                      </a:cubicBezTo>
                      <a:cubicBezTo>
                        <a:pt x="243" y="106"/>
                        <a:pt x="243" y="106"/>
                        <a:pt x="243" y="106"/>
                      </a:cubicBezTo>
                      <a:cubicBezTo>
                        <a:pt x="243" y="106"/>
                        <a:pt x="243" y="105"/>
                        <a:pt x="243" y="105"/>
                      </a:cubicBezTo>
                      <a:cubicBezTo>
                        <a:pt x="243" y="93"/>
                        <a:pt x="242" y="82"/>
                        <a:pt x="238" y="70"/>
                      </a:cubicBezTo>
                      <a:cubicBezTo>
                        <a:pt x="236" y="66"/>
                        <a:pt x="232" y="64"/>
                        <a:pt x="227" y="66"/>
                      </a:cubicBezTo>
                      <a:cubicBezTo>
                        <a:pt x="223" y="67"/>
                        <a:pt x="221" y="72"/>
                        <a:pt x="223" y="76"/>
                      </a:cubicBezTo>
                      <a:cubicBezTo>
                        <a:pt x="226" y="85"/>
                        <a:pt x="227" y="94"/>
                        <a:pt x="227" y="106"/>
                      </a:cubicBezTo>
                      <a:cubicBezTo>
                        <a:pt x="227" y="106"/>
                        <a:pt x="227" y="107"/>
                        <a:pt x="227" y="107"/>
                      </a:cubicBezTo>
                      <a:cubicBezTo>
                        <a:pt x="227" y="141"/>
                        <a:pt x="227" y="141"/>
                        <a:pt x="227" y="141"/>
                      </a:cubicBezTo>
                      <a:cubicBezTo>
                        <a:pt x="211" y="141"/>
                        <a:pt x="211" y="141"/>
                        <a:pt x="211" y="141"/>
                      </a:cubicBezTo>
                      <a:cubicBezTo>
                        <a:pt x="211" y="106"/>
                        <a:pt x="211" y="106"/>
                        <a:pt x="211" y="106"/>
                      </a:cubicBezTo>
                      <a:cubicBezTo>
                        <a:pt x="211" y="89"/>
                        <a:pt x="204" y="71"/>
                        <a:pt x="191" y="56"/>
                      </a:cubicBezTo>
                      <a:cubicBezTo>
                        <a:pt x="177" y="41"/>
                        <a:pt x="158" y="30"/>
                        <a:pt x="135" y="30"/>
                      </a:cubicBezTo>
                      <a:cubicBezTo>
                        <a:pt x="93" y="30"/>
                        <a:pt x="59" y="64"/>
                        <a:pt x="59" y="106"/>
                      </a:cubicBezTo>
                      <a:cubicBezTo>
                        <a:pt x="59" y="141"/>
                        <a:pt x="59" y="141"/>
                        <a:pt x="59" y="141"/>
                      </a:cubicBezTo>
                      <a:cubicBezTo>
                        <a:pt x="43" y="141"/>
                        <a:pt x="43" y="141"/>
                        <a:pt x="43" y="141"/>
                      </a:cubicBezTo>
                      <a:cubicBezTo>
                        <a:pt x="43" y="106"/>
                        <a:pt x="43" y="106"/>
                        <a:pt x="43" y="106"/>
                      </a:cubicBezTo>
                      <a:cubicBezTo>
                        <a:pt x="43" y="106"/>
                        <a:pt x="43" y="106"/>
                        <a:pt x="43" y="106"/>
                      </a:cubicBezTo>
                      <a:cubicBezTo>
                        <a:pt x="44" y="56"/>
                        <a:pt x="85" y="16"/>
                        <a:pt x="135" y="16"/>
                      </a:cubicBezTo>
                      <a:cubicBezTo>
                        <a:pt x="179" y="16"/>
                        <a:pt x="199" y="40"/>
                        <a:pt x="207" y="50"/>
                      </a:cubicBezTo>
                      <a:cubicBezTo>
                        <a:pt x="210" y="54"/>
                        <a:pt x="215" y="55"/>
                        <a:pt x="218" y="52"/>
                      </a:cubicBezTo>
                      <a:cubicBezTo>
                        <a:pt x="222" y="49"/>
                        <a:pt x="223" y="44"/>
                        <a:pt x="220" y="41"/>
                      </a:cubicBezTo>
                      <a:cubicBezTo>
                        <a:pt x="211" y="29"/>
                        <a:pt x="185" y="0"/>
                        <a:pt x="135" y="0"/>
                      </a:cubicBezTo>
                      <a:cubicBezTo>
                        <a:pt x="77" y="0"/>
                        <a:pt x="29" y="46"/>
                        <a:pt x="27" y="104"/>
                      </a:cubicBezTo>
                      <a:cubicBezTo>
                        <a:pt x="27" y="105"/>
                        <a:pt x="27" y="105"/>
                        <a:pt x="27" y="106"/>
                      </a:cubicBezTo>
                      <a:cubicBezTo>
                        <a:pt x="27" y="141"/>
                        <a:pt x="27" y="141"/>
                        <a:pt x="27" y="141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6" y="141"/>
                        <a:pt x="0" y="148"/>
                        <a:pt x="0" y="156"/>
                      </a:cubicBezTo>
                      <a:cubicBezTo>
                        <a:pt x="0" y="341"/>
                        <a:pt x="0" y="341"/>
                        <a:pt x="0" y="341"/>
                      </a:cubicBezTo>
                      <a:cubicBezTo>
                        <a:pt x="0" y="349"/>
                        <a:pt x="6" y="355"/>
                        <a:pt x="14" y="355"/>
                      </a:cubicBezTo>
                      <a:cubicBezTo>
                        <a:pt x="14" y="355"/>
                        <a:pt x="256" y="355"/>
                        <a:pt x="256" y="355"/>
                      </a:cubicBezTo>
                      <a:cubicBezTo>
                        <a:pt x="264" y="355"/>
                        <a:pt x="270" y="349"/>
                        <a:pt x="270" y="341"/>
                      </a:cubicBezTo>
                      <a:cubicBezTo>
                        <a:pt x="270" y="156"/>
                        <a:pt x="270" y="156"/>
                        <a:pt x="270" y="156"/>
                      </a:cubicBezTo>
                      <a:cubicBezTo>
                        <a:pt x="270" y="148"/>
                        <a:pt x="264" y="141"/>
                        <a:pt x="256" y="141"/>
                      </a:cubicBezTo>
                      <a:close/>
                      <a:moveTo>
                        <a:pt x="75" y="106"/>
                      </a:moveTo>
                      <a:cubicBezTo>
                        <a:pt x="75" y="72"/>
                        <a:pt x="102" y="46"/>
                        <a:pt x="135" y="46"/>
                      </a:cubicBezTo>
                      <a:cubicBezTo>
                        <a:pt x="153" y="46"/>
                        <a:pt x="168" y="54"/>
                        <a:pt x="178" y="67"/>
                      </a:cubicBezTo>
                      <a:cubicBezTo>
                        <a:pt x="189" y="79"/>
                        <a:pt x="195" y="94"/>
                        <a:pt x="195" y="106"/>
                      </a:cubicBezTo>
                      <a:cubicBezTo>
                        <a:pt x="195" y="141"/>
                        <a:pt x="195" y="141"/>
                        <a:pt x="195" y="141"/>
                      </a:cubicBezTo>
                      <a:cubicBezTo>
                        <a:pt x="75" y="141"/>
                        <a:pt x="75" y="141"/>
                        <a:pt x="75" y="141"/>
                      </a:cubicBezTo>
                      <a:lnTo>
                        <a:pt x="75" y="106"/>
                      </a:lnTo>
                      <a:close/>
                      <a:moveTo>
                        <a:pt x="254" y="339"/>
                      </a:moveTo>
                      <a:cubicBezTo>
                        <a:pt x="16" y="339"/>
                        <a:pt x="16" y="339"/>
                        <a:pt x="16" y="339"/>
                      </a:cubicBezTo>
                      <a:cubicBezTo>
                        <a:pt x="16" y="157"/>
                        <a:pt x="16" y="157"/>
                        <a:pt x="16" y="157"/>
                      </a:cubicBezTo>
                      <a:cubicBezTo>
                        <a:pt x="254" y="157"/>
                        <a:pt x="254" y="157"/>
                        <a:pt x="254" y="157"/>
                      </a:cubicBezTo>
                      <a:lnTo>
                        <a:pt x="254" y="339"/>
                      </a:lnTo>
                      <a:close/>
                    </a:path>
                  </a:pathLst>
                </a:custGeom>
                <a:solidFill>
                  <a:srgbClr val="87888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7" name="Freeform 3"/>
              <p:cNvSpPr>
                <a:spLocks noChangeAspect="1" noEditPoints="1"/>
              </p:cNvSpPr>
              <p:nvPr/>
            </p:nvSpPr>
            <p:spPr bwMode="auto">
              <a:xfrm>
                <a:off x="801188" y="4050127"/>
                <a:ext cx="3042175" cy="1957519"/>
              </a:xfrm>
              <a:custGeom>
                <a:avLst/>
                <a:gdLst>
                  <a:gd name="T0" fmla="*/ 2147483647 w 464"/>
                  <a:gd name="T1" fmla="*/ 2147483647 h 361"/>
                  <a:gd name="T2" fmla="*/ 2147483647 w 464"/>
                  <a:gd name="T3" fmla="*/ 2147483647 h 361"/>
                  <a:gd name="T4" fmla="*/ 2147483647 w 464"/>
                  <a:gd name="T5" fmla="*/ 2147483647 h 361"/>
                  <a:gd name="T6" fmla="*/ 2147483647 w 464"/>
                  <a:gd name="T7" fmla="*/ 2147483647 h 361"/>
                  <a:gd name="T8" fmla="*/ 2147483647 w 464"/>
                  <a:gd name="T9" fmla="*/ 2147483647 h 361"/>
                  <a:gd name="T10" fmla="*/ 2147483647 w 464"/>
                  <a:gd name="T11" fmla="*/ 2147483647 h 361"/>
                  <a:gd name="T12" fmla="*/ 2147483647 w 464"/>
                  <a:gd name="T13" fmla="*/ 2147483647 h 361"/>
                  <a:gd name="T14" fmla="*/ 2147483647 w 464"/>
                  <a:gd name="T15" fmla="*/ 2147483647 h 361"/>
                  <a:gd name="T16" fmla="*/ 2147483647 w 464"/>
                  <a:gd name="T17" fmla="*/ 2147483647 h 361"/>
                  <a:gd name="T18" fmla="*/ 2147483647 w 464"/>
                  <a:gd name="T19" fmla="*/ 2147483647 h 361"/>
                  <a:gd name="T20" fmla="*/ 2147483647 w 464"/>
                  <a:gd name="T21" fmla="*/ 2147483647 h 361"/>
                  <a:gd name="T22" fmla="*/ 2147483647 w 464"/>
                  <a:gd name="T23" fmla="*/ 2147483647 h 361"/>
                  <a:gd name="T24" fmla="*/ 2147483647 w 464"/>
                  <a:gd name="T25" fmla="*/ 2147483647 h 361"/>
                  <a:gd name="T26" fmla="*/ 2147483647 w 464"/>
                  <a:gd name="T27" fmla="*/ 2147483647 h 361"/>
                  <a:gd name="T28" fmla="*/ 2147483647 w 464"/>
                  <a:gd name="T29" fmla="*/ 2147483647 h 361"/>
                  <a:gd name="T30" fmla="*/ 2147483647 w 464"/>
                  <a:gd name="T31" fmla="*/ 2147483647 h 361"/>
                  <a:gd name="T32" fmla="*/ 2147483647 w 464"/>
                  <a:gd name="T33" fmla="*/ 2147483647 h 361"/>
                  <a:gd name="T34" fmla="*/ 2147483647 w 464"/>
                  <a:gd name="T35" fmla="*/ 2147483647 h 361"/>
                  <a:gd name="T36" fmla="*/ 2147483647 w 464"/>
                  <a:gd name="T37" fmla="*/ 2147483647 h 361"/>
                  <a:gd name="T38" fmla="*/ 2147483647 w 464"/>
                  <a:gd name="T39" fmla="*/ 2147483647 h 361"/>
                  <a:gd name="T40" fmla="*/ 2147483647 w 464"/>
                  <a:gd name="T41" fmla="*/ 0 h 361"/>
                  <a:gd name="T42" fmla="*/ 2147483647 w 464"/>
                  <a:gd name="T43" fmla="*/ 2147483647 h 361"/>
                  <a:gd name="T44" fmla="*/ 2147483647 w 464"/>
                  <a:gd name="T45" fmla="*/ 2147483647 h 361"/>
                  <a:gd name="T46" fmla="*/ 2147483647 w 464"/>
                  <a:gd name="T47" fmla="*/ 2147483647 h 361"/>
                  <a:gd name="T48" fmla="*/ 2147483647 w 464"/>
                  <a:gd name="T49" fmla="*/ 2147483647 h 361"/>
                  <a:gd name="T50" fmla="*/ 2147483647 w 464"/>
                  <a:gd name="T51" fmla="*/ 2147483647 h 361"/>
                  <a:gd name="T52" fmla="*/ 2147483647 w 464"/>
                  <a:gd name="T53" fmla="*/ 2147483647 h 361"/>
                  <a:gd name="T54" fmla="*/ 2147483647 w 464"/>
                  <a:gd name="T55" fmla="*/ 2147483647 h 361"/>
                  <a:gd name="T56" fmla="*/ 2147483647 w 464"/>
                  <a:gd name="T57" fmla="*/ 2147483647 h 361"/>
                  <a:gd name="T58" fmla="*/ 2147483647 w 464"/>
                  <a:gd name="T59" fmla="*/ 2147483647 h 361"/>
                  <a:gd name="T60" fmla="*/ 2147483647 w 464"/>
                  <a:gd name="T61" fmla="*/ 2147483647 h 361"/>
                  <a:gd name="T62" fmla="*/ 2147483647 w 464"/>
                  <a:gd name="T63" fmla="*/ 2147483647 h 361"/>
                  <a:gd name="T64" fmla="*/ 2147483647 w 464"/>
                  <a:gd name="T65" fmla="*/ 2147483647 h 36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64" h="361">
                    <a:moveTo>
                      <a:pt x="400" y="167"/>
                    </a:moveTo>
                    <a:cubicBezTo>
                      <a:pt x="405" y="167"/>
                      <a:pt x="408" y="163"/>
                      <a:pt x="408" y="159"/>
                    </a:cubicBezTo>
                    <a:cubicBezTo>
                      <a:pt x="408" y="159"/>
                      <a:pt x="408" y="159"/>
                      <a:pt x="408" y="159"/>
                    </a:cubicBezTo>
                    <a:cubicBezTo>
                      <a:pt x="408" y="140"/>
                      <a:pt x="408" y="140"/>
                      <a:pt x="408" y="140"/>
                    </a:cubicBezTo>
                    <a:cubicBezTo>
                      <a:pt x="408" y="129"/>
                      <a:pt x="400" y="122"/>
                      <a:pt x="392" y="119"/>
                    </a:cubicBezTo>
                    <a:cubicBezTo>
                      <a:pt x="385" y="115"/>
                      <a:pt x="251" y="46"/>
                      <a:pt x="243" y="42"/>
                    </a:cubicBezTo>
                    <a:cubicBezTo>
                      <a:pt x="239" y="40"/>
                      <a:pt x="236" y="39"/>
                      <a:pt x="232" y="39"/>
                    </a:cubicBezTo>
                    <a:cubicBezTo>
                      <a:pt x="225" y="39"/>
                      <a:pt x="221" y="42"/>
                      <a:pt x="220" y="42"/>
                    </a:cubicBezTo>
                    <a:cubicBezTo>
                      <a:pt x="71" y="119"/>
                      <a:pt x="71" y="119"/>
                      <a:pt x="71" y="119"/>
                    </a:cubicBezTo>
                    <a:cubicBezTo>
                      <a:pt x="64" y="122"/>
                      <a:pt x="56" y="129"/>
                      <a:pt x="55" y="140"/>
                    </a:cubicBezTo>
                    <a:cubicBezTo>
                      <a:pt x="55" y="342"/>
                      <a:pt x="55" y="342"/>
                      <a:pt x="55" y="342"/>
                    </a:cubicBezTo>
                    <a:cubicBezTo>
                      <a:pt x="55" y="352"/>
                      <a:pt x="64" y="361"/>
                      <a:pt x="75" y="361"/>
                    </a:cubicBezTo>
                    <a:cubicBezTo>
                      <a:pt x="389" y="361"/>
                      <a:pt x="389" y="361"/>
                      <a:pt x="389" y="361"/>
                    </a:cubicBezTo>
                    <a:cubicBezTo>
                      <a:pt x="400" y="361"/>
                      <a:pt x="408" y="352"/>
                      <a:pt x="408" y="342"/>
                    </a:cubicBezTo>
                    <a:cubicBezTo>
                      <a:pt x="408" y="191"/>
                      <a:pt x="408" y="191"/>
                      <a:pt x="408" y="191"/>
                    </a:cubicBezTo>
                    <a:cubicBezTo>
                      <a:pt x="408" y="186"/>
                      <a:pt x="405" y="183"/>
                      <a:pt x="400" y="183"/>
                    </a:cubicBezTo>
                    <a:cubicBezTo>
                      <a:pt x="396" y="183"/>
                      <a:pt x="392" y="186"/>
                      <a:pt x="392" y="191"/>
                    </a:cubicBezTo>
                    <a:cubicBezTo>
                      <a:pt x="392" y="342"/>
                      <a:pt x="392" y="342"/>
                      <a:pt x="392" y="342"/>
                    </a:cubicBezTo>
                    <a:cubicBezTo>
                      <a:pt x="392" y="344"/>
                      <a:pt x="391" y="345"/>
                      <a:pt x="389" y="345"/>
                    </a:cubicBezTo>
                    <a:cubicBezTo>
                      <a:pt x="75" y="345"/>
                      <a:pt x="75" y="345"/>
                      <a:pt x="75" y="345"/>
                    </a:cubicBezTo>
                    <a:cubicBezTo>
                      <a:pt x="73" y="345"/>
                      <a:pt x="71" y="344"/>
                      <a:pt x="71" y="342"/>
                    </a:cubicBezTo>
                    <a:cubicBezTo>
                      <a:pt x="71" y="140"/>
                      <a:pt x="71" y="140"/>
                      <a:pt x="71" y="140"/>
                    </a:cubicBezTo>
                    <a:cubicBezTo>
                      <a:pt x="71" y="138"/>
                      <a:pt x="73" y="135"/>
                      <a:pt x="78" y="133"/>
                    </a:cubicBezTo>
                    <a:cubicBezTo>
                      <a:pt x="78" y="133"/>
                      <a:pt x="78" y="133"/>
                      <a:pt x="78" y="133"/>
                    </a:cubicBezTo>
                    <a:cubicBezTo>
                      <a:pt x="227" y="56"/>
                      <a:pt x="227" y="56"/>
                      <a:pt x="227" y="56"/>
                    </a:cubicBezTo>
                    <a:cubicBezTo>
                      <a:pt x="227" y="56"/>
                      <a:pt x="227" y="56"/>
                      <a:pt x="227" y="56"/>
                    </a:cubicBezTo>
                    <a:cubicBezTo>
                      <a:pt x="228" y="56"/>
                      <a:pt x="230" y="55"/>
                      <a:pt x="232" y="55"/>
                    </a:cubicBezTo>
                    <a:cubicBezTo>
                      <a:pt x="234" y="55"/>
                      <a:pt x="235" y="55"/>
                      <a:pt x="236" y="56"/>
                    </a:cubicBezTo>
                    <a:cubicBezTo>
                      <a:pt x="240" y="58"/>
                      <a:pt x="277" y="77"/>
                      <a:pt x="314" y="96"/>
                    </a:cubicBezTo>
                    <a:cubicBezTo>
                      <a:pt x="350" y="115"/>
                      <a:pt x="385" y="133"/>
                      <a:pt x="385" y="133"/>
                    </a:cubicBezTo>
                    <a:cubicBezTo>
                      <a:pt x="386" y="133"/>
                      <a:pt x="386" y="133"/>
                      <a:pt x="386" y="133"/>
                    </a:cubicBezTo>
                    <a:cubicBezTo>
                      <a:pt x="391" y="135"/>
                      <a:pt x="393" y="138"/>
                      <a:pt x="392" y="140"/>
                    </a:cubicBezTo>
                    <a:cubicBezTo>
                      <a:pt x="392" y="159"/>
                      <a:pt x="392" y="159"/>
                      <a:pt x="392" y="159"/>
                    </a:cubicBezTo>
                    <a:cubicBezTo>
                      <a:pt x="392" y="163"/>
                      <a:pt x="396" y="167"/>
                      <a:pt x="400" y="167"/>
                    </a:cubicBezTo>
                    <a:close/>
                    <a:moveTo>
                      <a:pt x="458" y="114"/>
                    </a:moveTo>
                    <a:cubicBezTo>
                      <a:pt x="458" y="114"/>
                      <a:pt x="437" y="103"/>
                      <a:pt x="408" y="88"/>
                    </a:cubicBezTo>
                    <a:cubicBezTo>
                      <a:pt x="408" y="52"/>
                      <a:pt x="408" y="52"/>
                      <a:pt x="408" y="52"/>
                    </a:cubicBezTo>
                    <a:cubicBezTo>
                      <a:pt x="408" y="41"/>
                      <a:pt x="400" y="33"/>
                      <a:pt x="389" y="32"/>
                    </a:cubicBezTo>
                    <a:cubicBezTo>
                      <a:pt x="357" y="32"/>
                      <a:pt x="357" y="32"/>
                      <a:pt x="357" y="32"/>
                    </a:cubicBezTo>
                    <a:cubicBezTo>
                      <a:pt x="347" y="33"/>
                      <a:pt x="338" y="41"/>
                      <a:pt x="338" y="52"/>
                    </a:cubicBezTo>
                    <a:cubicBezTo>
                      <a:pt x="292" y="28"/>
                      <a:pt x="249" y="6"/>
                      <a:pt x="245" y="3"/>
                    </a:cubicBezTo>
                    <a:cubicBezTo>
                      <a:pt x="241" y="1"/>
                      <a:pt x="236" y="0"/>
                      <a:pt x="232" y="0"/>
                    </a:cubicBezTo>
                    <a:cubicBezTo>
                      <a:pt x="224" y="1"/>
                      <a:pt x="219" y="3"/>
                      <a:pt x="219" y="3"/>
                    </a:cubicBezTo>
                    <a:cubicBezTo>
                      <a:pt x="6" y="114"/>
                      <a:pt x="6" y="114"/>
                      <a:pt x="6" y="114"/>
                    </a:cubicBezTo>
                    <a:cubicBezTo>
                      <a:pt x="2" y="116"/>
                      <a:pt x="0" y="121"/>
                      <a:pt x="3" y="125"/>
                    </a:cubicBezTo>
                    <a:cubicBezTo>
                      <a:pt x="5" y="129"/>
                      <a:pt x="9" y="130"/>
                      <a:pt x="13" y="128"/>
                    </a:cubicBezTo>
                    <a:cubicBezTo>
                      <a:pt x="226" y="18"/>
                      <a:pt x="226" y="18"/>
                      <a:pt x="226" y="18"/>
                    </a:cubicBezTo>
                    <a:cubicBezTo>
                      <a:pt x="226" y="18"/>
                      <a:pt x="226" y="18"/>
                      <a:pt x="226" y="18"/>
                    </a:cubicBezTo>
                    <a:cubicBezTo>
                      <a:pt x="226" y="18"/>
                      <a:pt x="226" y="18"/>
                      <a:pt x="226" y="18"/>
                    </a:cubicBezTo>
                    <a:cubicBezTo>
                      <a:pt x="226" y="18"/>
                      <a:pt x="229" y="16"/>
                      <a:pt x="232" y="16"/>
                    </a:cubicBezTo>
                    <a:cubicBezTo>
                      <a:pt x="234" y="16"/>
                      <a:pt x="236" y="17"/>
                      <a:pt x="238" y="18"/>
                    </a:cubicBezTo>
                    <a:cubicBezTo>
                      <a:pt x="242" y="20"/>
                      <a:pt x="291" y="45"/>
                      <a:pt x="340" y="71"/>
                    </a:cubicBezTo>
                    <a:cubicBezTo>
                      <a:pt x="341" y="71"/>
                      <a:pt x="343" y="72"/>
                      <a:pt x="345" y="72"/>
                    </a:cubicBezTo>
                    <a:cubicBezTo>
                      <a:pt x="347" y="72"/>
                      <a:pt x="349" y="71"/>
                      <a:pt x="352" y="69"/>
                    </a:cubicBezTo>
                    <a:cubicBezTo>
                      <a:pt x="354" y="67"/>
                      <a:pt x="354" y="64"/>
                      <a:pt x="354" y="62"/>
                    </a:cubicBezTo>
                    <a:cubicBezTo>
                      <a:pt x="354" y="52"/>
                      <a:pt x="354" y="52"/>
                      <a:pt x="354" y="52"/>
                    </a:cubicBezTo>
                    <a:cubicBezTo>
                      <a:pt x="354" y="50"/>
                      <a:pt x="356" y="48"/>
                      <a:pt x="357" y="48"/>
                    </a:cubicBezTo>
                    <a:cubicBezTo>
                      <a:pt x="389" y="48"/>
                      <a:pt x="389" y="48"/>
                      <a:pt x="389" y="48"/>
                    </a:cubicBezTo>
                    <a:cubicBezTo>
                      <a:pt x="391" y="48"/>
                      <a:pt x="392" y="50"/>
                      <a:pt x="392" y="52"/>
                    </a:cubicBezTo>
                    <a:cubicBezTo>
                      <a:pt x="392" y="52"/>
                      <a:pt x="392" y="61"/>
                      <a:pt x="392" y="70"/>
                    </a:cubicBezTo>
                    <a:cubicBezTo>
                      <a:pt x="392" y="79"/>
                      <a:pt x="392" y="89"/>
                      <a:pt x="392" y="90"/>
                    </a:cubicBezTo>
                    <a:cubicBezTo>
                      <a:pt x="392" y="93"/>
                      <a:pt x="393" y="96"/>
                      <a:pt x="395" y="98"/>
                    </a:cubicBezTo>
                    <a:cubicBezTo>
                      <a:pt x="396" y="100"/>
                      <a:pt x="398" y="101"/>
                      <a:pt x="399" y="101"/>
                    </a:cubicBezTo>
                    <a:cubicBezTo>
                      <a:pt x="429" y="117"/>
                      <a:pt x="451" y="128"/>
                      <a:pt x="451" y="128"/>
                    </a:cubicBezTo>
                    <a:cubicBezTo>
                      <a:pt x="452" y="129"/>
                      <a:pt x="454" y="129"/>
                      <a:pt x="455" y="129"/>
                    </a:cubicBezTo>
                    <a:cubicBezTo>
                      <a:pt x="458" y="129"/>
                      <a:pt x="460" y="128"/>
                      <a:pt x="462" y="125"/>
                    </a:cubicBezTo>
                    <a:cubicBezTo>
                      <a:pt x="464" y="121"/>
                      <a:pt x="462" y="116"/>
                      <a:pt x="458" y="114"/>
                    </a:cubicBezTo>
                    <a:close/>
                  </a:path>
                </a:pathLst>
              </a:custGeom>
              <a:solidFill>
                <a:srgbClr val="C2C3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18" name="Straight Connector 124"/>
              <p:cNvCxnSpPr>
                <a:cxnSpLocks noChangeShapeType="1"/>
                <a:stCxn id="149" idx="0"/>
                <a:endCxn id="134" idx="0"/>
              </p:cNvCxnSpPr>
              <p:nvPr/>
            </p:nvCxnSpPr>
            <p:spPr bwMode="auto">
              <a:xfrm rot="5400000" flipH="1" flipV="1">
                <a:off x="3641393" y="1832165"/>
                <a:ext cx="27389" cy="1817543"/>
              </a:xfrm>
              <a:prstGeom prst="bentConnector3">
                <a:avLst>
                  <a:gd name="adj1" fmla="val 1917931"/>
                </a:avLst>
              </a:prstGeom>
              <a:noFill/>
              <a:ln w="38100" cap="rnd">
                <a:solidFill>
                  <a:srgbClr val="00B0F0"/>
                </a:solidFill>
                <a:prstDash val="sys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9" name="AutoShape 64"/>
              <p:cNvSpPr>
                <a:spLocks noChangeArrowheads="1"/>
              </p:cNvSpPr>
              <p:nvPr/>
            </p:nvSpPr>
            <p:spPr bwMode="auto">
              <a:xfrm rot="5400000">
                <a:off x="6585012" y="5051828"/>
                <a:ext cx="839760" cy="731520"/>
              </a:xfrm>
              <a:prstGeom prst="can">
                <a:avLst>
                  <a:gd name="adj" fmla="val 24443"/>
                </a:avLst>
              </a:prstGeom>
              <a:solidFill>
                <a:srgbClr val="00A9D4">
                  <a:alpha val="45000"/>
                </a:srgbClr>
              </a:solidFill>
              <a:ln w="28575">
                <a:solidFill>
                  <a:schemeClr val="bg1">
                    <a:alpha val="50195"/>
                  </a:schemeClr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fr-FR" sz="2400" b="1">
                  <a:solidFill>
                    <a:srgbClr val="58585A"/>
                  </a:solidFill>
                  <a:latin typeface="Times" pitchFamily="18" charset="0"/>
                </a:endParaRPr>
              </a:p>
            </p:txBody>
          </p:sp>
          <p:grpSp>
            <p:nvGrpSpPr>
              <p:cNvPr id="120" name="Group 13"/>
              <p:cNvGrpSpPr>
                <a:grpSpLocks/>
              </p:cNvGrpSpPr>
              <p:nvPr/>
            </p:nvGrpSpPr>
            <p:grpSpPr bwMode="auto">
              <a:xfrm>
                <a:off x="2699682" y="5018716"/>
                <a:ext cx="614680" cy="773055"/>
                <a:chOff x="2483" y="3379"/>
                <a:chExt cx="269" cy="354"/>
              </a:xfrm>
            </p:grpSpPr>
            <p:sp>
              <p:nvSpPr>
                <p:cNvPr id="153" name="Freeform 10"/>
                <p:cNvSpPr>
                  <a:spLocks noChangeAspect="1"/>
                </p:cNvSpPr>
                <p:nvPr/>
              </p:nvSpPr>
              <p:spPr bwMode="auto">
                <a:xfrm>
                  <a:off x="2483" y="3379"/>
                  <a:ext cx="259" cy="344"/>
                </a:xfrm>
                <a:custGeom>
                  <a:avLst/>
                  <a:gdLst>
                    <a:gd name="T0" fmla="*/ 1 w 393"/>
                    <a:gd name="T1" fmla="*/ 1 h 573"/>
                    <a:gd name="T2" fmla="*/ 1 w 393"/>
                    <a:gd name="T3" fmla="*/ 1 h 573"/>
                    <a:gd name="T4" fmla="*/ 1 w 393"/>
                    <a:gd name="T5" fmla="*/ 1 h 573"/>
                    <a:gd name="T6" fmla="*/ 1 w 393"/>
                    <a:gd name="T7" fmla="*/ 1 h 573"/>
                    <a:gd name="T8" fmla="*/ 0 w 393"/>
                    <a:gd name="T9" fmla="*/ 1 h 573"/>
                    <a:gd name="T10" fmla="*/ 0 w 393"/>
                    <a:gd name="T11" fmla="*/ 1 h 573"/>
                    <a:gd name="T12" fmla="*/ 1 w 393"/>
                    <a:gd name="T13" fmla="*/ 0 h 573"/>
                    <a:gd name="T14" fmla="*/ 1 w 393"/>
                    <a:gd name="T15" fmla="*/ 0 h 573"/>
                    <a:gd name="T16" fmla="*/ 1 w 393"/>
                    <a:gd name="T17" fmla="*/ 1 h 573"/>
                    <a:gd name="T18" fmla="*/ 1 w 393"/>
                    <a:gd name="T19" fmla="*/ 1 h 5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3"/>
                    <a:gd name="T31" fmla="*/ 0 h 573"/>
                    <a:gd name="T32" fmla="*/ 393 w 393"/>
                    <a:gd name="T33" fmla="*/ 573 h 57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3" h="573">
                      <a:moveTo>
                        <a:pt x="393" y="83"/>
                      </a:moveTo>
                      <a:cubicBezTo>
                        <a:pt x="393" y="541"/>
                        <a:pt x="393" y="541"/>
                        <a:pt x="393" y="541"/>
                      </a:cubicBezTo>
                      <a:cubicBezTo>
                        <a:pt x="393" y="559"/>
                        <a:pt x="379" y="573"/>
                        <a:pt x="361" y="573"/>
                      </a:cubicBezTo>
                      <a:cubicBezTo>
                        <a:pt x="32" y="573"/>
                        <a:pt x="32" y="573"/>
                        <a:pt x="32" y="573"/>
                      </a:cubicBezTo>
                      <a:cubicBezTo>
                        <a:pt x="14" y="573"/>
                        <a:pt x="0" y="559"/>
                        <a:pt x="0" y="541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361" y="0"/>
                        <a:pt x="361" y="0"/>
                        <a:pt x="361" y="0"/>
                      </a:cubicBezTo>
                      <a:cubicBezTo>
                        <a:pt x="379" y="0"/>
                        <a:pt x="393" y="14"/>
                        <a:pt x="393" y="32"/>
                      </a:cubicBezTo>
                      <a:cubicBezTo>
                        <a:pt x="393" y="51"/>
                        <a:pt x="393" y="51"/>
                        <a:pt x="393" y="5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58585A"/>
                    </a:solidFill>
                  </a:endParaRPr>
                </a:p>
              </p:txBody>
            </p:sp>
            <p:sp>
              <p:nvSpPr>
                <p:cNvPr id="154" name="Freeform 11"/>
                <p:cNvSpPr>
                  <a:spLocks noChangeAspect="1" noEditPoints="1"/>
                </p:cNvSpPr>
                <p:nvPr/>
              </p:nvSpPr>
              <p:spPr bwMode="auto">
                <a:xfrm>
                  <a:off x="2483" y="3379"/>
                  <a:ext cx="269" cy="354"/>
                </a:xfrm>
                <a:custGeom>
                  <a:avLst/>
                  <a:gdLst>
                    <a:gd name="T0" fmla="*/ 1 w 409"/>
                    <a:gd name="T1" fmla="*/ 1 h 589"/>
                    <a:gd name="T2" fmla="*/ 1 w 409"/>
                    <a:gd name="T3" fmla="*/ 0 h 589"/>
                    <a:gd name="T4" fmla="*/ 0 w 409"/>
                    <a:gd name="T5" fmla="*/ 1 h 589"/>
                    <a:gd name="T6" fmla="*/ 1 w 409"/>
                    <a:gd name="T7" fmla="*/ 1 h 589"/>
                    <a:gd name="T8" fmla="*/ 1 w 409"/>
                    <a:gd name="T9" fmla="*/ 1 h 589"/>
                    <a:gd name="T10" fmla="*/ 1 w 409"/>
                    <a:gd name="T11" fmla="*/ 1 h 589"/>
                    <a:gd name="T12" fmla="*/ 1 w 409"/>
                    <a:gd name="T13" fmla="*/ 1 h 589"/>
                    <a:gd name="T14" fmla="*/ 1 w 409"/>
                    <a:gd name="T15" fmla="*/ 1 h 589"/>
                    <a:gd name="T16" fmla="*/ 1 w 409"/>
                    <a:gd name="T17" fmla="*/ 1 h 589"/>
                    <a:gd name="T18" fmla="*/ 1 w 409"/>
                    <a:gd name="T19" fmla="*/ 1 h 589"/>
                    <a:gd name="T20" fmla="*/ 1 w 409"/>
                    <a:gd name="T21" fmla="*/ 1 h 589"/>
                    <a:gd name="T22" fmla="*/ 1 w 409"/>
                    <a:gd name="T23" fmla="*/ 1 h 589"/>
                    <a:gd name="T24" fmla="*/ 1 w 409"/>
                    <a:gd name="T25" fmla="*/ 1 h 589"/>
                    <a:gd name="T26" fmla="*/ 1 w 409"/>
                    <a:gd name="T27" fmla="*/ 1 h 589"/>
                    <a:gd name="T28" fmla="*/ 1 w 409"/>
                    <a:gd name="T29" fmla="*/ 1 h 589"/>
                    <a:gd name="T30" fmla="*/ 1 w 409"/>
                    <a:gd name="T31" fmla="*/ 1 h 589"/>
                    <a:gd name="T32" fmla="*/ 1 w 409"/>
                    <a:gd name="T33" fmla="*/ 1 h 589"/>
                    <a:gd name="T34" fmla="*/ 1 w 409"/>
                    <a:gd name="T35" fmla="*/ 1 h 589"/>
                    <a:gd name="T36" fmla="*/ 1 w 409"/>
                    <a:gd name="T37" fmla="*/ 1 h 589"/>
                    <a:gd name="T38" fmla="*/ 1 w 409"/>
                    <a:gd name="T39" fmla="*/ 1 h 589"/>
                    <a:gd name="T40" fmla="*/ 1 w 409"/>
                    <a:gd name="T41" fmla="*/ 1 h 589"/>
                    <a:gd name="T42" fmla="*/ 1 w 409"/>
                    <a:gd name="T43" fmla="*/ 1 h 589"/>
                    <a:gd name="T44" fmla="*/ 1 w 409"/>
                    <a:gd name="T45" fmla="*/ 1 h 589"/>
                    <a:gd name="T46" fmla="*/ 1 w 409"/>
                    <a:gd name="T47" fmla="*/ 1 h 589"/>
                    <a:gd name="T48" fmla="*/ 1 w 409"/>
                    <a:gd name="T49" fmla="*/ 1 h 589"/>
                    <a:gd name="T50" fmla="*/ 1 w 409"/>
                    <a:gd name="T51" fmla="*/ 1 h 589"/>
                    <a:gd name="T52" fmla="*/ 1 w 409"/>
                    <a:gd name="T53" fmla="*/ 1 h 589"/>
                    <a:gd name="T54" fmla="*/ 1 w 409"/>
                    <a:gd name="T55" fmla="*/ 1 h 589"/>
                    <a:gd name="T56" fmla="*/ 1 w 409"/>
                    <a:gd name="T57" fmla="*/ 1 h 589"/>
                    <a:gd name="T58" fmla="*/ 1 w 409"/>
                    <a:gd name="T59" fmla="*/ 1 h 589"/>
                    <a:gd name="T60" fmla="*/ 1 w 409"/>
                    <a:gd name="T61" fmla="*/ 1 h 589"/>
                    <a:gd name="T62" fmla="*/ 1 w 409"/>
                    <a:gd name="T63" fmla="*/ 1 h 589"/>
                    <a:gd name="T64" fmla="*/ 1 w 409"/>
                    <a:gd name="T65" fmla="*/ 1 h 589"/>
                    <a:gd name="T66" fmla="*/ 1 w 409"/>
                    <a:gd name="T67" fmla="*/ 1 h 589"/>
                    <a:gd name="T68" fmla="*/ 1 w 409"/>
                    <a:gd name="T69" fmla="*/ 1 h 589"/>
                    <a:gd name="T70" fmla="*/ 1 w 409"/>
                    <a:gd name="T71" fmla="*/ 1 h 589"/>
                    <a:gd name="T72" fmla="*/ 1 w 409"/>
                    <a:gd name="T73" fmla="*/ 1 h 589"/>
                    <a:gd name="T74" fmla="*/ 1 w 409"/>
                    <a:gd name="T75" fmla="*/ 1 h 589"/>
                    <a:gd name="T76" fmla="*/ 1 w 409"/>
                    <a:gd name="T77" fmla="*/ 1 h 589"/>
                    <a:gd name="T78" fmla="*/ 1 w 409"/>
                    <a:gd name="T79" fmla="*/ 1 h 589"/>
                    <a:gd name="T80" fmla="*/ 1 w 409"/>
                    <a:gd name="T81" fmla="*/ 1 h 589"/>
                    <a:gd name="T82" fmla="*/ 1 w 409"/>
                    <a:gd name="T83" fmla="*/ 1 h 589"/>
                    <a:gd name="T84" fmla="*/ 1 w 409"/>
                    <a:gd name="T85" fmla="*/ 1 h 589"/>
                    <a:gd name="T86" fmla="*/ 1 w 409"/>
                    <a:gd name="T87" fmla="*/ 1 h 589"/>
                    <a:gd name="T88" fmla="*/ 1 w 409"/>
                    <a:gd name="T89" fmla="*/ 1 h 589"/>
                    <a:gd name="T90" fmla="*/ 1 w 409"/>
                    <a:gd name="T91" fmla="*/ 1 h 589"/>
                    <a:gd name="T92" fmla="*/ 1 w 409"/>
                    <a:gd name="T93" fmla="*/ 1 h 589"/>
                    <a:gd name="T94" fmla="*/ 1 w 409"/>
                    <a:gd name="T95" fmla="*/ 1 h 589"/>
                    <a:gd name="T96" fmla="*/ 1 w 409"/>
                    <a:gd name="T97" fmla="*/ 1 h 589"/>
                    <a:gd name="T98" fmla="*/ 1 w 409"/>
                    <a:gd name="T99" fmla="*/ 1 h 589"/>
                    <a:gd name="T100" fmla="*/ 1 w 409"/>
                    <a:gd name="T101" fmla="*/ 1 h 589"/>
                    <a:gd name="T102" fmla="*/ 1 w 409"/>
                    <a:gd name="T103" fmla="*/ 1 h 589"/>
                    <a:gd name="T104" fmla="*/ 1 w 409"/>
                    <a:gd name="T105" fmla="*/ 1 h 589"/>
                    <a:gd name="T106" fmla="*/ 1 w 409"/>
                    <a:gd name="T107" fmla="*/ 1 h 589"/>
                    <a:gd name="T108" fmla="*/ 1 w 409"/>
                    <a:gd name="T109" fmla="*/ 1 h 589"/>
                    <a:gd name="T110" fmla="*/ 1 w 409"/>
                    <a:gd name="T111" fmla="*/ 1 h 589"/>
                    <a:gd name="T112" fmla="*/ 1 w 409"/>
                    <a:gd name="T113" fmla="*/ 1 h 58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409"/>
                    <a:gd name="T172" fmla="*/ 0 h 589"/>
                    <a:gd name="T173" fmla="*/ 409 w 409"/>
                    <a:gd name="T174" fmla="*/ 589 h 58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409" h="589">
                      <a:moveTo>
                        <a:pt x="401" y="67"/>
                      </a:moveTo>
                      <a:cubicBezTo>
                        <a:pt x="405" y="67"/>
                        <a:pt x="409" y="64"/>
                        <a:pt x="409" y="59"/>
                      </a:cubicBezTo>
                      <a:cubicBezTo>
                        <a:pt x="409" y="40"/>
                        <a:pt x="409" y="40"/>
                        <a:pt x="409" y="40"/>
                      </a:cubicBezTo>
                      <a:cubicBezTo>
                        <a:pt x="409" y="18"/>
                        <a:pt x="391" y="0"/>
                        <a:pt x="369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8" y="0"/>
                        <a:pt x="0" y="18"/>
                        <a:pt x="0" y="40"/>
                      </a:cubicBezTo>
                      <a:cubicBezTo>
                        <a:pt x="0" y="549"/>
                        <a:pt x="0" y="549"/>
                        <a:pt x="0" y="549"/>
                      </a:cubicBezTo>
                      <a:cubicBezTo>
                        <a:pt x="0" y="571"/>
                        <a:pt x="18" y="589"/>
                        <a:pt x="40" y="589"/>
                      </a:cubicBezTo>
                      <a:cubicBezTo>
                        <a:pt x="369" y="589"/>
                        <a:pt x="369" y="589"/>
                        <a:pt x="369" y="589"/>
                      </a:cubicBezTo>
                      <a:cubicBezTo>
                        <a:pt x="391" y="589"/>
                        <a:pt x="409" y="571"/>
                        <a:pt x="409" y="549"/>
                      </a:cubicBezTo>
                      <a:cubicBezTo>
                        <a:pt x="409" y="91"/>
                        <a:pt x="409" y="91"/>
                        <a:pt x="409" y="91"/>
                      </a:cubicBezTo>
                      <a:cubicBezTo>
                        <a:pt x="409" y="87"/>
                        <a:pt x="405" y="83"/>
                        <a:pt x="401" y="83"/>
                      </a:cubicBezTo>
                      <a:cubicBezTo>
                        <a:pt x="397" y="83"/>
                        <a:pt x="393" y="87"/>
                        <a:pt x="393" y="91"/>
                      </a:cubicBezTo>
                      <a:cubicBezTo>
                        <a:pt x="393" y="549"/>
                        <a:pt x="393" y="549"/>
                        <a:pt x="393" y="549"/>
                      </a:cubicBezTo>
                      <a:cubicBezTo>
                        <a:pt x="393" y="562"/>
                        <a:pt x="382" y="573"/>
                        <a:pt x="369" y="573"/>
                      </a:cubicBezTo>
                      <a:cubicBezTo>
                        <a:pt x="40" y="573"/>
                        <a:pt x="40" y="573"/>
                        <a:pt x="40" y="573"/>
                      </a:cubicBezTo>
                      <a:cubicBezTo>
                        <a:pt x="26" y="573"/>
                        <a:pt x="16" y="562"/>
                        <a:pt x="16" y="549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6" y="27"/>
                        <a:pt x="26" y="16"/>
                        <a:pt x="40" y="16"/>
                      </a:cubicBezTo>
                      <a:cubicBezTo>
                        <a:pt x="369" y="16"/>
                        <a:pt x="369" y="16"/>
                        <a:pt x="369" y="16"/>
                      </a:cubicBezTo>
                      <a:cubicBezTo>
                        <a:pt x="382" y="16"/>
                        <a:pt x="393" y="27"/>
                        <a:pt x="393" y="40"/>
                      </a:cubicBezTo>
                      <a:cubicBezTo>
                        <a:pt x="393" y="59"/>
                        <a:pt x="393" y="59"/>
                        <a:pt x="393" y="59"/>
                      </a:cubicBezTo>
                      <a:cubicBezTo>
                        <a:pt x="393" y="64"/>
                        <a:pt x="397" y="67"/>
                        <a:pt x="401" y="67"/>
                      </a:cubicBezTo>
                      <a:close/>
                      <a:moveTo>
                        <a:pt x="327" y="172"/>
                      </a:moveTo>
                      <a:cubicBezTo>
                        <a:pt x="327" y="171"/>
                        <a:pt x="326" y="169"/>
                        <a:pt x="325" y="168"/>
                      </a:cubicBezTo>
                      <a:cubicBezTo>
                        <a:pt x="325" y="168"/>
                        <a:pt x="325" y="168"/>
                        <a:pt x="325" y="168"/>
                      </a:cubicBezTo>
                      <a:cubicBezTo>
                        <a:pt x="284" y="127"/>
                        <a:pt x="284" y="127"/>
                        <a:pt x="284" y="127"/>
                      </a:cubicBezTo>
                      <a:cubicBezTo>
                        <a:pt x="281" y="124"/>
                        <a:pt x="275" y="124"/>
                        <a:pt x="272" y="127"/>
                      </a:cubicBezTo>
                      <a:cubicBezTo>
                        <a:pt x="269" y="130"/>
                        <a:pt x="269" y="135"/>
                        <a:pt x="272" y="138"/>
                      </a:cubicBezTo>
                      <a:cubicBezTo>
                        <a:pt x="300" y="166"/>
                        <a:pt x="300" y="166"/>
                        <a:pt x="300" y="166"/>
                      </a:cubicBezTo>
                      <a:cubicBezTo>
                        <a:pt x="155" y="166"/>
                        <a:pt x="155" y="166"/>
                        <a:pt x="155" y="166"/>
                      </a:cubicBezTo>
                      <a:cubicBezTo>
                        <a:pt x="151" y="166"/>
                        <a:pt x="147" y="170"/>
                        <a:pt x="147" y="174"/>
                      </a:cubicBezTo>
                      <a:cubicBezTo>
                        <a:pt x="147" y="178"/>
                        <a:pt x="151" y="182"/>
                        <a:pt x="155" y="182"/>
                      </a:cubicBezTo>
                      <a:cubicBezTo>
                        <a:pt x="300" y="182"/>
                        <a:pt x="300" y="182"/>
                        <a:pt x="300" y="182"/>
                      </a:cubicBezTo>
                      <a:cubicBezTo>
                        <a:pt x="272" y="210"/>
                        <a:pt x="272" y="210"/>
                        <a:pt x="272" y="210"/>
                      </a:cubicBezTo>
                      <a:cubicBezTo>
                        <a:pt x="269" y="213"/>
                        <a:pt x="269" y="218"/>
                        <a:pt x="272" y="221"/>
                      </a:cubicBezTo>
                      <a:cubicBezTo>
                        <a:pt x="274" y="223"/>
                        <a:pt x="276" y="224"/>
                        <a:pt x="278" y="224"/>
                      </a:cubicBezTo>
                      <a:cubicBezTo>
                        <a:pt x="280" y="224"/>
                        <a:pt x="282" y="223"/>
                        <a:pt x="284" y="221"/>
                      </a:cubicBezTo>
                      <a:cubicBezTo>
                        <a:pt x="284" y="221"/>
                        <a:pt x="284" y="221"/>
                        <a:pt x="284" y="221"/>
                      </a:cubicBezTo>
                      <a:cubicBezTo>
                        <a:pt x="325" y="180"/>
                        <a:pt x="325" y="180"/>
                        <a:pt x="325" y="180"/>
                      </a:cubicBezTo>
                      <a:cubicBezTo>
                        <a:pt x="326" y="179"/>
                        <a:pt x="327" y="177"/>
                        <a:pt x="327" y="176"/>
                      </a:cubicBezTo>
                      <a:cubicBezTo>
                        <a:pt x="328" y="175"/>
                        <a:pt x="328" y="175"/>
                        <a:pt x="328" y="174"/>
                      </a:cubicBezTo>
                      <a:cubicBezTo>
                        <a:pt x="328" y="174"/>
                        <a:pt x="328" y="173"/>
                        <a:pt x="327" y="172"/>
                      </a:cubicBezTo>
                      <a:close/>
                      <a:moveTo>
                        <a:pt x="71" y="108"/>
                      </a:moveTo>
                      <a:cubicBezTo>
                        <a:pt x="71" y="109"/>
                        <a:pt x="71" y="109"/>
                        <a:pt x="71" y="109"/>
                      </a:cubicBezTo>
                      <a:cubicBezTo>
                        <a:pt x="71" y="109"/>
                        <a:pt x="71" y="109"/>
                        <a:pt x="70" y="110"/>
                      </a:cubicBezTo>
                      <a:cubicBezTo>
                        <a:pt x="70" y="110"/>
                        <a:pt x="70" y="110"/>
                        <a:pt x="70" y="110"/>
                      </a:cubicBezTo>
                      <a:cubicBezTo>
                        <a:pt x="70" y="111"/>
                        <a:pt x="70" y="111"/>
                        <a:pt x="70" y="111"/>
                      </a:cubicBezTo>
                      <a:cubicBezTo>
                        <a:pt x="69" y="111"/>
                        <a:pt x="69" y="112"/>
                        <a:pt x="69" y="112"/>
                      </a:cubicBezTo>
                      <a:cubicBezTo>
                        <a:pt x="69" y="112"/>
                        <a:pt x="69" y="112"/>
                        <a:pt x="69" y="112"/>
                      </a:cubicBezTo>
                      <a:cubicBezTo>
                        <a:pt x="69" y="113"/>
                        <a:pt x="69" y="115"/>
                        <a:pt x="69" y="116"/>
                      </a:cubicBezTo>
                      <a:cubicBezTo>
                        <a:pt x="69" y="116"/>
                        <a:pt x="69" y="116"/>
                        <a:pt x="69" y="116"/>
                      </a:cubicBezTo>
                      <a:cubicBezTo>
                        <a:pt x="69" y="117"/>
                        <a:pt x="70" y="117"/>
                        <a:pt x="70" y="117"/>
                      </a:cubicBezTo>
                      <a:cubicBezTo>
                        <a:pt x="70" y="117"/>
                        <a:pt x="70" y="118"/>
                        <a:pt x="70" y="118"/>
                      </a:cubicBezTo>
                      <a:cubicBezTo>
                        <a:pt x="70" y="118"/>
                        <a:pt x="70" y="118"/>
                        <a:pt x="70" y="118"/>
                      </a:cubicBezTo>
                      <a:cubicBezTo>
                        <a:pt x="71" y="119"/>
                        <a:pt x="71" y="119"/>
                        <a:pt x="71" y="120"/>
                      </a:cubicBezTo>
                      <a:cubicBezTo>
                        <a:pt x="113" y="161"/>
                        <a:pt x="113" y="161"/>
                        <a:pt x="113" y="161"/>
                      </a:cubicBezTo>
                      <a:cubicBezTo>
                        <a:pt x="115" y="163"/>
                        <a:pt x="117" y="164"/>
                        <a:pt x="119" y="164"/>
                      </a:cubicBezTo>
                      <a:cubicBezTo>
                        <a:pt x="121" y="164"/>
                        <a:pt x="123" y="163"/>
                        <a:pt x="124" y="161"/>
                      </a:cubicBezTo>
                      <a:cubicBezTo>
                        <a:pt x="127" y="158"/>
                        <a:pt x="127" y="153"/>
                        <a:pt x="124" y="150"/>
                      </a:cubicBezTo>
                      <a:cubicBezTo>
                        <a:pt x="96" y="122"/>
                        <a:pt x="96" y="122"/>
                        <a:pt x="96" y="122"/>
                      </a:cubicBezTo>
                      <a:cubicBezTo>
                        <a:pt x="242" y="122"/>
                        <a:pt x="242" y="122"/>
                        <a:pt x="242" y="122"/>
                      </a:cubicBezTo>
                      <a:cubicBezTo>
                        <a:pt x="246" y="122"/>
                        <a:pt x="250" y="118"/>
                        <a:pt x="250" y="114"/>
                      </a:cubicBezTo>
                      <a:cubicBezTo>
                        <a:pt x="250" y="110"/>
                        <a:pt x="246" y="106"/>
                        <a:pt x="242" y="106"/>
                      </a:cubicBezTo>
                      <a:cubicBezTo>
                        <a:pt x="96" y="106"/>
                        <a:pt x="96" y="106"/>
                        <a:pt x="96" y="106"/>
                      </a:cubicBezTo>
                      <a:cubicBezTo>
                        <a:pt x="124" y="78"/>
                        <a:pt x="124" y="78"/>
                        <a:pt x="124" y="78"/>
                      </a:cubicBezTo>
                      <a:cubicBezTo>
                        <a:pt x="127" y="75"/>
                        <a:pt x="127" y="70"/>
                        <a:pt x="124" y="67"/>
                      </a:cubicBezTo>
                      <a:cubicBezTo>
                        <a:pt x="121" y="64"/>
                        <a:pt x="116" y="64"/>
                        <a:pt x="113" y="67"/>
                      </a:cubicBezTo>
                      <a:cubicBezTo>
                        <a:pt x="113" y="67"/>
                        <a:pt x="113" y="67"/>
                        <a:pt x="113" y="67"/>
                      </a:cubicBezTo>
                      <a:lnTo>
                        <a:pt x="71" y="108"/>
                      </a:lnTo>
                      <a:close/>
                      <a:moveTo>
                        <a:pt x="327" y="298"/>
                      </a:moveTo>
                      <a:cubicBezTo>
                        <a:pt x="328" y="297"/>
                        <a:pt x="328" y="297"/>
                        <a:pt x="328" y="296"/>
                      </a:cubicBezTo>
                      <a:cubicBezTo>
                        <a:pt x="328" y="295"/>
                        <a:pt x="328" y="295"/>
                        <a:pt x="327" y="294"/>
                      </a:cubicBezTo>
                      <a:cubicBezTo>
                        <a:pt x="327" y="293"/>
                        <a:pt x="326" y="291"/>
                        <a:pt x="325" y="290"/>
                      </a:cubicBezTo>
                      <a:cubicBezTo>
                        <a:pt x="284" y="249"/>
                        <a:pt x="284" y="249"/>
                        <a:pt x="284" y="249"/>
                      </a:cubicBezTo>
                      <a:cubicBezTo>
                        <a:pt x="281" y="246"/>
                        <a:pt x="275" y="246"/>
                        <a:pt x="272" y="249"/>
                      </a:cubicBezTo>
                      <a:cubicBezTo>
                        <a:pt x="269" y="252"/>
                        <a:pt x="269" y="257"/>
                        <a:pt x="272" y="260"/>
                      </a:cubicBezTo>
                      <a:cubicBezTo>
                        <a:pt x="300" y="288"/>
                        <a:pt x="300" y="288"/>
                        <a:pt x="300" y="288"/>
                      </a:cubicBezTo>
                      <a:cubicBezTo>
                        <a:pt x="155" y="288"/>
                        <a:pt x="155" y="288"/>
                        <a:pt x="155" y="288"/>
                      </a:cubicBezTo>
                      <a:cubicBezTo>
                        <a:pt x="151" y="288"/>
                        <a:pt x="147" y="292"/>
                        <a:pt x="147" y="296"/>
                      </a:cubicBezTo>
                      <a:cubicBezTo>
                        <a:pt x="147" y="300"/>
                        <a:pt x="151" y="304"/>
                        <a:pt x="155" y="304"/>
                      </a:cubicBezTo>
                      <a:cubicBezTo>
                        <a:pt x="300" y="304"/>
                        <a:pt x="300" y="304"/>
                        <a:pt x="300" y="304"/>
                      </a:cubicBezTo>
                      <a:cubicBezTo>
                        <a:pt x="272" y="332"/>
                        <a:pt x="272" y="332"/>
                        <a:pt x="272" y="332"/>
                      </a:cubicBezTo>
                      <a:cubicBezTo>
                        <a:pt x="269" y="335"/>
                        <a:pt x="269" y="340"/>
                        <a:pt x="272" y="343"/>
                      </a:cubicBezTo>
                      <a:cubicBezTo>
                        <a:pt x="274" y="345"/>
                        <a:pt x="276" y="346"/>
                        <a:pt x="278" y="346"/>
                      </a:cubicBezTo>
                      <a:cubicBezTo>
                        <a:pt x="280" y="346"/>
                        <a:pt x="282" y="345"/>
                        <a:pt x="284" y="343"/>
                      </a:cubicBezTo>
                      <a:cubicBezTo>
                        <a:pt x="284" y="343"/>
                        <a:pt x="284" y="343"/>
                        <a:pt x="284" y="343"/>
                      </a:cubicBezTo>
                      <a:cubicBezTo>
                        <a:pt x="325" y="302"/>
                        <a:pt x="325" y="302"/>
                        <a:pt x="325" y="302"/>
                      </a:cubicBezTo>
                      <a:cubicBezTo>
                        <a:pt x="326" y="301"/>
                        <a:pt x="327" y="299"/>
                        <a:pt x="327" y="298"/>
                      </a:cubicBezTo>
                      <a:close/>
                      <a:moveTo>
                        <a:pt x="250" y="236"/>
                      </a:moveTo>
                      <a:cubicBezTo>
                        <a:pt x="250" y="232"/>
                        <a:pt x="246" y="228"/>
                        <a:pt x="242" y="228"/>
                      </a:cubicBezTo>
                      <a:cubicBezTo>
                        <a:pt x="96" y="228"/>
                        <a:pt x="96" y="228"/>
                        <a:pt x="96" y="228"/>
                      </a:cubicBezTo>
                      <a:cubicBezTo>
                        <a:pt x="124" y="200"/>
                        <a:pt x="124" y="200"/>
                        <a:pt x="124" y="200"/>
                      </a:cubicBezTo>
                      <a:cubicBezTo>
                        <a:pt x="127" y="197"/>
                        <a:pt x="127" y="192"/>
                        <a:pt x="124" y="189"/>
                      </a:cubicBezTo>
                      <a:cubicBezTo>
                        <a:pt x="121" y="186"/>
                        <a:pt x="116" y="186"/>
                        <a:pt x="113" y="189"/>
                      </a:cubicBezTo>
                      <a:cubicBezTo>
                        <a:pt x="71" y="230"/>
                        <a:pt x="71" y="230"/>
                        <a:pt x="71" y="230"/>
                      </a:cubicBezTo>
                      <a:cubicBezTo>
                        <a:pt x="71" y="231"/>
                        <a:pt x="71" y="231"/>
                        <a:pt x="70" y="232"/>
                      </a:cubicBezTo>
                      <a:cubicBezTo>
                        <a:pt x="70" y="232"/>
                        <a:pt x="70" y="232"/>
                        <a:pt x="70" y="232"/>
                      </a:cubicBezTo>
                      <a:cubicBezTo>
                        <a:pt x="70" y="232"/>
                        <a:pt x="70" y="233"/>
                        <a:pt x="70" y="233"/>
                      </a:cubicBezTo>
                      <a:cubicBezTo>
                        <a:pt x="69" y="233"/>
                        <a:pt x="69" y="233"/>
                        <a:pt x="69" y="234"/>
                      </a:cubicBezTo>
                      <a:cubicBezTo>
                        <a:pt x="69" y="234"/>
                        <a:pt x="69" y="234"/>
                        <a:pt x="69" y="234"/>
                      </a:cubicBezTo>
                      <a:cubicBezTo>
                        <a:pt x="69" y="235"/>
                        <a:pt x="69" y="236"/>
                        <a:pt x="69" y="238"/>
                      </a:cubicBezTo>
                      <a:cubicBezTo>
                        <a:pt x="69" y="238"/>
                        <a:pt x="69" y="238"/>
                        <a:pt x="69" y="238"/>
                      </a:cubicBezTo>
                      <a:cubicBezTo>
                        <a:pt x="69" y="239"/>
                        <a:pt x="70" y="239"/>
                        <a:pt x="70" y="239"/>
                      </a:cubicBezTo>
                      <a:cubicBezTo>
                        <a:pt x="70" y="239"/>
                        <a:pt x="70" y="240"/>
                        <a:pt x="70" y="240"/>
                      </a:cubicBezTo>
                      <a:cubicBezTo>
                        <a:pt x="70" y="240"/>
                        <a:pt x="70" y="240"/>
                        <a:pt x="70" y="240"/>
                      </a:cubicBezTo>
                      <a:cubicBezTo>
                        <a:pt x="71" y="241"/>
                        <a:pt x="71" y="241"/>
                        <a:pt x="71" y="242"/>
                      </a:cubicBezTo>
                      <a:cubicBezTo>
                        <a:pt x="71" y="242"/>
                        <a:pt x="71" y="242"/>
                        <a:pt x="71" y="242"/>
                      </a:cubicBezTo>
                      <a:cubicBezTo>
                        <a:pt x="113" y="283"/>
                        <a:pt x="113" y="283"/>
                        <a:pt x="113" y="283"/>
                      </a:cubicBezTo>
                      <a:cubicBezTo>
                        <a:pt x="115" y="285"/>
                        <a:pt x="117" y="286"/>
                        <a:pt x="119" y="286"/>
                      </a:cubicBezTo>
                      <a:cubicBezTo>
                        <a:pt x="121" y="286"/>
                        <a:pt x="123" y="285"/>
                        <a:pt x="124" y="283"/>
                      </a:cubicBezTo>
                      <a:cubicBezTo>
                        <a:pt x="127" y="280"/>
                        <a:pt x="127" y="275"/>
                        <a:pt x="124" y="272"/>
                      </a:cubicBezTo>
                      <a:cubicBezTo>
                        <a:pt x="96" y="244"/>
                        <a:pt x="96" y="244"/>
                        <a:pt x="96" y="244"/>
                      </a:cubicBezTo>
                      <a:cubicBezTo>
                        <a:pt x="242" y="244"/>
                        <a:pt x="242" y="244"/>
                        <a:pt x="242" y="244"/>
                      </a:cubicBezTo>
                      <a:cubicBezTo>
                        <a:pt x="246" y="244"/>
                        <a:pt x="250" y="240"/>
                        <a:pt x="250" y="236"/>
                      </a:cubicBezTo>
                      <a:close/>
                    </a:path>
                  </a:pathLst>
                </a:custGeom>
                <a:solidFill>
                  <a:srgbClr val="00A9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58585A"/>
                    </a:solidFill>
                  </a:endParaRPr>
                </a:p>
              </p:txBody>
            </p:sp>
          </p:grpSp>
          <p:sp>
            <p:nvSpPr>
              <p:cNvPr id="121" name="Rectangle 48"/>
              <p:cNvSpPr>
                <a:spLocks noChangeArrowheads="1"/>
              </p:cNvSpPr>
              <p:nvPr/>
            </p:nvSpPr>
            <p:spPr bwMode="auto">
              <a:xfrm>
                <a:off x="2659169" y="5887161"/>
                <a:ext cx="655194" cy="2999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72000" bIns="0"/>
              <a:lstStyle/>
              <a:p>
                <a:pPr marL="176213" indent="-176213" algn="ctr">
                  <a:lnSpc>
                    <a:spcPct val="80000"/>
                  </a:lnSpc>
                  <a:spcBef>
                    <a:spcPct val="20000"/>
                  </a:spcBef>
                  <a:buClr>
                    <a:srgbClr val="00A9D4"/>
                  </a:buClr>
                  <a:buFont typeface="Arial" pitchFamily="34" charset="0"/>
                  <a:buNone/>
                </a:pPr>
                <a:endParaRPr lang="en-US" sz="1800" dirty="0">
                  <a:solidFill>
                    <a:srgbClr val="00A9D4"/>
                  </a:solidFill>
                </a:endParaRPr>
              </a:p>
            </p:txBody>
          </p:sp>
          <p:sp>
            <p:nvSpPr>
              <p:cNvPr id="122" name="AutoShape 64"/>
              <p:cNvSpPr>
                <a:spLocks noChangeArrowheads="1"/>
              </p:cNvSpPr>
              <p:nvPr/>
            </p:nvSpPr>
            <p:spPr bwMode="auto">
              <a:xfrm rot="5400000">
                <a:off x="4149674" y="4352056"/>
                <a:ext cx="867702" cy="2103120"/>
              </a:xfrm>
              <a:prstGeom prst="can">
                <a:avLst>
                  <a:gd name="adj" fmla="val 26106"/>
                </a:avLst>
              </a:prstGeom>
              <a:solidFill>
                <a:srgbClr val="00A9D4">
                  <a:alpha val="45000"/>
                </a:srgbClr>
              </a:solidFill>
              <a:ln w="28575">
                <a:solidFill>
                  <a:schemeClr val="bg1">
                    <a:alpha val="50195"/>
                  </a:schemeClr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eaLnBrk="0" hangingPunct="0"/>
                <a:endParaRPr lang="fr-FR" sz="2400" b="1">
                  <a:solidFill>
                    <a:srgbClr val="58585A"/>
                  </a:solidFill>
                  <a:latin typeface="Times" pitchFamily="18" charset="0"/>
                </a:endParaRPr>
              </a:p>
            </p:txBody>
          </p:sp>
          <p:cxnSp>
            <p:nvCxnSpPr>
              <p:cNvPr id="123" name="Straight Connector 124"/>
              <p:cNvCxnSpPr>
                <a:cxnSpLocks noChangeShapeType="1"/>
              </p:cNvCxnSpPr>
              <p:nvPr/>
            </p:nvCxnSpPr>
            <p:spPr bwMode="auto">
              <a:xfrm>
                <a:off x="6078676" y="3263415"/>
                <a:ext cx="0" cy="1016317"/>
              </a:xfrm>
              <a:prstGeom prst="line">
                <a:avLst/>
              </a:prstGeom>
              <a:noFill/>
              <a:ln w="38100" cap="rnd">
                <a:solidFill>
                  <a:srgbClr val="00B0F0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24" name="Right Brace 123"/>
              <p:cNvSpPr>
                <a:spLocks/>
              </p:cNvSpPr>
              <p:nvPr/>
            </p:nvSpPr>
            <p:spPr bwMode="auto">
              <a:xfrm rot="16200000">
                <a:off x="8822504" y="1031023"/>
                <a:ext cx="282024" cy="3245857"/>
              </a:xfrm>
              <a:prstGeom prst="rightBrace">
                <a:avLst>
                  <a:gd name="adj1" fmla="val 36891"/>
                  <a:gd name="adj2" fmla="val 50000"/>
                </a:avLst>
              </a:prstGeom>
              <a:noFill/>
              <a:ln w="38100">
                <a:solidFill>
                  <a:srgbClr val="00B0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2000" rIns="72000"/>
              <a:lstStyle/>
              <a:p>
                <a:endParaRPr lang="en-US">
                  <a:solidFill>
                    <a:srgbClr val="58585A"/>
                  </a:solidFill>
                </a:endParaRPr>
              </a:p>
            </p:txBody>
          </p:sp>
          <p:sp>
            <p:nvSpPr>
              <p:cNvPr id="125" name="TextBox 125"/>
              <p:cNvSpPr txBox="1">
                <a:spLocks noChangeArrowheads="1"/>
              </p:cNvSpPr>
              <p:nvPr/>
            </p:nvSpPr>
            <p:spPr bwMode="auto">
              <a:xfrm>
                <a:off x="6828319" y="2069243"/>
                <a:ext cx="4243078" cy="396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 eaLnBrk="1" hangingPunct="1"/>
                <a:r>
                  <a:rPr lang="en-US" sz="900" dirty="0">
                    <a:solidFill>
                      <a:srgbClr val="58585A"/>
                    </a:solidFill>
                  </a:rPr>
                  <a:t>HW Appliances or VM’s in DC</a:t>
                </a:r>
              </a:p>
            </p:txBody>
          </p:sp>
          <p:cxnSp>
            <p:nvCxnSpPr>
              <p:cNvPr id="126" name="Straight Connector 124"/>
              <p:cNvCxnSpPr>
                <a:cxnSpLocks noChangeShapeType="1"/>
              </p:cNvCxnSpPr>
              <p:nvPr/>
            </p:nvCxnSpPr>
            <p:spPr bwMode="auto">
              <a:xfrm>
                <a:off x="6085661" y="4276240"/>
                <a:ext cx="1432121" cy="0"/>
              </a:xfrm>
              <a:prstGeom prst="line">
                <a:avLst/>
              </a:prstGeom>
              <a:noFill/>
              <a:ln w="38100" cap="rnd">
                <a:solidFill>
                  <a:srgbClr val="00B0F0"/>
                </a:solidFill>
                <a:prstDash val="sys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127" name="Group 71"/>
              <p:cNvGrpSpPr>
                <a:grpSpLocks noChangeAspect="1"/>
              </p:cNvGrpSpPr>
              <p:nvPr/>
            </p:nvGrpSpPr>
            <p:grpSpPr bwMode="auto">
              <a:xfrm>
                <a:off x="2390596" y="2754630"/>
                <a:ext cx="711440" cy="999868"/>
                <a:chOff x="183" y="860"/>
                <a:chExt cx="969" cy="1458"/>
              </a:xfrm>
              <a:effectLst/>
            </p:grpSpPr>
            <p:grpSp>
              <p:nvGrpSpPr>
                <p:cNvPr id="148" name="Group 40"/>
                <p:cNvGrpSpPr>
                  <a:grpSpLocks noChangeAspect="1"/>
                </p:cNvGrpSpPr>
                <p:nvPr/>
              </p:nvGrpSpPr>
              <p:grpSpPr bwMode="auto">
                <a:xfrm>
                  <a:off x="186" y="860"/>
                  <a:ext cx="966" cy="1458"/>
                  <a:chOff x="186" y="860"/>
                  <a:chExt cx="966" cy="1458"/>
                </a:xfrm>
              </p:grpSpPr>
              <p:sp>
                <p:nvSpPr>
                  <p:cNvPr id="150" name="Freeform 3"/>
                  <p:cNvSpPr>
                    <a:spLocks noChangeAspect="1"/>
                  </p:cNvSpPr>
                  <p:nvPr/>
                </p:nvSpPr>
                <p:spPr bwMode="auto">
                  <a:xfrm>
                    <a:off x="205" y="879"/>
                    <a:ext cx="928" cy="1353"/>
                  </a:xfrm>
                  <a:custGeom>
                    <a:avLst/>
                    <a:gdLst>
                      <a:gd name="T0" fmla="*/ 2117824 w 393"/>
                      <a:gd name="T1" fmla="*/ 447302 h 573"/>
                      <a:gd name="T2" fmla="*/ 2117824 w 393"/>
                      <a:gd name="T3" fmla="*/ 2913590 h 573"/>
                      <a:gd name="T4" fmla="*/ 1944873 w 393"/>
                      <a:gd name="T5" fmla="*/ 3087423 h 573"/>
                      <a:gd name="T6" fmla="*/ 173175 w 393"/>
                      <a:gd name="T7" fmla="*/ 3087423 h 573"/>
                      <a:gd name="T8" fmla="*/ 0 w 393"/>
                      <a:gd name="T9" fmla="*/ 2913590 h 573"/>
                      <a:gd name="T10" fmla="*/ 0 w 393"/>
                      <a:gd name="T11" fmla="*/ 173149 h 573"/>
                      <a:gd name="T12" fmla="*/ 173175 w 393"/>
                      <a:gd name="T13" fmla="*/ 0 h 573"/>
                      <a:gd name="T14" fmla="*/ 1944873 w 393"/>
                      <a:gd name="T15" fmla="*/ 0 h 573"/>
                      <a:gd name="T16" fmla="*/ 2117824 w 393"/>
                      <a:gd name="T17" fmla="*/ 173149 h 573"/>
                      <a:gd name="T18" fmla="*/ 2117824 w 393"/>
                      <a:gd name="T19" fmla="*/ 273351 h 57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393"/>
                      <a:gd name="T31" fmla="*/ 0 h 573"/>
                      <a:gd name="T32" fmla="*/ 393 w 393"/>
                      <a:gd name="T33" fmla="*/ 573 h 57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393" h="573">
                        <a:moveTo>
                          <a:pt x="393" y="83"/>
                        </a:moveTo>
                        <a:cubicBezTo>
                          <a:pt x="393" y="541"/>
                          <a:pt x="393" y="541"/>
                          <a:pt x="393" y="541"/>
                        </a:cubicBezTo>
                        <a:cubicBezTo>
                          <a:pt x="393" y="559"/>
                          <a:pt x="379" y="573"/>
                          <a:pt x="361" y="573"/>
                        </a:cubicBezTo>
                        <a:cubicBezTo>
                          <a:pt x="32" y="573"/>
                          <a:pt x="32" y="573"/>
                          <a:pt x="32" y="573"/>
                        </a:cubicBezTo>
                        <a:cubicBezTo>
                          <a:pt x="14" y="573"/>
                          <a:pt x="0" y="559"/>
                          <a:pt x="0" y="541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14"/>
                          <a:pt x="14" y="0"/>
                          <a:pt x="32" y="0"/>
                        </a:cubicBezTo>
                        <a:cubicBezTo>
                          <a:pt x="361" y="0"/>
                          <a:pt x="361" y="0"/>
                          <a:pt x="361" y="0"/>
                        </a:cubicBezTo>
                        <a:cubicBezTo>
                          <a:pt x="379" y="0"/>
                          <a:pt x="393" y="14"/>
                          <a:pt x="393" y="32"/>
                        </a:cubicBezTo>
                        <a:cubicBezTo>
                          <a:pt x="393" y="51"/>
                          <a:pt x="393" y="51"/>
                          <a:pt x="393" y="51"/>
                        </a:cubicBezTo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58585A"/>
                      </a:solidFill>
                      <a:ea typeface="MS PGothic" pitchFamily="34" charset="-128"/>
                      <a:cs typeface="ＭＳ Ｐゴシック" charset="0"/>
                    </a:endParaRPr>
                  </a:p>
                </p:txBody>
              </p:sp>
              <p:sp>
                <p:nvSpPr>
                  <p:cNvPr id="151" name="Text Box 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205" y="1547"/>
                    <a:ext cx="928" cy="77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defPPr>
                      <a:defRPr lang="en-GB"/>
                    </a:defPPr>
                    <a:lvl1pPr algn="ctr" eaLnBrk="1" hangingPunct="1">
                      <a:spcBef>
                        <a:spcPts val="0"/>
                      </a:spcBef>
                      <a:defRPr sz="1200">
                        <a:solidFill>
                          <a:srgbClr val="00A9D4"/>
                        </a:solidFill>
                        <a:ea typeface="ＭＳ Ｐゴシック" pitchFamily="34" charset="-128"/>
                      </a:defRPr>
                    </a:lvl1pPr>
                    <a:lvl2pPr marL="742950" indent="-285750" eaLnBrk="0" hangingPunct="0"/>
                    <a:lvl3pPr marL="1143000" indent="-228600" eaLnBrk="0" hangingPunct="0"/>
                    <a:lvl4pPr marL="1600200" indent="-228600" eaLnBrk="0" hangingPunct="0"/>
                    <a:lvl5pPr marL="2057400" indent="-228600" eaLnBrk="0" hangingPunct="0"/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lvl9pPr>
                  </a:lstStyle>
                  <a:p>
                    <a:pPr>
                      <a:lnSpc>
                        <a:spcPts val="1200"/>
                      </a:lnSpc>
                    </a:pPr>
                    <a:r>
                      <a:rPr lang="en-US" sz="800" dirty="0"/>
                      <a:t>AAA</a:t>
                    </a:r>
                  </a:p>
                  <a:p>
                    <a:pPr>
                      <a:lnSpc>
                        <a:spcPts val="1200"/>
                      </a:lnSpc>
                    </a:pPr>
                    <a:r>
                      <a:rPr lang="en-US" sz="800" dirty="0"/>
                      <a:t>Portal</a:t>
                    </a:r>
                    <a:endParaRPr lang="sv-SE" sz="800" dirty="0"/>
                  </a:p>
                </p:txBody>
              </p:sp>
              <p:sp>
                <p:nvSpPr>
                  <p:cNvPr id="152" name="Freeform 29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186" y="860"/>
                    <a:ext cx="966" cy="1391"/>
                  </a:xfrm>
                  <a:custGeom>
                    <a:avLst/>
                    <a:gdLst>
                      <a:gd name="T0" fmla="*/ 2166022 w 409"/>
                      <a:gd name="T1" fmla="*/ 361046 h 589"/>
                      <a:gd name="T2" fmla="*/ 2209766 w 409"/>
                      <a:gd name="T3" fmla="*/ 317500 h 589"/>
                      <a:gd name="T4" fmla="*/ 2209766 w 409"/>
                      <a:gd name="T5" fmla="*/ 214575 h 589"/>
                      <a:gd name="T6" fmla="*/ 1994559 w 409"/>
                      <a:gd name="T7" fmla="*/ 0 h 589"/>
                      <a:gd name="T8" fmla="*/ 214901 w 409"/>
                      <a:gd name="T9" fmla="*/ 0 h 589"/>
                      <a:gd name="T10" fmla="*/ 0 w 409"/>
                      <a:gd name="T11" fmla="*/ 214575 h 589"/>
                      <a:gd name="T12" fmla="*/ 0 w 409"/>
                      <a:gd name="T13" fmla="*/ 2963864 h 589"/>
                      <a:gd name="T14" fmla="*/ 214901 w 409"/>
                      <a:gd name="T15" fmla="*/ 3178678 h 589"/>
                      <a:gd name="T16" fmla="*/ 1994559 w 409"/>
                      <a:gd name="T17" fmla="*/ 3178678 h 589"/>
                      <a:gd name="T18" fmla="*/ 2209766 w 409"/>
                      <a:gd name="T19" fmla="*/ 2963864 h 589"/>
                      <a:gd name="T20" fmla="*/ 2209766 w 409"/>
                      <a:gd name="T21" fmla="*/ 491665 h 589"/>
                      <a:gd name="T22" fmla="*/ 2166022 w 409"/>
                      <a:gd name="T23" fmla="*/ 447739 h 589"/>
                      <a:gd name="T24" fmla="*/ 2122453 w 409"/>
                      <a:gd name="T25" fmla="*/ 491665 h 589"/>
                      <a:gd name="T26" fmla="*/ 2122453 w 409"/>
                      <a:gd name="T27" fmla="*/ 2963864 h 589"/>
                      <a:gd name="T28" fmla="*/ 1994559 w 409"/>
                      <a:gd name="T29" fmla="*/ 3091251 h 589"/>
                      <a:gd name="T30" fmla="*/ 214901 w 409"/>
                      <a:gd name="T31" fmla="*/ 3091251 h 589"/>
                      <a:gd name="T32" fmla="*/ 87313 w 409"/>
                      <a:gd name="T33" fmla="*/ 2963864 h 589"/>
                      <a:gd name="T34" fmla="*/ 87313 w 409"/>
                      <a:gd name="T35" fmla="*/ 214575 h 589"/>
                      <a:gd name="T36" fmla="*/ 214901 w 409"/>
                      <a:gd name="T37" fmla="*/ 87291 h 589"/>
                      <a:gd name="T38" fmla="*/ 1994559 w 409"/>
                      <a:gd name="T39" fmla="*/ 87291 h 589"/>
                      <a:gd name="T40" fmla="*/ 2122453 w 409"/>
                      <a:gd name="T41" fmla="*/ 214575 h 589"/>
                      <a:gd name="T42" fmla="*/ 2122453 w 409"/>
                      <a:gd name="T43" fmla="*/ 317500 h 589"/>
                      <a:gd name="T44" fmla="*/ 2166022 w 409"/>
                      <a:gd name="T45" fmla="*/ 361046 h 589"/>
                      <a:gd name="T46" fmla="*/ 1107005 w 409"/>
                      <a:gd name="T47" fmla="*/ 1807736 h 589"/>
                      <a:gd name="T48" fmla="*/ 1145530 w 409"/>
                      <a:gd name="T49" fmla="*/ 1787083 h 589"/>
                      <a:gd name="T50" fmla="*/ 1805168 w 409"/>
                      <a:gd name="T51" fmla="*/ 468247 h 589"/>
                      <a:gd name="T52" fmla="*/ 1797362 w 409"/>
                      <a:gd name="T53" fmla="*/ 431449 h 589"/>
                      <a:gd name="T54" fmla="*/ 1765399 w 409"/>
                      <a:gd name="T55" fmla="*/ 409268 h 589"/>
                      <a:gd name="T56" fmla="*/ 448540 w 409"/>
                      <a:gd name="T57" fmla="*/ 409268 h 589"/>
                      <a:gd name="T58" fmla="*/ 411573 w 409"/>
                      <a:gd name="T59" fmla="*/ 431449 h 589"/>
                      <a:gd name="T60" fmla="*/ 411573 w 409"/>
                      <a:gd name="T61" fmla="*/ 468247 h 589"/>
                      <a:gd name="T62" fmla="*/ 1069971 w 409"/>
                      <a:gd name="T63" fmla="*/ 1787083 h 589"/>
                      <a:gd name="T64" fmla="*/ 1107005 w 409"/>
                      <a:gd name="T65" fmla="*/ 1807736 h 589"/>
                      <a:gd name="T66" fmla="*/ 1696440 w 409"/>
                      <a:gd name="T67" fmla="*/ 495274 h 589"/>
                      <a:gd name="T68" fmla="*/ 1107005 w 409"/>
                      <a:gd name="T69" fmla="*/ 1672927 h 589"/>
                      <a:gd name="T70" fmla="*/ 519018 w 409"/>
                      <a:gd name="T71" fmla="*/ 495274 h 589"/>
                      <a:gd name="T72" fmla="*/ 1696440 w 409"/>
                      <a:gd name="T73" fmla="*/ 495274 h 58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409" h="589">
                        <a:moveTo>
                          <a:pt x="401" y="67"/>
                        </a:moveTo>
                        <a:cubicBezTo>
                          <a:pt x="406" y="67"/>
                          <a:pt x="409" y="64"/>
                          <a:pt x="409" y="59"/>
                        </a:cubicBezTo>
                        <a:cubicBezTo>
                          <a:pt x="409" y="40"/>
                          <a:pt x="409" y="40"/>
                          <a:pt x="409" y="40"/>
                        </a:cubicBezTo>
                        <a:cubicBezTo>
                          <a:pt x="409" y="18"/>
                          <a:pt x="392" y="0"/>
                          <a:pt x="369" y="0"/>
                        </a:cubicBezTo>
                        <a:cubicBezTo>
                          <a:pt x="40" y="0"/>
                          <a:pt x="40" y="0"/>
                          <a:pt x="40" y="0"/>
                        </a:cubicBezTo>
                        <a:cubicBezTo>
                          <a:pt x="18" y="0"/>
                          <a:pt x="0" y="18"/>
                          <a:pt x="0" y="40"/>
                        </a:cubicBezTo>
                        <a:cubicBezTo>
                          <a:pt x="0" y="549"/>
                          <a:pt x="0" y="549"/>
                          <a:pt x="0" y="549"/>
                        </a:cubicBezTo>
                        <a:cubicBezTo>
                          <a:pt x="0" y="571"/>
                          <a:pt x="18" y="589"/>
                          <a:pt x="40" y="589"/>
                        </a:cubicBezTo>
                        <a:cubicBezTo>
                          <a:pt x="369" y="589"/>
                          <a:pt x="369" y="589"/>
                          <a:pt x="369" y="589"/>
                        </a:cubicBezTo>
                        <a:cubicBezTo>
                          <a:pt x="392" y="589"/>
                          <a:pt x="409" y="571"/>
                          <a:pt x="409" y="549"/>
                        </a:cubicBezTo>
                        <a:cubicBezTo>
                          <a:pt x="409" y="91"/>
                          <a:pt x="409" y="91"/>
                          <a:pt x="409" y="91"/>
                        </a:cubicBezTo>
                        <a:cubicBezTo>
                          <a:pt x="409" y="87"/>
                          <a:pt x="406" y="83"/>
                          <a:pt x="401" y="83"/>
                        </a:cubicBezTo>
                        <a:cubicBezTo>
                          <a:pt x="397" y="83"/>
                          <a:pt x="393" y="87"/>
                          <a:pt x="393" y="91"/>
                        </a:cubicBezTo>
                        <a:cubicBezTo>
                          <a:pt x="393" y="549"/>
                          <a:pt x="393" y="549"/>
                          <a:pt x="393" y="549"/>
                        </a:cubicBezTo>
                        <a:cubicBezTo>
                          <a:pt x="393" y="562"/>
                          <a:pt x="383" y="573"/>
                          <a:pt x="369" y="573"/>
                        </a:cubicBezTo>
                        <a:cubicBezTo>
                          <a:pt x="40" y="573"/>
                          <a:pt x="40" y="573"/>
                          <a:pt x="40" y="573"/>
                        </a:cubicBezTo>
                        <a:cubicBezTo>
                          <a:pt x="27" y="573"/>
                          <a:pt x="16" y="562"/>
                          <a:pt x="16" y="549"/>
                        </a:cubicBezTo>
                        <a:cubicBezTo>
                          <a:pt x="16" y="40"/>
                          <a:pt x="16" y="40"/>
                          <a:pt x="16" y="40"/>
                        </a:cubicBezTo>
                        <a:cubicBezTo>
                          <a:pt x="16" y="27"/>
                          <a:pt x="27" y="16"/>
                          <a:pt x="40" y="16"/>
                        </a:cubicBezTo>
                        <a:cubicBezTo>
                          <a:pt x="369" y="16"/>
                          <a:pt x="369" y="16"/>
                          <a:pt x="369" y="16"/>
                        </a:cubicBezTo>
                        <a:cubicBezTo>
                          <a:pt x="383" y="16"/>
                          <a:pt x="393" y="27"/>
                          <a:pt x="393" y="40"/>
                        </a:cubicBezTo>
                        <a:cubicBezTo>
                          <a:pt x="393" y="59"/>
                          <a:pt x="393" y="59"/>
                          <a:pt x="393" y="59"/>
                        </a:cubicBezTo>
                        <a:cubicBezTo>
                          <a:pt x="393" y="64"/>
                          <a:pt x="397" y="67"/>
                          <a:pt x="401" y="67"/>
                        </a:cubicBezTo>
                        <a:close/>
                        <a:moveTo>
                          <a:pt x="205" y="335"/>
                        </a:moveTo>
                        <a:cubicBezTo>
                          <a:pt x="208" y="335"/>
                          <a:pt x="211" y="334"/>
                          <a:pt x="212" y="331"/>
                        </a:cubicBezTo>
                        <a:cubicBezTo>
                          <a:pt x="334" y="87"/>
                          <a:pt x="334" y="87"/>
                          <a:pt x="334" y="87"/>
                        </a:cubicBezTo>
                        <a:cubicBezTo>
                          <a:pt x="335" y="85"/>
                          <a:pt x="335" y="82"/>
                          <a:pt x="333" y="80"/>
                        </a:cubicBezTo>
                        <a:cubicBezTo>
                          <a:pt x="332" y="77"/>
                          <a:pt x="329" y="76"/>
                          <a:pt x="327" y="76"/>
                        </a:cubicBezTo>
                        <a:cubicBezTo>
                          <a:pt x="83" y="76"/>
                          <a:pt x="83" y="76"/>
                          <a:pt x="83" y="76"/>
                        </a:cubicBezTo>
                        <a:cubicBezTo>
                          <a:pt x="80" y="76"/>
                          <a:pt x="78" y="77"/>
                          <a:pt x="76" y="80"/>
                        </a:cubicBezTo>
                        <a:cubicBezTo>
                          <a:pt x="75" y="82"/>
                          <a:pt x="75" y="85"/>
                          <a:pt x="76" y="87"/>
                        </a:cubicBezTo>
                        <a:cubicBezTo>
                          <a:pt x="198" y="331"/>
                          <a:pt x="198" y="331"/>
                          <a:pt x="198" y="331"/>
                        </a:cubicBezTo>
                        <a:cubicBezTo>
                          <a:pt x="199" y="334"/>
                          <a:pt x="202" y="335"/>
                          <a:pt x="205" y="335"/>
                        </a:cubicBezTo>
                        <a:close/>
                        <a:moveTo>
                          <a:pt x="314" y="92"/>
                        </a:moveTo>
                        <a:cubicBezTo>
                          <a:pt x="205" y="310"/>
                          <a:pt x="205" y="310"/>
                          <a:pt x="205" y="310"/>
                        </a:cubicBezTo>
                        <a:cubicBezTo>
                          <a:pt x="96" y="92"/>
                          <a:pt x="96" y="92"/>
                          <a:pt x="96" y="92"/>
                        </a:cubicBezTo>
                        <a:lnTo>
                          <a:pt x="314" y="92"/>
                        </a:ln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solidFill>
                        <a:srgbClr val="58585A"/>
                      </a:solidFill>
                      <a:ea typeface="MS PGothic" pitchFamily="34" charset="-128"/>
                      <a:cs typeface="ＭＳ Ｐゴシック" charset="0"/>
                    </a:endParaRPr>
                  </a:p>
                </p:txBody>
              </p:sp>
            </p:grpSp>
            <p:sp>
              <p:nvSpPr>
                <p:cNvPr id="149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183" y="860"/>
                  <a:ext cx="969" cy="13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0" rIns="0" anchor="ctr"/>
                <a:lstStyle/>
                <a:p>
                  <a:pPr>
                    <a:defRPr/>
                  </a:pPr>
                  <a:endParaRPr lang="sv-SE" sz="1400" b="1">
                    <a:solidFill>
                      <a:srgbClr val="00B0F0"/>
                    </a:solidFill>
                    <a:ea typeface="MS PGothic" pitchFamily="34" charset="-128"/>
                    <a:cs typeface="ＭＳ Ｐゴシック" charset="0"/>
                  </a:endParaRPr>
                </a:p>
              </p:txBody>
            </p:sp>
          </p:grpSp>
          <p:grpSp>
            <p:nvGrpSpPr>
              <p:cNvPr id="128" name="Group 143"/>
              <p:cNvGrpSpPr>
                <a:grpSpLocks/>
              </p:cNvGrpSpPr>
              <p:nvPr/>
            </p:nvGrpSpPr>
            <p:grpSpPr bwMode="auto">
              <a:xfrm>
                <a:off x="7592626" y="5082026"/>
                <a:ext cx="562104" cy="826901"/>
                <a:chOff x="1276" y="2478"/>
                <a:chExt cx="964" cy="1388"/>
              </a:xfrm>
              <a:effectLst/>
            </p:grpSpPr>
            <p:sp>
              <p:nvSpPr>
                <p:cNvPr id="145" name="AutoShape 145"/>
                <p:cNvSpPr>
                  <a:spLocks noChangeAspect="1" noChangeArrowheads="1"/>
                </p:cNvSpPr>
                <p:nvPr/>
              </p:nvSpPr>
              <p:spPr bwMode="auto">
                <a:xfrm>
                  <a:off x="1294" y="2497"/>
                  <a:ext cx="929" cy="1353"/>
                </a:xfrm>
                <a:prstGeom prst="roundRect">
                  <a:avLst>
                    <a:gd name="adj" fmla="val 7889"/>
                  </a:avLst>
                </a:prstGeom>
                <a:solidFill>
                  <a:srgbClr val="FFFFFF"/>
                </a:solidFill>
                <a:ln w="12700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0" rIns="0" anchor="ctr"/>
                <a:lstStyle/>
                <a:p>
                  <a:pPr>
                    <a:defRPr/>
                  </a:pPr>
                  <a:endParaRPr lang="sv-SE" sz="1400">
                    <a:solidFill>
                      <a:srgbClr val="00B0F0"/>
                    </a:solidFill>
                    <a:ea typeface="MS PGothic" pitchFamily="34" charset="-128"/>
                    <a:cs typeface="ＭＳ Ｐゴシック" charset="0"/>
                  </a:endParaRPr>
                </a:p>
              </p:txBody>
            </p:sp>
            <p:sp>
              <p:nvSpPr>
                <p:cNvPr id="144" name="AutoShape 148"/>
                <p:cNvSpPr>
                  <a:spLocks noChangeAspect="1" noChangeArrowheads="1"/>
                </p:cNvSpPr>
                <p:nvPr/>
              </p:nvSpPr>
              <p:spPr bwMode="auto">
                <a:xfrm>
                  <a:off x="1276" y="2478"/>
                  <a:ext cx="964" cy="1388"/>
                </a:xfrm>
                <a:prstGeom prst="roundRect">
                  <a:avLst>
                    <a:gd name="adj" fmla="val 9542"/>
                  </a:avLst>
                </a:prstGeom>
                <a:noFill/>
                <a:ln w="12700" algn="ctr">
                  <a:noFill/>
                  <a:round/>
                  <a:headEnd/>
                  <a:tailEnd/>
                </a:ln>
                <a:effectLst/>
              </p:spPr>
              <p:txBody>
                <a:bodyPr wrap="none" lIns="0" rIns="0" anchor="ctr"/>
                <a:lstStyle/>
                <a:p>
                  <a:pPr>
                    <a:defRPr/>
                  </a:pPr>
                  <a:endParaRPr lang="sv-SE" sz="1400">
                    <a:solidFill>
                      <a:srgbClr val="00B0F0"/>
                    </a:solidFill>
                    <a:ea typeface="MS PGothic" pitchFamily="34" charset="-128"/>
                    <a:cs typeface="ＭＳ Ｐゴシック" charset="0"/>
                  </a:endParaRPr>
                </a:p>
              </p:txBody>
            </p:sp>
          </p:grpSp>
          <p:sp>
            <p:nvSpPr>
              <p:cNvPr id="129" name="Rounded Rectangle 103"/>
              <p:cNvSpPr>
                <a:spLocks noChangeArrowheads="1"/>
              </p:cNvSpPr>
              <p:nvPr/>
            </p:nvSpPr>
            <p:spPr bwMode="auto">
              <a:xfrm>
                <a:off x="5493683" y="4698833"/>
                <a:ext cx="3238577" cy="1930085"/>
              </a:xfrm>
              <a:prstGeom prst="roundRect">
                <a:avLst>
                  <a:gd name="adj" fmla="val 8438"/>
                </a:avLst>
              </a:prstGeom>
              <a:noFill/>
              <a:ln w="38100" cap="rnd">
                <a:solidFill>
                  <a:srgbClr val="00A9D4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72000" rIns="72000"/>
              <a:lstStyle/>
              <a:p>
                <a:endParaRPr lang="en-US">
                  <a:solidFill>
                    <a:srgbClr val="58585A"/>
                  </a:solidFill>
                </a:endParaRPr>
              </a:p>
            </p:txBody>
          </p:sp>
          <p:cxnSp>
            <p:nvCxnSpPr>
              <p:cNvPr id="130" name="Straight Connector 124"/>
              <p:cNvCxnSpPr>
                <a:cxnSpLocks noChangeShapeType="1"/>
              </p:cNvCxnSpPr>
              <p:nvPr/>
            </p:nvCxnSpPr>
            <p:spPr bwMode="auto">
              <a:xfrm>
                <a:off x="5046642" y="3989855"/>
                <a:ext cx="447040" cy="708978"/>
              </a:xfrm>
              <a:prstGeom prst="line">
                <a:avLst/>
              </a:prstGeom>
              <a:noFill/>
              <a:ln w="38100" cap="rnd">
                <a:solidFill>
                  <a:schemeClr val="accent1"/>
                </a:solidFill>
                <a:prstDash val="sysDash"/>
                <a:round/>
                <a:headEnd type="arrow" w="med" len="med"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Straight Connector 124"/>
              <p:cNvCxnSpPr>
                <a:cxnSpLocks noChangeShapeType="1"/>
              </p:cNvCxnSpPr>
              <p:nvPr/>
            </p:nvCxnSpPr>
            <p:spPr bwMode="auto">
              <a:xfrm flipH="1">
                <a:off x="5933737" y="3263415"/>
                <a:ext cx="0" cy="1424940"/>
              </a:xfrm>
              <a:prstGeom prst="line">
                <a:avLst/>
              </a:prstGeom>
              <a:noFill/>
              <a:ln w="38100" cap="rnd">
                <a:solidFill>
                  <a:srgbClr val="00B0F0"/>
                </a:solidFill>
                <a:prstDash val="sysDash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2" name="Content Placeholder 2"/>
              <p:cNvSpPr txBox="1">
                <a:spLocks/>
              </p:cNvSpPr>
              <p:nvPr/>
            </p:nvSpPr>
            <p:spPr bwMode="auto">
              <a:xfrm>
                <a:off x="6185020" y="6144632"/>
                <a:ext cx="1959799" cy="378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72000" b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>
                  <a:spcBef>
                    <a:spcPct val="20000"/>
                  </a:spcBef>
                  <a:buClr>
                    <a:srgbClr val="00A9D4"/>
                  </a:buClr>
                  <a:buFont typeface="Arial" pitchFamily="34" charset="0"/>
                  <a:buNone/>
                </a:pPr>
                <a:r>
                  <a:rPr lang="en-US" sz="1050" dirty="0">
                    <a:solidFill>
                      <a:srgbClr val="00A9D4"/>
                    </a:solidFill>
                  </a:rPr>
                  <a:t>SSR </a:t>
                </a:r>
                <a:r>
                  <a:rPr lang="en-US" sz="1050" dirty="0" smtClean="0">
                    <a:solidFill>
                      <a:srgbClr val="00A9D4"/>
                    </a:solidFill>
                  </a:rPr>
                  <a:t>BNG</a:t>
                </a:r>
                <a:endParaRPr lang="en-US" sz="1050" dirty="0">
                  <a:solidFill>
                    <a:srgbClr val="00A9D4"/>
                  </a:solidFill>
                </a:endParaRPr>
              </a:p>
            </p:txBody>
          </p:sp>
          <p:sp>
            <p:nvSpPr>
              <p:cNvPr id="133" name="Rounded Rectangle 132"/>
              <p:cNvSpPr/>
              <p:nvPr/>
            </p:nvSpPr>
            <p:spPr bwMode="auto">
              <a:xfrm>
                <a:off x="3810702" y="3137151"/>
                <a:ext cx="2774387" cy="818245"/>
              </a:xfrm>
              <a:prstGeom prst="round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00A9D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 smtClean="0">
                  <a:solidFill>
                    <a:srgbClr val="58585A"/>
                  </a:solidFill>
                  <a:ea typeface="ＭＳ Ｐゴシック" charset="0"/>
                </a:endParaRPr>
              </a:p>
            </p:txBody>
          </p:sp>
          <p:sp>
            <p:nvSpPr>
              <p:cNvPr id="134" name="Rounded Rectangle 2"/>
              <p:cNvSpPr>
                <a:spLocks noChangeArrowheads="1"/>
              </p:cNvSpPr>
              <p:nvPr/>
            </p:nvSpPr>
            <p:spPr bwMode="auto">
              <a:xfrm>
                <a:off x="3960355" y="2727241"/>
                <a:ext cx="1207008" cy="604375"/>
              </a:xfrm>
              <a:prstGeom prst="roundRect">
                <a:avLst>
                  <a:gd name="adj" fmla="val 16667"/>
                </a:avLst>
              </a:prstGeom>
              <a:solidFill>
                <a:srgbClr val="8F3F7B"/>
              </a:solidFill>
              <a:ln w="38100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206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000" dirty="0" smtClean="0">
                    <a:solidFill>
                      <a:srgbClr val="FFFFFF"/>
                    </a:solidFill>
                    <a:ea typeface="ＭＳ Ｐゴシック" charset="0"/>
                    <a:cs typeface="Arial" charset="0"/>
                  </a:rPr>
                  <a:t>Services</a:t>
                </a:r>
                <a:br>
                  <a:rPr lang="en-US" sz="1000" dirty="0" smtClean="0">
                    <a:solidFill>
                      <a:srgbClr val="FFFFFF"/>
                    </a:solidFill>
                    <a:ea typeface="ＭＳ Ｐゴシック" charset="0"/>
                    <a:cs typeface="Arial" charset="0"/>
                  </a:rPr>
                </a:br>
                <a:r>
                  <a:rPr lang="en-US" sz="1000" dirty="0" smtClean="0">
                    <a:solidFill>
                      <a:srgbClr val="FFFFFF"/>
                    </a:solidFill>
                    <a:ea typeface="ＭＳ Ｐゴシック" charset="0"/>
                    <a:cs typeface="Arial" charset="0"/>
                  </a:rPr>
                  <a:t>SDN</a:t>
                </a:r>
                <a:endParaRPr lang="en-US" sz="1000" dirty="0">
                  <a:solidFill>
                    <a:srgbClr val="FFFFFF"/>
                  </a:solidFill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5" name="Rounded Rectangle 2"/>
              <p:cNvSpPr>
                <a:spLocks noChangeArrowheads="1"/>
              </p:cNvSpPr>
              <p:nvPr/>
            </p:nvSpPr>
            <p:spPr bwMode="auto">
              <a:xfrm>
                <a:off x="5250826" y="2727241"/>
                <a:ext cx="1207008" cy="604375"/>
              </a:xfrm>
              <a:prstGeom prst="roundRect">
                <a:avLst>
                  <a:gd name="adj" fmla="val 16667"/>
                </a:avLst>
              </a:prstGeom>
              <a:solidFill>
                <a:srgbClr val="00A9D4"/>
              </a:solidFill>
              <a:ln w="38100">
                <a:noFill/>
                <a:round/>
                <a:headEnd/>
                <a:tailEnd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206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68580" tIns="34290" rIns="68580" bIns="34290" anchor="ctr"/>
              <a:lstStyle/>
              <a:p>
                <a:pPr algn="ctr">
                  <a:spcBef>
                    <a:spcPct val="0"/>
                  </a:spcBef>
                  <a:defRPr/>
                </a:pPr>
                <a:r>
                  <a:rPr lang="en-US" sz="1000" dirty="0" smtClean="0">
                    <a:solidFill>
                      <a:srgbClr val="FFFFFF"/>
                    </a:solidFill>
                    <a:ea typeface="ＭＳ Ｐゴシック" charset="0"/>
                    <a:cs typeface="Arial" charset="0"/>
                  </a:rPr>
                  <a:t>Cloud</a:t>
                </a:r>
                <a:br>
                  <a:rPr lang="en-US" sz="1000" dirty="0" smtClean="0">
                    <a:solidFill>
                      <a:srgbClr val="FFFFFF"/>
                    </a:solidFill>
                    <a:ea typeface="ＭＳ Ｐゴシック" charset="0"/>
                    <a:cs typeface="Arial" charset="0"/>
                  </a:rPr>
                </a:br>
                <a:r>
                  <a:rPr lang="en-US" sz="1000" dirty="0" smtClean="0">
                    <a:solidFill>
                      <a:srgbClr val="FFFFFF"/>
                    </a:solidFill>
                    <a:ea typeface="ＭＳ Ｐゴシック" charset="0"/>
                    <a:cs typeface="Arial" charset="0"/>
                  </a:rPr>
                  <a:t>SDN</a:t>
                </a:r>
                <a:endParaRPr lang="en-US" sz="1000" dirty="0">
                  <a:solidFill>
                    <a:srgbClr val="FFFFFF"/>
                  </a:solidFill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6" name="Freeform 3"/>
              <p:cNvSpPr>
                <a:spLocks noChangeAspect="1" noEditPoints="1"/>
              </p:cNvSpPr>
              <p:nvPr/>
            </p:nvSpPr>
            <p:spPr bwMode="auto">
              <a:xfrm>
                <a:off x="1678857" y="4692543"/>
                <a:ext cx="525623" cy="249160"/>
              </a:xfrm>
              <a:custGeom>
                <a:avLst/>
                <a:gdLst>
                  <a:gd name="T0" fmla="*/ 2147483647 w 451"/>
                  <a:gd name="T1" fmla="*/ 2147483647 h 296"/>
                  <a:gd name="T2" fmla="*/ 2147483647 w 451"/>
                  <a:gd name="T3" fmla="*/ 2147483647 h 296"/>
                  <a:gd name="T4" fmla="*/ 2147483647 w 451"/>
                  <a:gd name="T5" fmla="*/ 2147483647 h 296"/>
                  <a:gd name="T6" fmla="*/ 2147483647 w 451"/>
                  <a:gd name="T7" fmla="*/ 2147483647 h 296"/>
                  <a:gd name="T8" fmla="*/ 2147483647 w 451"/>
                  <a:gd name="T9" fmla="*/ 2147483647 h 296"/>
                  <a:gd name="T10" fmla="*/ 2147483647 w 451"/>
                  <a:gd name="T11" fmla="*/ 2147483647 h 296"/>
                  <a:gd name="T12" fmla="*/ 2147483647 w 451"/>
                  <a:gd name="T13" fmla="*/ 2147483647 h 296"/>
                  <a:gd name="T14" fmla="*/ 2147483647 w 451"/>
                  <a:gd name="T15" fmla="*/ 2147483647 h 296"/>
                  <a:gd name="T16" fmla="*/ 2147483647 w 451"/>
                  <a:gd name="T17" fmla="*/ 2147483647 h 296"/>
                  <a:gd name="T18" fmla="*/ 2147483647 w 451"/>
                  <a:gd name="T19" fmla="*/ 2147483647 h 296"/>
                  <a:gd name="T20" fmla="*/ 2147483647 w 451"/>
                  <a:gd name="T21" fmla="*/ 2147483647 h 296"/>
                  <a:gd name="T22" fmla="*/ 2147483647 w 451"/>
                  <a:gd name="T23" fmla="*/ 2147483647 h 296"/>
                  <a:gd name="T24" fmla="*/ 2147483647 w 451"/>
                  <a:gd name="T25" fmla="*/ 2147483647 h 296"/>
                  <a:gd name="T26" fmla="*/ 2147483647 w 451"/>
                  <a:gd name="T27" fmla="*/ 2147483647 h 296"/>
                  <a:gd name="T28" fmla="*/ 2147483647 w 451"/>
                  <a:gd name="T29" fmla="*/ 2147483647 h 296"/>
                  <a:gd name="T30" fmla="*/ 2147483647 w 451"/>
                  <a:gd name="T31" fmla="*/ 2147483647 h 296"/>
                  <a:gd name="T32" fmla="*/ 2147483647 w 451"/>
                  <a:gd name="T33" fmla="*/ 2147483647 h 296"/>
                  <a:gd name="T34" fmla="*/ 2147483647 w 451"/>
                  <a:gd name="T35" fmla="*/ 2147483647 h 296"/>
                  <a:gd name="T36" fmla="*/ 2147483647 w 451"/>
                  <a:gd name="T37" fmla="*/ 2147483647 h 296"/>
                  <a:gd name="T38" fmla="*/ 2147483647 w 451"/>
                  <a:gd name="T39" fmla="*/ 2147483647 h 296"/>
                  <a:gd name="T40" fmla="*/ 2147483647 w 451"/>
                  <a:gd name="T41" fmla="*/ 2147483647 h 296"/>
                  <a:gd name="T42" fmla="*/ 2147483647 w 451"/>
                  <a:gd name="T43" fmla="*/ 2147483647 h 296"/>
                  <a:gd name="T44" fmla="*/ 2147483647 w 451"/>
                  <a:gd name="T45" fmla="*/ 2147483647 h 296"/>
                  <a:gd name="T46" fmla="*/ 2147483647 w 451"/>
                  <a:gd name="T47" fmla="*/ 2147483647 h 296"/>
                  <a:gd name="T48" fmla="*/ 2147483647 w 451"/>
                  <a:gd name="T49" fmla="*/ 2147483647 h 296"/>
                  <a:gd name="T50" fmla="*/ 2147483647 w 451"/>
                  <a:gd name="T51" fmla="*/ 2147483647 h 296"/>
                  <a:gd name="T52" fmla="*/ 2147483647 w 451"/>
                  <a:gd name="T53" fmla="*/ 2147483647 h 296"/>
                  <a:gd name="T54" fmla="*/ 2147483647 w 451"/>
                  <a:gd name="T55" fmla="*/ 0 h 296"/>
                  <a:gd name="T56" fmla="*/ 2147483647 w 451"/>
                  <a:gd name="T57" fmla="*/ 2147483647 h 296"/>
                  <a:gd name="T58" fmla="*/ 2147483647 w 451"/>
                  <a:gd name="T59" fmla="*/ 2147483647 h 296"/>
                  <a:gd name="T60" fmla="*/ 2147483647 w 451"/>
                  <a:gd name="T61" fmla="*/ 2147483647 h 296"/>
                  <a:gd name="T62" fmla="*/ 0 w 451"/>
                  <a:gd name="T63" fmla="*/ 2147483647 h 296"/>
                  <a:gd name="T64" fmla="*/ 2147483647 w 451"/>
                  <a:gd name="T65" fmla="*/ 2147483647 h 296"/>
                  <a:gd name="T66" fmla="*/ 2147483647 w 451"/>
                  <a:gd name="T67" fmla="*/ 2147483647 h 296"/>
                  <a:gd name="T68" fmla="*/ 2147483647 w 451"/>
                  <a:gd name="T69" fmla="*/ 2147483647 h 296"/>
                  <a:gd name="T70" fmla="*/ 2147483647 w 451"/>
                  <a:gd name="T71" fmla="*/ 2147483647 h 296"/>
                  <a:gd name="T72" fmla="*/ 2147483647 w 451"/>
                  <a:gd name="T73" fmla="*/ 2147483647 h 296"/>
                  <a:gd name="T74" fmla="*/ 2147483647 w 451"/>
                  <a:gd name="T75" fmla="*/ 2147483647 h 296"/>
                  <a:gd name="T76" fmla="*/ 2147483647 w 451"/>
                  <a:gd name="T77" fmla="*/ 2147483647 h 2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51"/>
                  <a:gd name="T118" fmla="*/ 0 h 296"/>
                  <a:gd name="T119" fmla="*/ 451 w 451"/>
                  <a:gd name="T120" fmla="*/ 296 h 29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51" h="296">
                    <a:moveTo>
                      <a:pt x="322" y="100"/>
                    </a:moveTo>
                    <a:cubicBezTo>
                      <a:pt x="324" y="100"/>
                      <a:pt x="326" y="99"/>
                      <a:pt x="328" y="98"/>
                    </a:cubicBezTo>
                    <a:cubicBezTo>
                      <a:pt x="331" y="95"/>
                      <a:pt x="331" y="90"/>
                      <a:pt x="328" y="87"/>
                    </a:cubicBezTo>
                    <a:cubicBezTo>
                      <a:pt x="300" y="58"/>
                      <a:pt x="262" y="44"/>
                      <a:pt x="225" y="44"/>
                    </a:cubicBezTo>
                    <a:cubicBezTo>
                      <a:pt x="188" y="44"/>
                      <a:pt x="151" y="58"/>
                      <a:pt x="123" y="87"/>
                    </a:cubicBezTo>
                    <a:cubicBezTo>
                      <a:pt x="120" y="90"/>
                      <a:pt x="120" y="95"/>
                      <a:pt x="123" y="98"/>
                    </a:cubicBezTo>
                    <a:cubicBezTo>
                      <a:pt x="126" y="101"/>
                      <a:pt x="131" y="101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60" y="73"/>
                      <a:pt x="192" y="60"/>
                      <a:pt x="225" y="60"/>
                    </a:cubicBezTo>
                    <a:cubicBezTo>
                      <a:pt x="258" y="60"/>
                      <a:pt x="291" y="73"/>
                      <a:pt x="317" y="98"/>
                    </a:cubicBezTo>
                    <a:cubicBezTo>
                      <a:pt x="318" y="99"/>
                      <a:pt x="320" y="100"/>
                      <a:pt x="322" y="100"/>
                    </a:cubicBezTo>
                    <a:close/>
                    <a:moveTo>
                      <a:pt x="293" y="129"/>
                    </a:moveTo>
                    <a:cubicBezTo>
                      <a:pt x="295" y="129"/>
                      <a:pt x="297" y="128"/>
                      <a:pt x="299" y="127"/>
                    </a:cubicBezTo>
                    <a:cubicBezTo>
                      <a:pt x="302" y="124"/>
                      <a:pt x="302" y="119"/>
                      <a:pt x="299" y="116"/>
                    </a:cubicBezTo>
                    <a:cubicBezTo>
                      <a:pt x="279" y="95"/>
                      <a:pt x="252" y="85"/>
                      <a:pt x="225" y="85"/>
                    </a:cubicBezTo>
                    <a:cubicBezTo>
                      <a:pt x="199" y="85"/>
                      <a:pt x="172" y="95"/>
                      <a:pt x="152" y="116"/>
                    </a:cubicBezTo>
                    <a:cubicBezTo>
                      <a:pt x="149" y="119"/>
                      <a:pt x="149" y="124"/>
                      <a:pt x="152" y="127"/>
                    </a:cubicBezTo>
                    <a:cubicBezTo>
                      <a:pt x="155" y="130"/>
                      <a:pt x="160" y="130"/>
                      <a:pt x="163" y="127"/>
                    </a:cubicBezTo>
                    <a:cubicBezTo>
                      <a:pt x="163" y="127"/>
                      <a:pt x="163" y="127"/>
                      <a:pt x="163" y="127"/>
                    </a:cubicBezTo>
                    <a:cubicBezTo>
                      <a:pt x="181" y="110"/>
                      <a:pt x="203" y="101"/>
                      <a:pt x="225" y="101"/>
                    </a:cubicBezTo>
                    <a:cubicBezTo>
                      <a:pt x="248" y="101"/>
                      <a:pt x="270" y="110"/>
                      <a:pt x="288" y="127"/>
                    </a:cubicBezTo>
                    <a:cubicBezTo>
                      <a:pt x="289" y="128"/>
                      <a:pt x="291" y="129"/>
                      <a:pt x="293" y="129"/>
                    </a:cubicBezTo>
                    <a:close/>
                    <a:moveTo>
                      <a:pt x="264" y="158"/>
                    </a:moveTo>
                    <a:cubicBezTo>
                      <a:pt x="266" y="158"/>
                      <a:pt x="268" y="157"/>
                      <a:pt x="270" y="156"/>
                    </a:cubicBezTo>
                    <a:cubicBezTo>
                      <a:pt x="273" y="153"/>
                      <a:pt x="273" y="148"/>
                      <a:pt x="270" y="144"/>
                    </a:cubicBezTo>
                    <a:cubicBezTo>
                      <a:pt x="258" y="132"/>
                      <a:pt x="242" y="126"/>
                      <a:pt x="225" y="126"/>
                    </a:cubicBezTo>
                    <a:cubicBezTo>
                      <a:pt x="209" y="126"/>
                      <a:pt x="193" y="132"/>
                      <a:pt x="181" y="144"/>
                    </a:cubicBezTo>
                    <a:cubicBezTo>
                      <a:pt x="178" y="148"/>
                      <a:pt x="178" y="153"/>
                      <a:pt x="181" y="156"/>
                    </a:cubicBezTo>
                    <a:cubicBezTo>
                      <a:pt x="184" y="159"/>
                      <a:pt x="189" y="159"/>
                      <a:pt x="192" y="156"/>
                    </a:cubicBezTo>
                    <a:cubicBezTo>
                      <a:pt x="201" y="147"/>
                      <a:pt x="213" y="142"/>
                      <a:pt x="225" y="142"/>
                    </a:cubicBezTo>
                    <a:cubicBezTo>
                      <a:pt x="237" y="142"/>
                      <a:pt x="249" y="147"/>
                      <a:pt x="259" y="156"/>
                    </a:cubicBezTo>
                    <a:cubicBezTo>
                      <a:pt x="260" y="157"/>
                      <a:pt x="262" y="158"/>
                      <a:pt x="264" y="158"/>
                    </a:cubicBezTo>
                    <a:close/>
                    <a:moveTo>
                      <a:pt x="207" y="178"/>
                    </a:moveTo>
                    <a:cubicBezTo>
                      <a:pt x="197" y="188"/>
                      <a:pt x="197" y="204"/>
                      <a:pt x="207" y="214"/>
                    </a:cubicBezTo>
                    <a:cubicBezTo>
                      <a:pt x="217" y="224"/>
                      <a:pt x="234" y="224"/>
                      <a:pt x="243" y="214"/>
                    </a:cubicBezTo>
                    <a:cubicBezTo>
                      <a:pt x="253" y="204"/>
                      <a:pt x="253" y="188"/>
                      <a:pt x="243" y="178"/>
                    </a:cubicBezTo>
                    <a:cubicBezTo>
                      <a:pt x="234" y="168"/>
                      <a:pt x="217" y="168"/>
                      <a:pt x="207" y="178"/>
                    </a:cubicBezTo>
                    <a:close/>
                    <a:moveTo>
                      <a:pt x="437" y="250"/>
                    </a:moveTo>
                    <a:cubicBezTo>
                      <a:pt x="437" y="249"/>
                      <a:pt x="437" y="249"/>
                      <a:pt x="437" y="249"/>
                    </a:cubicBezTo>
                    <a:cubicBezTo>
                      <a:pt x="421" y="249"/>
                      <a:pt x="421" y="249"/>
                      <a:pt x="421" y="249"/>
                    </a:cubicBezTo>
                    <a:cubicBezTo>
                      <a:pt x="421" y="249"/>
                      <a:pt x="421" y="249"/>
                      <a:pt x="421" y="248"/>
                    </a:cubicBezTo>
                    <a:cubicBezTo>
                      <a:pt x="421" y="70"/>
                      <a:pt x="421" y="70"/>
                      <a:pt x="421" y="70"/>
                    </a:cubicBezTo>
                    <a:cubicBezTo>
                      <a:pt x="421" y="66"/>
                      <a:pt x="417" y="62"/>
                      <a:pt x="413" y="62"/>
                    </a:cubicBezTo>
                    <a:cubicBezTo>
                      <a:pt x="408" y="62"/>
                      <a:pt x="405" y="66"/>
                      <a:pt x="405" y="70"/>
                    </a:cubicBezTo>
                    <a:cubicBezTo>
                      <a:pt x="405" y="248"/>
                      <a:pt x="405" y="248"/>
                      <a:pt x="405" y="248"/>
                    </a:cubicBezTo>
                    <a:cubicBezTo>
                      <a:pt x="405" y="249"/>
                      <a:pt x="405" y="249"/>
                      <a:pt x="405" y="249"/>
                    </a:cubicBezTo>
                    <a:cubicBezTo>
                      <a:pt x="46" y="249"/>
                      <a:pt x="46" y="249"/>
                      <a:pt x="46" y="249"/>
                    </a:cubicBezTo>
                    <a:cubicBezTo>
                      <a:pt x="46" y="229"/>
                      <a:pt x="46" y="229"/>
                      <a:pt x="46" y="229"/>
                    </a:cubicBezTo>
                    <a:cubicBezTo>
                      <a:pt x="46" y="211"/>
                      <a:pt x="46" y="211"/>
                      <a:pt x="46" y="211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05" y="16"/>
                      <a:pt x="405" y="16"/>
                      <a:pt x="405" y="16"/>
                    </a:cubicBezTo>
                    <a:cubicBezTo>
                      <a:pt x="405" y="38"/>
                      <a:pt x="405" y="38"/>
                      <a:pt x="405" y="38"/>
                    </a:cubicBezTo>
                    <a:cubicBezTo>
                      <a:pt x="405" y="42"/>
                      <a:pt x="408" y="46"/>
                      <a:pt x="413" y="46"/>
                    </a:cubicBezTo>
                    <a:cubicBezTo>
                      <a:pt x="417" y="46"/>
                      <a:pt x="421" y="42"/>
                      <a:pt x="421" y="38"/>
                    </a:cubicBezTo>
                    <a:cubicBezTo>
                      <a:pt x="421" y="14"/>
                      <a:pt x="421" y="14"/>
                      <a:pt x="421" y="14"/>
                    </a:cubicBezTo>
                    <a:cubicBezTo>
                      <a:pt x="421" y="7"/>
                      <a:pt x="415" y="0"/>
                      <a:pt x="40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6" y="0"/>
                      <a:pt x="30" y="7"/>
                      <a:pt x="30" y="14"/>
                    </a:cubicBezTo>
                    <a:cubicBezTo>
                      <a:pt x="30" y="211"/>
                      <a:pt x="30" y="211"/>
                      <a:pt x="30" y="211"/>
                    </a:cubicBezTo>
                    <a:cubicBezTo>
                      <a:pt x="30" y="229"/>
                      <a:pt x="30" y="229"/>
                      <a:pt x="30" y="229"/>
                    </a:cubicBezTo>
                    <a:cubicBezTo>
                      <a:pt x="30" y="249"/>
                      <a:pt x="30" y="249"/>
                      <a:pt x="30" y="249"/>
                    </a:cubicBezTo>
                    <a:cubicBezTo>
                      <a:pt x="14" y="249"/>
                      <a:pt x="14" y="249"/>
                      <a:pt x="14" y="249"/>
                    </a:cubicBezTo>
                    <a:cubicBezTo>
                      <a:pt x="6" y="250"/>
                      <a:pt x="0" y="256"/>
                      <a:pt x="0" y="263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290"/>
                      <a:pt x="6" y="296"/>
                      <a:pt x="14" y="296"/>
                    </a:cubicBezTo>
                    <a:cubicBezTo>
                      <a:pt x="437" y="296"/>
                      <a:pt x="437" y="296"/>
                      <a:pt x="437" y="296"/>
                    </a:cubicBezTo>
                    <a:cubicBezTo>
                      <a:pt x="445" y="296"/>
                      <a:pt x="451" y="290"/>
                      <a:pt x="451" y="282"/>
                    </a:cubicBezTo>
                    <a:cubicBezTo>
                      <a:pt x="451" y="263"/>
                      <a:pt x="451" y="263"/>
                      <a:pt x="451" y="263"/>
                    </a:cubicBezTo>
                    <a:cubicBezTo>
                      <a:pt x="451" y="256"/>
                      <a:pt x="445" y="250"/>
                      <a:pt x="437" y="250"/>
                    </a:cubicBezTo>
                    <a:close/>
                    <a:moveTo>
                      <a:pt x="435" y="280"/>
                    </a:moveTo>
                    <a:cubicBezTo>
                      <a:pt x="16" y="280"/>
                      <a:pt x="16" y="280"/>
                      <a:pt x="16" y="280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83" y="265"/>
                      <a:pt x="183" y="265"/>
                      <a:pt x="183" y="265"/>
                    </a:cubicBezTo>
                    <a:cubicBezTo>
                      <a:pt x="184" y="269"/>
                      <a:pt x="187" y="271"/>
                      <a:pt x="190" y="271"/>
                    </a:cubicBezTo>
                    <a:cubicBezTo>
                      <a:pt x="260" y="271"/>
                      <a:pt x="260" y="271"/>
                      <a:pt x="260" y="271"/>
                    </a:cubicBezTo>
                    <a:cubicBezTo>
                      <a:pt x="263" y="271"/>
                      <a:pt x="266" y="269"/>
                      <a:pt x="267" y="265"/>
                    </a:cubicBezTo>
                    <a:cubicBezTo>
                      <a:pt x="435" y="266"/>
                      <a:pt x="435" y="266"/>
                      <a:pt x="435" y="266"/>
                    </a:cubicBezTo>
                    <a:lnTo>
                      <a:pt x="435" y="280"/>
                    </a:lnTo>
                    <a:close/>
                  </a:path>
                </a:pathLst>
              </a:custGeom>
              <a:solidFill>
                <a:srgbClr val="8788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58585A"/>
                  </a:solidFill>
                </a:endParaRPr>
              </a:p>
            </p:txBody>
          </p:sp>
          <p:sp>
            <p:nvSpPr>
              <p:cNvPr id="137" name="Freeform 3"/>
              <p:cNvSpPr>
                <a:spLocks noChangeAspect="1" noEditPoints="1"/>
              </p:cNvSpPr>
              <p:nvPr/>
            </p:nvSpPr>
            <p:spPr bwMode="auto">
              <a:xfrm>
                <a:off x="1678857" y="5320723"/>
                <a:ext cx="525623" cy="249160"/>
              </a:xfrm>
              <a:custGeom>
                <a:avLst/>
                <a:gdLst>
                  <a:gd name="T0" fmla="*/ 2147483647 w 451"/>
                  <a:gd name="T1" fmla="*/ 2147483647 h 296"/>
                  <a:gd name="T2" fmla="*/ 2147483647 w 451"/>
                  <a:gd name="T3" fmla="*/ 2147483647 h 296"/>
                  <a:gd name="T4" fmla="*/ 2147483647 w 451"/>
                  <a:gd name="T5" fmla="*/ 2147483647 h 296"/>
                  <a:gd name="T6" fmla="*/ 2147483647 w 451"/>
                  <a:gd name="T7" fmla="*/ 2147483647 h 296"/>
                  <a:gd name="T8" fmla="*/ 2147483647 w 451"/>
                  <a:gd name="T9" fmla="*/ 2147483647 h 296"/>
                  <a:gd name="T10" fmla="*/ 2147483647 w 451"/>
                  <a:gd name="T11" fmla="*/ 2147483647 h 296"/>
                  <a:gd name="T12" fmla="*/ 2147483647 w 451"/>
                  <a:gd name="T13" fmla="*/ 2147483647 h 296"/>
                  <a:gd name="T14" fmla="*/ 2147483647 w 451"/>
                  <a:gd name="T15" fmla="*/ 2147483647 h 296"/>
                  <a:gd name="T16" fmla="*/ 2147483647 w 451"/>
                  <a:gd name="T17" fmla="*/ 2147483647 h 296"/>
                  <a:gd name="T18" fmla="*/ 2147483647 w 451"/>
                  <a:gd name="T19" fmla="*/ 2147483647 h 296"/>
                  <a:gd name="T20" fmla="*/ 2147483647 w 451"/>
                  <a:gd name="T21" fmla="*/ 2147483647 h 296"/>
                  <a:gd name="T22" fmla="*/ 2147483647 w 451"/>
                  <a:gd name="T23" fmla="*/ 2147483647 h 296"/>
                  <a:gd name="T24" fmla="*/ 2147483647 w 451"/>
                  <a:gd name="T25" fmla="*/ 2147483647 h 296"/>
                  <a:gd name="T26" fmla="*/ 2147483647 w 451"/>
                  <a:gd name="T27" fmla="*/ 2147483647 h 296"/>
                  <a:gd name="T28" fmla="*/ 2147483647 w 451"/>
                  <a:gd name="T29" fmla="*/ 2147483647 h 296"/>
                  <a:gd name="T30" fmla="*/ 2147483647 w 451"/>
                  <a:gd name="T31" fmla="*/ 2147483647 h 296"/>
                  <a:gd name="T32" fmla="*/ 2147483647 w 451"/>
                  <a:gd name="T33" fmla="*/ 2147483647 h 296"/>
                  <a:gd name="T34" fmla="*/ 2147483647 w 451"/>
                  <a:gd name="T35" fmla="*/ 2147483647 h 296"/>
                  <a:gd name="T36" fmla="*/ 2147483647 w 451"/>
                  <a:gd name="T37" fmla="*/ 2147483647 h 296"/>
                  <a:gd name="T38" fmla="*/ 2147483647 w 451"/>
                  <a:gd name="T39" fmla="*/ 2147483647 h 296"/>
                  <a:gd name="T40" fmla="*/ 2147483647 w 451"/>
                  <a:gd name="T41" fmla="*/ 2147483647 h 296"/>
                  <a:gd name="T42" fmla="*/ 2147483647 w 451"/>
                  <a:gd name="T43" fmla="*/ 2147483647 h 296"/>
                  <a:gd name="T44" fmla="*/ 2147483647 w 451"/>
                  <a:gd name="T45" fmla="*/ 2147483647 h 296"/>
                  <a:gd name="T46" fmla="*/ 2147483647 w 451"/>
                  <a:gd name="T47" fmla="*/ 2147483647 h 296"/>
                  <a:gd name="T48" fmla="*/ 2147483647 w 451"/>
                  <a:gd name="T49" fmla="*/ 2147483647 h 296"/>
                  <a:gd name="T50" fmla="*/ 2147483647 w 451"/>
                  <a:gd name="T51" fmla="*/ 2147483647 h 296"/>
                  <a:gd name="T52" fmla="*/ 2147483647 w 451"/>
                  <a:gd name="T53" fmla="*/ 2147483647 h 296"/>
                  <a:gd name="T54" fmla="*/ 2147483647 w 451"/>
                  <a:gd name="T55" fmla="*/ 0 h 296"/>
                  <a:gd name="T56" fmla="*/ 2147483647 w 451"/>
                  <a:gd name="T57" fmla="*/ 2147483647 h 296"/>
                  <a:gd name="T58" fmla="*/ 2147483647 w 451"/>
                  <a:gd name="T59" fmla="*/ 2147483647 h 296"/>
                  <a:gd name="T60" fmla="*/ 2147483647 w 451"/>
                  <a:gd name="T61" fmla="*/ 2147483647 h 296"/>
                  <a:gd name="T62" fmla="*/ 0 w 451"/>
                  <a:gd name="T63" fmla="*/ 2147483647 h 296"/>
                  <a:gd name="T64" fmla="*/ 2147483647 w 451"/>
                  <a:gd name="T65" fmla="*/ 2147483647 h 296"/>
                  <a:gd name="T66" fmla="*/ 2147483647 w 451"/>
                  <a:gd name="T67" fmla="*/ 2147483647 h 296"/>
                  <a:gd name="T68" fmla="*/ 2147483647 w 451"/>
                  <a:gd name="T69" fmla="*/ 2147483647 h 296"/>
                  <a:gd name="T70" fmla="*/ 2147483647 w 451"/>
                  <a:gd name="T71" fmla="*/ 2147483647 h 296"/>
                  <a:gd name="T72" fmla="*/ 2147483647 w 451"/>
                  <a:gd name="T73" fmla="*/ 2147483647 h 296"/>
                  <a:gd name="T74" fmla="*/ 2147483647 w 451"/>
                  <a:gd name="T75" fmla="*/ 2147483647 h 296"/>
                  <a:gd name="T76" fmla="*/ 2147483647 w 451"/>
                  <a:gd name="T77" fmla="*/ 2147483647 h 29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51"/>
                  <a:gd name="T118" fmla="*/ 0 h 296"/>
                  <a:gd name="T119" fmla="*/ 451 w 451"/>
                  <a:gd name="T120" fmla="*/ 296 h 29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51" h="296">
                    <a:moveTo>
                      <a:pt x="322" y="100"/>
                    </a:moveTo>
                    <a:cubicBezTo>
                      <a:pt x="324" y="100"/>
                      <a:pt x="326" y="99"/>
                      <a:pt x="328" y="98"/>
                    </a:cubicBezTo>
                    <a:cubicBezTo>
                      <a:pt x="331" y="95"/>
                      <a:pt x="331" y="90"/>
                      <a:pt x="328" y="87"/>
                    </a:cubicBezTo>
                    <a:cubicBezTo>
                      <a:pt x="300" y="58"/>
                      <a:pt x="262" y="44"/>
                      <a:pt x="225" y="44"/>
                    </a:cubicBezTo>
                    <a:cubicBezTo>
                      <a:pt x="188" y="44"/>
                      <a:pt x="151" y="58"/>
                      <a:pt x="123" y="87"/>
                    </a:cubicBezTo>
                    <a:cubicBezTo>
                      <a:pt x="120" y="90"/>
                      <a:pt x="120" y="95"/>
                      <a:pt x="123" y="98"/>
                    </a:cubicBezTo>
                    <a:cubicBezTo>
                      <a:pt x="126" y="101"/>
                      <a:pt x="131" y="101"/>
                      <a:pt x="134" y="98"/>
                    </a:cubicBezTo>
                    <a:cubicBezTo>
                      <a:pt x="134" y="98"/>
                      <a:pt x="134" y="98"/>
                      <a:pt x="134" y="98"/>
                    </a:cubicBezTo>
                    <a:cubicBezTo>
                      <a:pt x="160" y="73"/>
                      <a:pt x="192" y="60"/>
                      <a:pt x="225" y="60"/>
                    </a:cubicBezTo>
                    <a:cubicBezTo>
                      <a:pt x="258" y="60"/>
                      <a:pt x="291" y="73"/>
                      <a:pt x="317" y="98"/>
                    </a:cubicBezTo>
                    <a:cubicBezTo>
                      <a:pt x="318" y="99"/>
                      <a:pt x="320" y="100"/>
                      <a:pt x="322" y="100"/>
                    </a:cubicBezTo>
                    <a:close/>
                    <a:moveTo>
                      <a:pt x="293" y="129"/>
                    </a:moveTo>
                    <a:cubicBezTo>
                      <a:pt x="295" y="129"/>
                      <a:pt x="297" y="128"/>
                      <a:pt x="299" y="127"/>
                    </a:cubicBezTo>
                    <a:cubicBezTo>
                      <a:pt x="302" y="124"/>
                      <a:pt x="302" y="119"/>
                      <a:pt x="299" y="116"/>
                    </a:cubicBezTo>
                    <a:cubicBezTo>
                      <a:pt x="279" y="95"/>
                      <a:pt x="252" y="85"/>
                      <a:pt x="225" y="85"/>
                    </a:cubicBezTo>
                    <a:cubicBezTo>
                      <a:pt x="199" y="85"/>
                      <a:pt x="172" y="95"/>
                      <a:pt x="152" y="116"/>
                    </a:cubicBezTo>
                    <a:cubicBezTo>
                      <a:pt x="149" y="119"/>
                      <a:pt x="149" y="124"/>
                      <a:pt x="152" y="127"/>
                    </a:cubicBezTo>
                    <a:cubicBezTo>
                      <a:pt x="155" y="130"/>
                      <a:pt x="160" y="130"/>
                      <a:pt x="163" y="127"/>
                    </a:cubicBezTo>
                    <a:cubicBezTo>
                      <a:pt x="163" y="127"/>
                      <a:pt x="163" y="127"/>
                      <a:pt x="163" y="127"/>
                    </a:cubicBezTo>
                    <a:cubicBezTo>
                      <a:pt x="181" y="110"/>
                      <a:pt x="203" y="101"/>
                      <a:pt x="225" y="101"/>
                    </a:cubicBezTo>
                    <a:cubicBezTo>
                      <a:pt x="248" y="101"/>
                      <a:pt x="270" y="110"/>
                      <a:pt x="288" y="127"/>
                    </a:cubicBezTo>
                    <a:cubicBezTo>
                      <a:pt x="289" y="128"/>
                      <a:pt x="291" y="129"/>
                      <a:pt x="293" y="129"/>
                    </a:cubicBezTo>
                    <a:close/>
                    <a:moveTo>
                      <a:pt x="264" y="158"/>
                    </a:moveTo>
                    <a:cubicBezTo>
                      <a:pt x="266" y="158"/>
                      <a:pt x="268" y="157"/>
                      <a:pt x="270" y="156"/>
                    </a:cubicBezTo>
                    <a:cubicBezTo>
                      <a:pt x="273" y="153"/>
                      <a:pt x="273" y="148"/>
                      <a:pt x="270" y="144"/>
                    </a:cubicBezTo>
                    <a:cubicBezTo>
                      <a:pt x="258" y="132"/>
                      <a:pt x="242" y="126"/>
                      <a:pt x="225" y="126"/>
                    </a:cubicBezTo>
                    <a:cubicBezTo>
                      <a:pt x="209" y="126"/>
                      <a:pt x="193" y="132"/>
                      <a:pt x="181" y="144"/>
                    </a:cubicBezTo>
                    <a:cubicBezTo>
                      <a:pt x="178" y="148"/>
                      <a:pt x="178" y="153"/>
                      <a:pt x="181" y="156"/>
                    </a:cubicBezTo>
                    <a:cubicBezTo>
                      <a:pt x="184" y="159"/>
                      <a:pt x="189" y="159"/>
                      <a:pt x="192" y="156"/>
                    </a:cubicBezTo>
                    <a:cubicBezTo>
                      <a:pt x="201" y="147"/>
                      <a:pt x="213" y="142"/>
                      <a:pt x="225" y="142"/>
                    </a:cubicBezTo>
                    <a:cubicBezTo>
                      <a:pt x="237" y="142"/>
                      <a:pt x="249" y="147"/>
                      <a:pt x="259" y="156"/>
                    </a:cubicBezTo>
                    <a:cubicBezTo>
                      <a:pt x="260" y="157"/>
                      <a:pt x="262" y="158"/>
                      <a:pt x="264" y="158"/>
                    </a:cubicBezTo>
                    <a:close/>
                    <a:moveTo>
                      <a:pt x="207" y="178"/>
                    </a:moveTo>
                    <a:cubicBezTo>
                      <a:pt x="197" y="188"/>
                      <a:pt x="197" y="204"/>
                      <a:pt x="207" y="214"/>
                    </a:cubicBezTo>
                    <a:cubicBezTo>
                      <a:pt x="217" y="224"/>
                      <a:pt x="234" y="224"/>
                      <a:pt x="243" y="214"/>
                    </a:cubicBezTo>
                    <a:cubicBezTo>
                      <a:pt x="253" y="204"/>
                      <a:pt x="253" y="188"/>
                      <a:pt x="243" y="178"/>
                    </a:cubicBezTo>
                    <a:cubicBezTo>
                      <a:pt x="234" y="168"/>
                      <a:pt x="217" y="168"/>
                      <a:pt x="207" y="178"/>
                    </a:cubicBezTo>
                    <a:close/>
                    <a:moveTo>
                      <a:pt x="437" y="250"/>
                    </a:moveTo>
                    <a:cubicBezTo>
                      <a:pt x="437" y="249"/>
                      <a:pt x="437" y="249"/>
                      <a:pt x="437" y="249"/>
                    </a:cubicBezTo>
                    <a:cubicBezTo>
                      <a:pt x="421" y="249"/>
                      <a:pt x="421" y="249"/>
                      <a:pt x="421" y="249"/>
                    </a:cubicBezTo>
                    <a:cubicBezTo>
                      <a:pt x="421" y="249"/>
                      <a:pt x="421" y="249"/>
                      <a:pt x="421" y="248"/>
                    </a:cubicBezTo>
                    <a:cubicBezTo>
                      <a:pt x="421" y="70"/>
                      <a:pt x="421" y="70"/>
                      <a:pt x="421" y="70"/>
                    </a:cubicBezTo>
                    <a:cubicBezTo>
                      <a:pt x="421" y="66"/>
                      <a:pt x="417" y="62"/>
                      <a:pt x="413" y="62"/>
                    </a:cubicBezTo>
                    <a:cubicBezTo>
                      <a:pt x="408" y="62"/>
                      <a:pt x="405" y="66"/>
                      <a:pt x="405" y="70"/>
                    </a:cubicBezTo>
                    <a:cubicBezTo>
                      <a:pt x="405" y="248"/>
                      <a:pt x="405" y="248"/>
                      <a:pt x="405" y="248"/>
                    </a:cubicBezTo>
                    <a:cubicBezTo>
                      <a:pt x="405" y="249"/>
                      <a:pt x="405" y="249"/>
                      <a:pt x="405" y="249"/>
                    </a:cubicBezTo>
                    <a:cubicBezTo>
                      <a:pt x="46" y="249"/>
                      <a:pt x="46" y="249"/>
                      <a:pt x="46" y="249"/>
                    </a:cubicBezTo>
                    <a:cubicBezTo>
                      <a:pt x="46" y="229"/>
                      <a:pt x="46" y="229"/>
                      <a:pt x="46" y="229"/>
                    </a:cubicBezTo>
                    <a:cubicBezTo>
                      <a:pt x="46" y="211"/>
                      <a:pt x="46" y="211"/>
                      <a:pt x="46" y="211"/>
                    </a:cubicBezTo>
                    <a:cubicBezTo>
                      <a:pt x="46" y="16"/>
                      <a:pt x="46" y="16"/>
                      <a:pt x="46" y="16"/>
                    </a:cubicBezTo>
                    <a:cubicBezTo>
                      <a:pt x="405" y="16"/>
                      <a:pt x="405" y="16"/>
                      <a:pt x="405" y="16"/>
                    </a:cubicBezTo>
                    <a:cubicBezTo>
                      <a:pt x="405" y="38"/>
                      <a:pt x="405" y="38"/>
                      <a:pt x="405" y="38"/>
                    </a:cubicBezTo>
                    <a:cubicBezTo>
                      <a:pt x="405" y="42"/>
                      <a:pt x="408" y="46"/>
                      <a:pt x="413" y="46"/>
                    </a:cubicBezTo>
                    <a:cubicBezTo>
                      <a:pt x="417" y="46"/>
                      <a:pt x="421" y="42"/>
                      <a:pt x="421" y="38"/>
                    </a:cubicBezTo>
                    <a:cubicBezTo>
                      <a:pt x="421" y="14"/>
                      <a:pt x="421" y="14"/>
                      <a:pt x="421" y="14"/>
                    </a:cubicBezTo>
                    <a:cubicBezTo>
                      <a:pt x="421" y="7"/>
                      <a:pt x="415" y="0"/>
                      <a:pt x="407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36" y="0"/>
                      <a:pt x="30" y="7"/>
                      <a:pt x="30" y="14"/>
                    </a:cubicBezTo>
                    <a:cubicBezTo>
                      <a:pt x="30" y="211"/>
                      <a:pt x="30" y="211"/>
                      <a:pt x="30" y="211"/>
                    </a:cubicBezTo>
                    <a:cubicBezTo>
                      <a:pt x="30" y="229"/>
                      <a:pt x="30" y="229"/>
                      <a:pt x="30" y="229"/>
                    </a:cubicBezTo>
                    <a:cubicBezTo>
                      <a:pt x="30" y="249"/>
                      <a:pt x="30" y="249"/>
                      <a:pt x="30" y="249"/>
                    </a:cubicBezTo>
                    <a:cubicBezTo>
                      <a:pt x="14" y="249"/>
                      <a:pt x="14" y="249"/>
                      <a:pt x="14" y="249"/>
                    </a:cubicBezTo>
                    <a:cubicBezTo>
                      <a:pt x="6" y="250"/>
                      <a:pt x="0" y="256"/>
                      <a:pt x="0" y="263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290"/>
                      <a:pt x="6" y="296"/>
                      <a:pt x="14" y="296"/>
                    </a:cubicBezTo>
                    <a:cubicBezTo>
                      <a:pt x="437" y="296"/>
                      <a:pt x="437" y="296"/>
                      <a:pt x="437" y="296"/>
                    </a:cubicBezTo>
                    <a:cubicBezTo>
                      <a:pt x="445" y="296"/>
                      <a:pt x="451" y="290"/>
                      <a:pt x="451" y="282"/>
                    </a:cubicBezTo>
                    <a:cubicBezTo>
                      <a:pt x="451" y="263"/>
                      <a:pt x="451" y="263"/>
                      <a:pt x="451" y="263"/>
                    </a:cubicBezTo>
                    <a:cubicBezTo>
                      <a:pt x="451" y="256"/>
                      <a:pt x="445" y="250"/>
                      <a:pt x="437" y="250"/>
                    </a:cubicBezTo>
                    <a:close/>
                    <a:moveTo>
                      <a:pt x="435" y="280"/>
                    </a:moveTo>
                    <a:cubicBezTo>
                      <a:pt x="16" y="280"/>
                      <a:pt x="16" y="280"/>
                      <a:pt x="16" y="280"/>
                    </a:cubicBezTo>
                    <a:cubicBezTo>
                      <a:pt x="16" y="265"/>
                      <a:pt x="16" y="265"/>
                      <a:pt x="16" y="265"/>
                    </a:cubicBezTo>
                    <a:cubicBezTo>
                      <a:pt x="183" y="265"/>
                      <a:pt x="183" y="265"/>
                      <a:pt x="183" y="265"/>
                    </a:cubicBezTo>
                    <a:cubicBezTo>
                      <a:pt x="184" y="269"/>
                      <a:pt x="187" y="271"/>
                      <a:pt x="190" y="271"/>
                    </a:cubicBezTo>
                    <a:cubicBezTo>
                      <a:pt x="260" y="271"/>
                      <a:pt x="260" y="271"/>
                      <a:pt x="260" y="271"/>
                    </a:cubicBezTo>
                    <a:cubicBezTo>
                      <a:pt x="263" y="271"/>
                      <a:pt x="266" y="269"/>
                      <a:pt x="267" y="265"/>
                    </a:cubicBezTo>
                    <a:cubicBezTo>
                      <a:pt x="435" y="266"/>
                      <a:pt x="435" y="266"/>
                      <a:pt x="435" y="266"/>
                    </a:cubicBezTo>
                    <a:lnTo>
                      <a:pt x="435" y="280"/>
                    </a:lnTo>
                    <a:close/>
                  </a:path>
                </a:pathLst>
              </a:custGeom>
              <a:solidFill>
                <a:srgbClr val="8788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58585A"/>
                  </a:solidFill>
                </a:endParaRPr>
              </a:p>
            </p:txBody>
          </p:sp>
          <p:sp>
            <p:nvSpPr>
              <p:cNvPr id="138" name="Freeform 137"/>
              <p:cNvSpPr/>
              <p:nvPr/>
            </p:nvSpPr>
            <p:spPr bwMode="auto">
              <a:xfrm>
                <a:off x="2272898" y="3314648"/>
                <a:ext cx="8557768" cy="1961305"/>
              </a:xfrm>
              <a:custGeom>
                <a:avLst/>
                <a:gdLst>
                  <a:gd name="connsiteX0" fmla="*/ 0 w 7791450"/>
                  <a:gd name="connsiteY0" fmla="*/ 1715011 h 1928232"/>
                  <a:gd name="connsiteX1" fmla="*/ 5629275 w 7791450"/>
                  <a:gd name="connsiteY1" fmla="*/ 1753111 h 1928232"/>
                  <a:gd name="connsiteX2" fmla="*/ 4867275 w 7791450"/>
                  <a:gd name="connsiteY2" fmla="*/ 181486 h 1928232"/>
                  <a:gd name="connsiteX3" fmla="*/ 5334000 w 7791450"/>
                  <a:gd name="connsiteY3" fmla="*/ 219586 h 1928232"/>
                  <a:gd name="connsiteX4" fmla="*/ 5895975 w 7791450"/>
                  <a:gd name="connsiteY4" fmla="*/ 1848361 h 1928232"/>
                  <a:gd name="connsiteX5" fmla="*/ 7096125 w 7791450"/>
                  <a:gd name="connsiteY5" fmla="*/ 19561 h 1928232"/>
                  <a:gd name="connsiteX6" fmla="*/ 6562725 w 7791450"/>
                  <a:gd name="connsiteY6" fmla="*/ 1648336 h 1928232"/>
                  <a:gd name="connsiteX7" fmla="*/ 7058025 w 7791450"/>
                  <a:gd name="connsiteY7" fmla="*/ 1924561 h 1928232"/>
                  <a:gd name="connsiteX8" fmla="*/ 7791450 w 7791450"/>
                  <a:gd name="connsiteY8" fmla="*/ 1781686 h 1928232"/>
                  <a:gd name="connsiteX0" fmla="*/ 0 w 7791450"/>
                  <a:gd name="connsiteY0" fmla="*/ 1728256 h 2057688"/>
                  <a:gd name="connsiteX1" fmla="*/ 5495925 w 7791450"/>
                  <a:gd name="connsiteY1" fmla="*/ 1966381 h 2057688"/>
                  <a:gd name="connsiteX2" fmla="*/ 4867275 w 7791450"/>
                  <a:gd name="connsiteY2" fmla="*/ 194731 h 2057688"/>
                  <a:gd name="connsiteX3" fmla="*/ 5334000 w 7791450"/>
                  <a:gd name="connsiteY3" fmla="*/ 232831 h 2057688"/>
                  <a:gd name="connsiteX4" fmla="*/ 5895975 w 7791450"/>
                  <a:gd name="connsiteY4" fmla="*/ 1861606 h 2057688"/>
                  <a:gd name="connsiteX5" fmla="*/ 7096125 w 7791450"/>
                  <a:gd name="connsiteY5" fmla="*/ 32806 h 2057688"/>
                  <a:gd name="connsiteX6" fmla="*/ 6562725 w 7791450"/>
                  <a:gd name="connsiteY6" fmla="*/ 1661581 h 2057688"/>
                  <a:gd name="connsiteX7" fmla="*/ 7058025 w 7791450"/>
                  <a:gd name="connsiteY7" fmla="*/ 1937806 h 2057688"/>
                  <a:gd name="connsiteX8" fmla="*/ 7791450 w 7791450"/>
                  <a:gd name="connsiteY8" fmla="*/ 1794931 h 2057688"/>
                  <a:gd name="connsiteX0" fmla="*/ 0 w 7791450"/>
                  <a:gd name="connsiteY0" fmla="*/ 1713144 h 1926365"/>
                  <a:gd name="connsiteX1" fmla="*/ 4895850 w 7791450"/>
                  <a:gd name="connsiteY1" fmla="*/ 1722669 h 1926365"/>
                  <a:gd name="connsiteX2" fmla="*/ 4867275 w 7791450"/>
                  <a:gd name="connsiteY2" fmla="*/ 179619 h 1926365"/>
                  <a:gd name="connsiteX3" fmla="*/ 5334000 w 7791450"/>
                  <a:gd name="connsiteY3" fmla="*/ 217719 h 1926365"/>
                  <a:gd name="connsiteX4" fmla="*/ 5895975 w 7791450"/>
                  <a:gd name="connsiteY4" fmla="*/ 1846494 h 1926365"/>
                  <a:gd name="connsiteX5" fmla="*/ 7096125 w 7791450"/>
                  <a:gd name="connsiteY5" fmla="*/ 17694 h 1926365"/>
                  <a:gd name="connsiteX6" fmla="*/ 6562725 w 7791450"/>
                  <a:gd name="connsiteY6" fmla="*/ 1646469 h 1926365"/>
                  <a:gd name="connsiteX7" fmla="*/ 7058025 w 7791450"/>
                  <a:gd name="connsiteY7" fmla="*/ 1922694 h 1926365"/>
                  <a:gd name="connsiteX8" fmla="*/ 7791450 w 7791450"/>
                  <a:gd name="connsiteY8" fmla="*/ 1779819 h 1926365"/>
                  <a:gd name="connsiteX0" fmla="*/ 0 w 7791450"/>
                  <a:gd name="connsiteY0" fmla="*/ 1713144 h 1926365"/>
                  <a:gd name="connsiteX1" fmla="*/ 4895850 w 7791450"/>
                  <a:gd name="connsiteY1" fmla="*/ 1722669 h 1926365"/>
                  <a:gd name="connsiteX2" fmla="*/ 4867275 w 7791450"/>
                  <a:gd name="connsiteY2" fmla="*/ 179619 h 1926365"/>
                  <a:gd name="connsiteX3" fmla="*/ 5334000 w 7791450"/>
                  <a:gd name="connsiteY3" fmla="*/ 217719 h 1926365"/>
                  <a:gd name="connsiteX4" fmla="*/ 5895975 w 7791450"/>
                  <a:gd name="connsiteY4" fmla="*/ 1846494 h 1926365"/>
                  <a:gd name="connsiteX5" fmla="*/ 7096125 w 7791450"/>
                  <a:gd name="connsiteY5" fmla="*/ 17694 h 1926365"/>
                  <a:gd name="connsiteX6" fmla="*/ 6562725 w 7791450"/>
                  <a:gd name="connsiteY6" fmla="*/ 1646469 h 1926365"/>
                  <a:gd name="connsiteX7" fmla="*/ 7058025 w 7791450"/>
                  <a:gd name="connsiteY7" fmla="*/ 1922694 h 1926365"/>
                  <a:gd name="connsiteX8" fmla="*/ 7791450 w 7791450"/>
                  <a:gd name="connsiteY8" fmla="*/ 1779819 h 1926365"/>
                  <a:gd name="connsiteX0" fmla="*/ 0 w 7791450"/>
                  <a:gd name="connsiteY0" fmla="*/ 1716886 h 1930107"/>
                  <a:gd name="connsiteX1" fmla="*/ 4895850 w 7791450"/>
                  <a:gd name="connsiteY1" fmla="*/ 1783561 h 1930107"/>
                  <a:gd name="connsiteX2" fmla="*/ 4867275 w 7791450"/>
                  <a:gd name="connsiteY2" fmla="*/ 183361 h 1930107"/>
                  <a:gd name="connsiteX3" fmla="*/ 5334000 w 7791450"/>
                  <a:gd name="connsiteY3" fmla="*/ 221461 h 1930107"/>
                  <a:gd name="connsiteX4" fmla="*/ 5895975 w 7791450"/>
                  <a:gd name="connsiteY4" fmla="*/ 1850236 h 1930107"/>
                  <a:gd name="connsiteX5" fmla="*/ 7096125 w 7791450"/>
                  <a:gd name="connsiteY5" fmla="*/ 21436 h 1930107"/>
                  <a:gd name="connsiteX6" fmla="*/ 6562725 w 7791450"/>
                  <a:gd name="connsiteY6" fmla="*/ 1650211 h 1930107"/>
                  <a:gd name="connsiteX7" fmla="*/ 7058025 w 7791450"/>
                  <a:gd name="connsiteY7" fmla="*/ 1926436 h 1930107"/>
                  <a:gd name="connsiteX8" fmla="*/ 7791450 w 7791450"/>
                  <a:gd name="connsiteY8" fmla="*/ 1783561 h 1930107"/>
                  <a:gd name="connsiteX0" fmla="*/ 0 w 7791450"/>
                  <a:gd name="connsiteY0" fmla="*/ 1696060 h 1909281"/>
                  <a:gd name="connsiteX1" fmla="*/ 4895850 w 7791450"/>
                  <a:gd name="connsiteY1" fmla="*/ 1762735 h 1909281"/>
                  <a:gd name="connsiteX2" fmla="*/ 5000625 w 7791450"/>
                  <a:gd name="connsiteY2" fmla="*/ 905486 h 1909281"/>
                  <a:gd name="connsiteX3" fmla="*/ 4867275 w 7791450"/>
                  <a:gd name="connsiteY3" fmla="*/ 162535 h 1909281"/>
                  <a:gd name="connsiteX4" fmla="*/ 5334000 w 7791450"/>
                  <a:gd name="connsiteY4" fmla="*/ 200635 h 1909281"/>
                  <a:gd name="connsiteX5" fmla="*/ 5895975 w 7791450"/>
                  <a:gd name="connsiteY5" fmla="*/ 1829410 h 1909281"/>
                  <a:gd name="connsiteX6" fmla="*/ 7096125 w 7791450"/>
                  <a:gd name="connsiteY6" fmla="*/ 610 h 1909281"/>
                  <a:gd name="connsiteX7" fmla="*/ 6562725 w 7791450"/>
                  <a:gd name="connsiteY7" fmla="*/ 1629385 h 1909281"/>
                  <a:gd name="connsiteX8" fmla="*/ 7058025 w 7791450"/>
                  <a:gd name="connsiteY8" fmla="*/ 1905610 h 1909281"/>
                  <a:gd name="connsiteX9" fmla="*/ 7791450 w 7791450"/>
                  <a:gd name="connsiteY9" fmla="*/ 1762735 h 1909281"/>
                  <a:gd name="connsiteX0" fmla="*/ 0 w 7791450"/>
                  <a:gd name="connsiteY0" fmla="*/ 1719395 h 1937032"/>
                  <a:gd name="connsiteX1" fmla="*/ 4895850 w 7791450"/>
                  <a:gd name="connsiteY1" fmla="*/ 1786070 h 1937032"/>
                  <a:gd name="connsiteX2" fmla="*/ 5562600 w 7791450"/>
                  <a:gd name="connsiteY2" fmla="*/ 1824171 h 1937032"/>
                  <a:gd name="connsiteX3" fmla="*/ 4867275 w 7791450"/>
                  <a:gd name="connsiteY3" fmla="*/ 185870 h 1937032"/>
                  <a:gd name="connsiteX4" fmla="*/ 5334000 w 7791450"/>
                  <a:gd name="connsiteY4" fmla="*/ 223970 h 1937032"/>
                  <a:gd name="connsiteX5" fmla="*/ 5895975 w 7791450"/>
                  <a:gd name="connsiteY5" fmla="*/ 1852745 h 1937032"/>
                  <a:gd name="connsiteX6" fmla="*/ 7096125 w 7791450"/>
                  <a:gd name="connsiteY6" fmla="*/ 23945 h 1937032"/>
                  <a:gd name="connsiteX7" fmla="*/ 6562725 w 7791450"/>
                  <a:gd name="connsiteY7" fmla="*/ 1652720 h 1937032"/>
                  <a:gd name="connsiteX8" fmla="*/ 7058025 w 7791450"/>
                  <a:gd name="connsiteY8" fmla="*/ 1928945 h 1937032"/>
                  <a:gd name="connsiteX9" fmla="*/ 7791450 w 7791450"/>
                  <a:gd name="connsiteY9" fmla="*/ 1786070 h 1937032"/>
                  <a:gd name="connsiteX0" fmla="*/ 0 w 7791450"/>
                  <a:gd name="connsiteY0" fmla="*/ 1719395 h 1932616"/>
                  <a:gd name="connsiteX1" fmla="*/ 4895850 w 7791450"/>
                  <a:gd name="connsiteY1" fmla="*/ 1786070 h 1932616"/>
                  <a:gd name="connsiteX2" fmla="*/ 5562600 w 7791450"/>
                  <a:gd name="connsiteY2" fmla="*/ 1824171 h 1932616"/>
                  <a:gd name="connsiteX3" fmla="*/ 4867275 w 7791450"/>
                  <a:gd name="connsiteY3" fmla="*/ 185870 h 1932616"/>
                  <a:gd name="connsiteX4" fmla="*/ 5334000 w 7791450"/>
                  <a:gd name="connsiteY4" fmla="*/ 223970 h 1932616"/>
                  <a:gd name="connsiteX5" fmla="*/ 5895975 w 7791450"/>
                  <a:gd name="connsiteY5" fmla="*/ 1852745 h 1932616"/>
                  <a:gd name="connsiteX6" fmla="*/ 7096125 w 7791450"/>
                  <a:gd name="connsiteY6" fmla="*/ 23945 h 1932616"/>
                  <a:gd name="connsiteX7" fmla="*/ 6562725 w 7791450"/>
                  <a:gd name="connsiteY7" fmla="*/ 1652720 h 1932616"/>
                  <a:gd name="connsiteX8" fmla="*/ 7058025 w 7791450"/>
                  <a:gd name="connsiteY8" fmla="*/ 1928945 h 1932616"/>
                  <a:gd name="connsiteX9" fmla="*/ 7791450 w 7791450"/>
                  <a:gd name="connsiteY9" fmla="*/ 1786070 h 1932616"/>
                  <a:gd name="connsiteX0" fmla="*/ 0 w 7791450"/>
                  <a:gd name="connsiteY0" fmla="*/ 1719395 h 1932616"/>
                  <a:gd name="connsiteX1" fmla="*/ 4895850 w 7791450"/>
                  <a:gd name="connsiteY1" fmla="*/ 1786070 h 1932616"/>
                  <a:gd name="connsiteX2" fmla="*/ 5562600 w 7791450"/>
                  <a:gd name="connsiteY2" fmla="*/ 1824171 h 1932616"/>
                  <a:gd name="connsiteX3" fmla="*/ 4867275 w 7791450"/>
                  <a:gd name="connsiteY3" fmla="*/ 185870 h 1932616"/>
                  <a:gd name="connsiteX4" fmla="*/ 5334000 w 7791450"/>
                  <a:gd name="connsiteY4" fmla="*/ 223970 h 1932616"/>
                  <a:gd name="connsiteX5" fmla="*/ 5895975 w 7791450"/>
                  <a:gd name="connsiteY5" fmla="*/ 1852745 h 1932616"/>
                  <a:gd name="connsiteX6" fmla="*/ 7096125 w 7791450"/>
                  <a:gd name="connsiteY6" fmla="*/ 23945 h 1932616"/>
                  <a:gd name="connsiteX7" fmla="*/ 6562725 w 7791450"/>
                  <a:gd name="connsiteY7" fmla="*/ 1652720 h 1932616"/>
                  <a:gd name="connsiteX8" fmla="*/ 7058025 w 7791450"/>
                  <a:gd name="connsiteY8" fmla="*/ 1928945 h 1932616"/>
                  <a:gd name="connsiteX9" fmla="*/ 7791450 w 7791450"/>
                  <a:gd name="connsiteY9" fmla="*/ 1786070 h 1932616"/>
                  <a:gd name="connsiteX0" fmla="*/ 0 w 7791450"/>
                  <a:gd name="connsiteY0" fmla="*/ 1719395 h 1932616"/>
                  <a:gd name="connsiteX1" fmla="*/ 4895850 w 7791450"/>
                  <a:gd name="connsiteY1" fmla="*/ 1786070 h 1932616"/>
                  <a:gd name="connsiteX2" fmla="*/ 5562600 w 7791450"/>
                  <a:gd name="connsiteY2" fmla="*/ 1824171 h 1932616"/>
                  <a:gd name="connsiteX3" fmla="*/ 4867275 w 7791450"/>
                  <a:gd name="connsiteY3" fmla="*/ 185870 h 1932616"/>
                  <a:gd name="connsiteX4" fmla="*/ 5334000 w 7791450"/>
                  <a:gd name="connsiteY4" fmla="*/ 223970 h 1932616"/>
                  <a:gd name="connsiteX5" fmla="*/ 5895975 w 7791450"/>
                  <a:gd name="connsiteY5" fmla="*/ 1852745 h 1932616"/>
                  <a:gd name="connsiteX6" fmla="*/ 7096125 w 7791450"/>
                  <a:gd name="connsiteY6" fmla="*/ 23945 h 1932616"/>
                  <a:gd name="connsiteX7" fmla="*/ 6562725 w 7791450"/>
                  <a:gd name="connsiteY7" fmla="*/ 1652720 h 1932616"/>
                  <a:gd name="connsiteX8" fmla="*/ 7058025 w 7791450"/>
                  <a:gd name="connsiteY8" fmla="*/ 1928945 h 1932616"/>
                  <a:gd name="connsiteX9" fmla="*/ 7791450 w 7791450"/>
                  <a:gd name="connsiteY9" fmla="*/ 1786070 h 1932616"/>
                  <a:gd name="connsiteX0" fmla="*/ 0 w 7791450"/>
                  <a:gd name="connsiteY0" fmla="*/ 1713872 h 2016794"/>
                  <a:gd name="connsiteX1" fmla="*/ 4895850 w 7791450"/>
                  <a:gd name="connsiteY1" fmla="*/ 1780547 h 2016794"/>
                  <a:gd name="connsiteX2" fmla="*/ 5562600 w 7791450"/>
                  <a:gd name="connsiteY2" fmla="*/ 1818648 h 2016794"/>
                  <a:gd name="connsiteX3" fmla="*/ 4867275 w 7791450"/>
                  <a:gd name="connsiteY3" fmla="*/ 180347 h 2016794"/>
                  <a:gd name="connsiteX4" fmla="*/ 5334000 w 7791450"/>
                  <a:gd name="connsiteY4" fmla="*/ 218447 h 2016794"/>
                  <a:gd name="connsiteX5" fmla="*/ 5734050 w 7791450"/>
                  <a:gd name="connsiteY5" fmla="*/ 1751973 h 2016794"/>
                  <a:gd name="connsiteX6" fmla="*/ 5895975 w 7791450"/>
                  <a:gd name="connsiteY6" fmla="*/ 1847222 h 2016794"/>
                  <a:gd name="connsiteX7" fmla="*/ 7096125 w 7791450"/>
                  <a:gd name="connsiteY7" fmla="*/ 18422 h 2016794"/>
                  <a:gd name="connsiteX8" fmla="*/ 6562725 w 7791450"/>
                  <a:gd name="connsiteY8" fmla="*/ 1647197 h 2016794"/>
                  <a:gd name="connsiteX9" fmla="*/ 7058025 w 7791450"/>
                  <a:gd name="connsiteY9" fmla="*/ 1923422 h 2016794"/>
                  <a:gd name="connsiteX10" fmla="*/ 7791450 w 7791450"/>
                  <a:gd name="connsiteY10" fmla="*/ 1780547 h 2016794"/>
                  <a:gd name="connsiteX0" fmla="*/ 0 w 7791450"/>
                  <a:gd name="connsiteY0" fmla="*/ 1716424 h 2019346"/>
                  <a:gd name="connsiteX1" fmla="*/ 4895850 w 7791450"/>
                  <a:gd name="connsiteY1" fmla="*/ 1783099 h 2019346"/>
                  <a:gd name="connsiteX2" fmla="*/ 5495925 w 7791450"/>
                  <a:gd name="connsiteY2" fmla="*/ 1859300 h 2019346"/>
                  <a:gd name="connsiteX3" fmla="*/ 4867275 w 7791450"/>
                  <a:gd name="connsiteY3" fmla="*/ 182899 h 2019346"/>
                  <a:gd name="connsiteX4" fmla="*/ 5334000 w 7791450"/>
                  <a:gd name="connsiteY4" fmla="*/ 220999 h 2019346"/>
                  <a:gd name="connsiteX5" fmla="*/ 5734050 w 7791450"/>
                  <a:gd name="connsiteY5" fmla="*/ 1754525 h 2019346"/>
                  <a:gd name="connsiteX6" fmla="*/ 5895975 w 7791450"/>
                  <a:gd name="connsiteY6" fmla="*/ 1849774 h 2019346"/>
                  <a:gd name="connsiteX7" fmla="*/ 7096125 w 7791450"/>
                  <a:gd name="connsiteY7" fmla="*/ 20974 h 2019346"/>
                  <a:gd name="connsiteX8" fmla="*/ 6562725 w 7791450"/>
                  <a:gd name="connsiteY8" fmla="*/ 1649749 h 2019346"/>
                  <a:gd name="connsiteX9" fmla="*/ 7058025 w 7791450"/>
                  <a:gd name="connsiteY9" fmla="*/ 1925974 h 2019346"/>
                  <a:gd name="connsiteX10" fmla="*/ 7791450 w 7791450"/>
                  <a:gd name="connsiteY10" fmla="*/ 1783099 h 2019346"/>
                  <a:gd name="connsiteX0" fmla="*/ 0 w 7791450"/>
                  <a:gd name="connsiteY0" fmla="*/ 1716424 h 2019346"/>
                  <a:gd name="connsiteX1" fmla="*/ 4895850 w 7791450"/>
                  <a:gd name="connsiteY1" fmla="*/ 1783099 h 2019346"/>
                  <a:gd name="connsiteX2" fmla="*/ 5495925 w 7791450"/>
                  <a:gd name="connsiteY2" fmla="*/ 1859300 h 2019346"/>
                  <a:gd name="connsiteX3" fmla="*/ 4867275 w 7791450"/>
                  <a:gd name="connsiteY3" fmla="*/ 182899 h 2019346"/>
                  <a:gd name="connsiteX4" fmla="*/ 5334000 w 7791450"/>
                  <a:gd name="connsiteY4" fmla="*/ 220999 h 2019346"/>
                  <a:gd name="connsiteX5" fmla="*/ 5734050 w 7791450"/>
                  <a:gd name="connsiteY5" fmla="*/ 1754525 h 2019346"/>
                  <a:gd name="connsiteX6" fmla="*/ 5895975 w 7791450"/>
                  <a:gd name="connsiteY6" fmla="*/ 1849774 h 2019346"/>
                  <a:gd name="connsiteX7" fmla="*/ 7096125 w 7791450"/>
                  <a:gd name="connsiteY7" fmla="*/ 20974 h 2019346"/>
                  <a:gd name="connsiteX8" fmla="*/ 6562725 w 7791450"/>
                  <a:gd name="connsiteY8" fmla="*/ 1649749 h 2019346"/>
                  <a:gd name="connsiteX9" fmla="*/ 7058025 w 7791450"/>
                  <a:gd name="connsiteY9" fmla="*/ 1925974 h 2019346"/>
                  <a:gd name="connsiteX10" fmla="*/ 7791450 w 7791450"/>
                  <a:gd name="connsiteY10" fmla="*/ 1783099 h 2019346"/>
                  <a:gd name="connsiteX0" fmla="*/ 0 w 7791450"/>
                  <a:gd name="connsiteY0" fmla="*/ 1712648 h 1988598"/>
                  <a:gd name="connsiteX1" fmla="*/ 4895850 w 7791450"/>
                  <a:gd name="connsiteY1" fmla="*/ 1779323 h 1988598"/>
                  <a:gd name="connsiteX2" fmla="*/ 5495925 w 7791450"/>
                  <a:gd name="connsiteY2" fmla="*/ 1855524 h 1988598"/>
                  <a:gd name="connsiteX3" fmla="*/ 4867275 w 7791450"/>
                  <a:gd name="connsiteY3" fmla="*/ 179123 h 1988598"/>
                  <a:gd name="connsiteX4" fmla="*/ 5334000 w 7791450"/>
                  <a:gd name="connsiteY4" fmla="*/ 217223 h 1988598"/>
                  <a:gd name="connsiteX5" fmla="*/ 5905500 w 7791450"/>
                  <a:gd name="connsiteY5" fmla="*/ 1684074 h 1988598"/>
                  <a:gd name="connsiteX6" fmla="*/ 5895975 w 7791450"/>
                  <a:gd name="connsiteY6" fmla="*/ 1845998 h 1988598"/>
                  <a:gd name="connsiteX7" fmla="*/ 7096125 w 7791450"/>
                  <a:gd name="connsiteY7" fmla="*/ 17198 h 1988598"/>
                  <a:gd name="connsiteX8" fmla="*/ 6562725 w 7791450"/>
                  <a:gd name="connsiteY8" fmla="*/ 1645973 h 1988598"/>
                  <a:gd name="connsiteX9" fmla="*/ 7058025 w 7791450"/>
                  <a:gd name="connsiteY9" fmla="*/ 1922198 h 1988598"/>
                  <a:gd name="connsiteX10" fmla="*/ 7791450 w 7791450"/>
                  <a:gd name="connsiteY10" fmla="*/ 1779323 h 1988598"/>
                  <a:gd name="connsiteX0" fmla="*/ 0 w 7791450"/>
                  <a:gd name="connsiteY0" fmla="*/ 1712648 h 1925869"/>
                  <a:gd name="connsiteX1" fmla="*/ 4895850 w 7791450"/>
                  <a:gd name="connsiteY1" fmla="*/ 1779323 h 1925869"/>
                  <a:gd name="connsiteX2" fmla="*/ 5495925 w 7791450"/>
                  <a:gd name="connsiteY2" fmla="*/ 1855524 h 1925869"/>
                  <a:gd name="connsiteX3" fmla="*/ 4867275 w 7791450"/>
                  <a:gd name="connsiteY3" fmla="*/ 179123 h 1925869"/>
                  <a:gd name="connsiteX4" fmla="*/ 5334000 w 7791450"/>
                  <a:gd name="connsiteY4" fmla="*/ 217223 h 1925869"/>
                  <a:gd name="connsiteX5" fmla="*/ 5905500 w 7791450"/>
                  <a:gd name="connsiteY5" fmla="*/ 1684074 h 1925869"/>
                  <a:gd name="connsiteX6" fmla="*/ 7096125 w 7791450"/>
                  <a:gd name="connsiteY6" fmla="*/ 17198 h 1925869"/>
                  <a:gd name="connsiteX7" fmla="*/ 6562725 w 7791450"/>
                  <a:gd name="connsiteY7" fmla="*/ 1645973 h 1925869"/>
                  <a:gd name="connsiteX8" fmla="*/ 7058025 w 7791450"/>
                  <a:gd name="connsiteY8" fmla="*/ 1922198 h 1925869"/>
                  <a:gd name="connsiteX9" fmla="*/ 7791450 w 7791450"/>
                  <a:gd name="connsiteY9" fmla="*/ 1779323 h 1925869"/>
                  <a:gd name="connsiteX0" fmla="*/ 0 w 7791450"/>
                  <a:gd name="connsiteY0" fmla="*/ 1708929 h 1922150"/>
                  <a:gd name="connsiteX1" fmla="*/ 4895850 w 7791450"/>
                  <a:gd name="connsiteY1" fmla="*/ 1775604 h 1922150"/>
                  <a:gd name="connsiteX2" fmla="*/ 5495925 w 7791450"/>
                  <a:gd name="connsiteY2" fmla="*/ 1851805 h 1922150"/>
                  <a:gd name="connsiteX3" fmla="*/ 4867275 w 7791450"/>
                  <a:gd name="connsiteY3" fmla="*/ 175404 h 1922150"/>
                  <a:gd name="connsiteX4" fmla="*/ 5334000 w 7791450"/>
                  <a:gd name="connsiteY4" fmla="*/ 213504 h 1922150"/>
                  <a:gd name="connsiteX5" fmla="*/ 6000750 w 7791450"/>
                  <a:gd name="connsiteY5" fmla="*/ 1613680 h 1922150"/>
                  <a:gd name="connsiteX6" fmla="*/ 7096125 w 7791450"/>
                  <a:gd name="connsiteY6" fmla="*/ 13479 h 1922150"/>
                  <a:gd name="connsiteX7" fmla="*/ 6562725 w 7791450"/>
                  <a:gd name="connsiteY7" fmla="*/ 1642254 h 1922150"/>
                  <a:gd name="connsiteX8" fmla="*/ 7058025 w 7791450"/>
                  <a:gd name="connsiteY8" fmla="*/ 1918479 h 1922150"/>
                  <a:gd name="connsiteX9" fmla="*/ 7791450 w 7791450"/>
                  <a:gd name="connsiteY9" fmla="*/ 1775604 h 1922150"/>
                  <a:gd name="connsiteX0" fmla="*/ 0 w 7791450"/>
                  <a:gd name="connsiteY0" fmla="*/ 1708929 h 1922150"/>
                  <a:gd name="connsiteX1" fmla="*/ 4895850 w 7791450"/>
                  <a:gd name="connsiteY1" fmla="*/ 1775604 h 1922150"/>
                  <a:gd name="connsiteX2" fmla="*/ 5495925 w 7791450"/>
                  <a:gd name="connsiteY2" fmla="*/ 1851805 h 1922150"/>
                  <a:gd name="connsiteX3" fmla="*/ 4867275 w 7791450"/>
                  <a:gd name="connsiteY3" fmla="*/ 175404 h 1922150"/>
                  <a:gd name="connsiteX4" fmla="*/ 5334000 w 7791450"/>
                  <a:gd name="connsiteY4" fmla="*/ 213504 h 1922150"/>
                  <a:gd name="connsiteX5" fmla="*/ 6000750 w 7791450"/>
                  <a:gd name="connsiteY5" fmla="*/ 1613680 h 1922150"/>
                  <a:gd name="connsiteX6" fmla="*/ 7096125 w 7791450"/>
                  <a:gd name="connsiteY6" fmla="*/ 13479 h 1922150"/>
                  <a:gd name="connsiteX7" fmla="*/ 6562725 w 7791450"/>
                  <a:gd name="connsiteY7" fmla="*/ 1642254 h 1922150"/>
                  <a:gd name="connsiteX8" fmla="*/ 7058025 w 7791450"/>
                  <a:gd name="connsiteY8" fmla="*/ 1918479 h 1922150"/>
                  <a:gd name="connsiteX9" fmla="*/ 7791450 w 7791450"/>
                  <a:gd name="connsiteY9" fmla="*/ 1775604 h 1922150"/>
                  <a:gd name="connsiteX0" fmla="*/ 0 w 7791450"/>
                  <a:gd name="connsiteY0" fmla="*/ 1708929 h 2764678"/>
                  <a:gd name="connsiteX1" fmla="*/ 4895850 w 7791450"/>
                  <a:gd name="connsiteY1" fmla="*/ 1775604 h 2764678"/>
                  <a:gd name="connsiteX2" fmla="*/ 5495925 w 7791450"/>
                  <a:gd name="connsiteY2" fmla="*/ 1851805 h 2764678"/>
                  <a:gd name="connsiteX3" fmla="*/ 4867275 w 7791450"/>
                  <a:gd name="connsiteY3" fmla="*/ 175404 h 2764678"/>
                  <a:gd name="connsiteX4" fmla="*/ 5334000 w 7791450"/>
                  <a:gd name="connsiteY4" fmla="*/ 213504 h 2764678"/>
                  <a:gd name="connsiteX5" fmla="*/ 6000750 w 7791450"/>
                  <a:gd name="connsiteY5" fmla="*/ 1613680 h 2764678"/>
                  <a:gd name="connsiteX6" fmla="*/ 7096125 w 7791450"/>
                  <a:gd name="connsiteY6" fmla="*/ 13479 h 2764678"/>
                  <a:gd name="connsiteX7" fmla="*/ 6562725 w 7791450"/>
                  <a:gd name="connsiteY7" fmla="*/ 1642254 h 2764678"/>
                  <a:gd name="connsiteX8" fmla="*/ 7058025 w 7791450"/>
                  <a:gd name="connsiteY8" fmla="*/ 1918479 h 2764678"/>
                  <a:gd name="connsiteX9" fmla="*/ 7791450 w 7791450"/>
                  <a:gd name="connsiteY9" fmla="*/ 1775604 h 2764678"/>
                  <a:gd name="connsiteX0" fmla="*/ 0 w 7791450"/>
                  <a:gd name="connsiteY0" fmla="*/ 1708929 h 2037345"/>
                  <a:gd name="connsiteX1" fmla="*/ 4895850 w 7791450"/>
                  <a:gd name="connsiteY1" fmla="*/ 1775604 h 2037345"/>
                  <a:gd name="connsiteX2" fmla="*/ 5495925 w 7791450"/>
                  <a:gd name="connsiteY2" fmla="*/ 1851805 h 2037345"/>
                  <a:gd name="connsiteX3" fmla="*/ 4867275 w 7791450"/>
                  <a:gd name="connsiteY3" fmla="*/ 175404 h 2037345"/>
                  <a:gd name="connsiteX4" fmla="*/ 5334000 w 7791450"/>
                  <a:gd name="connsiteY4" fmla="*/ 213504 h 2037345"/>
                  <a:gd name="connsiteX5" fmla="*/ 6000750 w 7791450"/>
                  <a:gd name="connsiteY5" fmla="*/ 1613680 h 2037345"/>
                  <a:gd name="connsiteX6" fmla="*/ 7096125 w 7791450"/>
                  <a:gd name="connsiteY6" fmla="*/ 13479 h 2037345"/>
                  <a:gd name="connsiteX7" fmla="*/ 6562725 w 7791450"/>
                  <a:gd name="connsiteY7" fmla="*/ 1642254 h 2037345"/>
                  <a:gd name="connsiteX8" fmla="*/ 7058025 w 7791450"/>
                  <a:gd name="connsiteY8" fmla="*/ 1918479 h 2037345"/>
                  <a:gd name="connsiteX9" fmla="*/ 7791450 w 7791450"/>
                  <a:gd name="connsiteY9" fmla="*/ 1775604 h 2037345"/>
                  <a:gd name="connsiteX0" fmla="*/ 0 w 7791450"/>
                  <a:gd name="connsiteY0" fmla="*/ 1708929 h 2037345"/>
                  <a:gd name="connsiteX1" fmla="*/ 4895850 w 7791450"/>
                  <a:gd name="connsiteY1" fmla="*/ 1775604 h 2037345"/>
                  <a:gd name="connsiteX2" fmla="*/ 5495925 w 7791450"/>
                  <a:gd name="connsiteY2" fmla="*/ 1851805 h 2037345"/>
                  <a:gd name="connsiteX3" fmla="*/ 4867275 w 7791450"/>
                  <a:gd name="connsiteY3" fmla="*/ 175404 h 2037345"/>
                  <a:gd name="connsiteX4" fmla="*/ 5334000 w 7791450"/>
                  <a:gd name="connsiteY4" fmla="*/ 213504 h 2037345"/>
                  <a:gd name="connsiteX5" fmla="*/ 6000750 w 7791450"/>
                  <a:gd name="connsiteY5" fmla="*/ 1613680 h 2037345"/>
                  <a:gd name="connsiteX6" fmla="*/ 7096125 w 7791450"/>
                  <a:gd name="connsiteY6" fmla="*/ 13479 h 2037345"/>
                  <a:gd name="connsiteX7" fmla="*/ 6562725 w 7791450"/>
                  <a:gd name="connsiteY7" fmla="*/ 1642254 h 2037345"/>
                  <a:gd name="connsiteX8" fmla="*/ 7058025 w 7791450"/>
                  <a:gd name="connsiteY8" fmla="*/ 1918479 h 2037345"/>
                  <a:gd name="connsiteX9" fmla="*/ 7791450 w 7791450"/>
                  <a:gd name="connsiteY9" fmla="*/ 1775604 h 2037345"/>
                  <a:gd name="connsiteX0" fmla="*/ 0 w 7791450"/>
                  <a:gd name="connsiteY0" fmla="*/ 1708929 h 2197769"/>
                  <a:gd name="connsiteX1" fmla="*/ 4895850 w 7791450"/>
                  <a:gd name="connsiteY1" fmla="*/ 1775604 h 2197769"/>
                  <a:gd name="connsiteX2" fmla="*/ 5495925 w 7791450"/>
                  <a:gd name="connsiteY2" fmla="*/ 1851805 h 2197769"/>
                  <a:gd name="connsiteX3" fmla="*/ 4867275 w 7791450"/>
                  <a:gd name="connsiteY3" fmla="*/ 175404 h 2197769"/>
                  <a:gd name="connsiteX4" fmla="*/ 5334000 w 7791450"/>
                  <a:gd name="connsiteY4" fmla="*/ 213504 h 2197769"/>
                  <a:gd name="connsiteX5" fmla="*/ 6000750 w 7791450"/>
                  <a:gd name="connsiteY5" fmla="*/ 1613680 h 2197769"/>
                  <a:gd name="connsiteX6" fmla="*/ 7096125 w 7791450"/>
                  <a:gd name="connsiteY6" fmla="*/ 13479 h 2197769"/>
                  <a:gd name="connsiteX7" fmla="*/ 6562725 w 7791450"/>
                  <a:gd name="connsiteY7" fmla="*/ 1642254 h 2197769"/>
                  <a:gd name="connsiteX8" fmla="*/ 7058025 w 7791450"/>
                  <a:gd name="connsiteY8" fmla="*/ 1918479 h 2197769"/>
                  <a:gd name="connsiteX9" fmla="*/ 7791450 w 7791450"/>
                  <a:gd name="connsiteY9" fmla="*/ 1775604 h 2197769"/>
                  <a:gd name="connsiteX0" fmla="*/ 0 w 7791450"/>
                  <a:gd name="connsiteY0" fmla="*/ 1703742 h 1916963"/>
                  <a:gd name="connsiteX1" fmla="*/ 4895850 w 7791450"/>
                  <a:gd name="connsiteY1" fmla="*/ 1770417 h 1916963"/>
                  <a:gd name="connsiteX2" fmla="*/ 4867275 w 7791450"/>
                  <a:gd name="connsiteY2" fmla="*/ 170217 h 1916963"/>
                  <a:gd name="connsiteX3" fmla="*/ 5334000 w 7791450"/>
                  <a:gd name="connsiteY3" fmla="*/ 208317 h 1916963"/>
                  <a:gd name="connsiteX4" fmla="*/ 6000750 w 7791450"/>
                  <a:gd name="connsiteY4" fmla="*/ 1608493 h 1916963"/>
                  <a:gd name="connsiteX5" fmla="*/ 7096125 w 7791450"/>
                  <a:gd name="connsiteY5" fmla="*/ 8292 h 1916963"/>
                  <a:gd name="connsiteX6" fmla="*/ 6562725 w 7791450"/>
                  <a:gd name="connsiteY6" fmla="*/ 1637067 h 1916963"/>
                  <a:gd name="connsiteX7" fmla="*/ 7058025 w 7791450"/>
                  <a:gd name="connsiteY7" fmla="*/ 1913292 h 1916963"/>
                  <a:gd name="connsiteX8" fmla="*/ 7791450 w 7791450"/>
                  <a:gd name="connsiteY8" fmla="*/ 1770417 h 1916963"/>
                  <a:gd name="connsiteX0" fmla="*/ 0 w 7791450"/>
                  <a:gd name="connsiteY0" fmla="*/ 1695461 h 1908682"/>
                  <a:gd name="connsiteX1" fmla="*/ 4895850 w 7791450"/>
                  <a:gd name="connsiteY1" fmla="*/ 1762136 h 1908682"/>
                  <a:gd name="connsiteX2" fmla="*/ 5229225 w 7791450"/>
                  <a:gd name="connsiteY2" fmla="*/ 1371612 h 1908682"/>
                  <a:gd name="connsiteX3" fmla="*/ 4867275 w 7791450"/>
                  <a:gd name="connsiteY3" fmla="*/ 161936 h 1908682"/>
                  <a:gd name="connsiteX4" fmla="*/ 5334000 w 7791450"/>
                  <a:gd name="connsiteY4" fmla="*/ 200036 h 1908682"/>
                  <a:gd name="connsiteX5" fmla="*/ 6000750 w 7791450"/>
                  <a:gd name="connsiteY5" fmla="*/ 1600212 h 1908682"/>
                  <a:gd name="connsiteX6" fmla="*/ 7096125 w 7791450"/>
                  <a:gd name="connsiteY6" fmla="*/ 11 h 1908682"/>
                  <a:gd name="connsiteX7" fmla="*/ 6562725 w 7791450"/>
                  <a:gd name="connsiteY7" fmla="*/ 1628786 h 1908682"/>
                  <a:gd name="connsiteX8" fmla="*/ 7058025 w 7791450"/>
                  <a:gd name="connsiteY8" fmla="*/ 1905011 h 1908682"/>
                  <a:gd name="connsiteX9" fmla="*/ 7791450 w 7791450"/>
                  <a:gd name="connsiteY9" fmla="*/ 1762136 h 1908682"/>
                  <a:gd name="connsiteX0" fmla="*/ 0 w 7791450"/>
                  <a:gd name="connsiteY0" fmla="*/ 1695461 h 1908682"/>
                  <a:gd name="connsiteX1" fmla="*/ 4895850 w 7791450"/>
                  <a:gd name="connsiteY1" fmla="*/ 1762136 h 1908682"/>
                  <a:gd name="connsiteX2" fmla="*/ 5229225 w 7791450"/>
                  <a:gd name="connsiteY2" fmla="*/ 1371612 h 1908682"/>
                  <a:gd name="connsiteX3" fmla="*/ 4867275 w 7791450"/>
                  <a:gd name="connsiteY3" fmla="*/ 161936 h 1908682"/>
                  <a:gd name="connsiteX4" fmla="*/ 5334000 w 7791450"/>
                  <a:gd name="connsiteY4" fmla="*/ 200036 h 1908682"/>
                  <a:gd name="connsiteX5" fmla="*/ 6000750 w 7791450"/>
                  <a:gd name="connsiteY5" fmla="*/ 1600212 h 1908682"/>
                  <a:gd name="connsiteX6" fmla="*/ 7096125 w 7791450"/>
                  <a:gd name="connsiteY6" fmla="*/ 11 h 1908682"/>
                  <a:gd name="connsiteX7" fmla="*/ 6562725 w 7791450"/>
                  <a:gd name="connsiteY7" fmla="*/ 1628786 h 1908682"/>
                  <a:gd name="connsiteX8" fmla="*/ 7058025 w 7791450"/>
                  <a:gd name="connsiteY8" fmla="*/ 1905011 h 1908682"/>
                  <a:gd name="connsiteX9" fmla="*/ 7791450 w 7791450"/>
                  <a:gd name="connsiteY9" fmla="*/ 1762136 h 1908682"/>
                  <a:gd name="connsiteX0" fmla="*/ 0 w 7791450"/>
                  <a:gd name="connsiteY0" fmla="*/ 1695461 h 1908682"/>
                  <a:gd name="connsiteX1" fmla="*/ 4895850 w 7791450"/>
                  <a:gd name="connsiteY1" fmla="*/ 1762136 h 1908682"/>
                  <a:gd name="connsiteX2" fmla="*/ 5229225 w 7791450"/>
                  <a:gd name="connsiteY2" fmla="*/ 1371612 h 1908682"/>
                  <a:gd name="connsiteX3" fmla="*/ 4867275 w 7791450"/>
                  <a:gd name="connsiteY3" fmla="*/ 161936 h 1908682"/>
                  <a:gd name="connsiteX4" fmla="*/ 5334000 w 7791450"/>
                  <a:gd name="connsiteY4" fmla="*/ 200036 h 1908682"/>
                  <a:gd name="connsiteX5" fmla="*/ 6000750 w 7791450"/>
                  <a:gd name="connsiteY5" fmla="*/ 1600212 h 1908682"/>
                  <a:gd name="connsiteX6" fmla="*/ 7096125 w 7791450"/>
                  <a:gd name="connsiteY6" fmla="*/ 11 h 1908682"/>
                  <a:gd name="connsiteX7" fmla="*/ 6562725 w 7791450"/>
                  <a:gd name="connsiteY7" fmla="*/ 1628786 h 1908682"/>
                  <a:gd name="connsiteX8" fmla="*/ 7058025 w 7791450"/>
                  <a:gd name="connsiteY8" fmla="*/ 1905011 h 1908682"/>
                  <a:gd name="connsiteX9" fmla="*/ 7791450 w 7791450"/>
                  <a:gd name="connsiteY9" fmla="*/ 1762136 h 1908682"/>
                  <a:gd name="connsiteX0" fmla="*/ 0 w 7791450"/>
                  <a:gd name="connsiteY0" fmla="*/ 1708278 h 1921499"/>
                  <a:gd name="connsiteX1" fmla="*/ 4895850 w 7791450"/>
                  <a:gd name="connsiteY1" fmla="*/ 1774953 h 1921499"/>
                  <a:gd name="connsiteX2" fmla="*/ 5495925 w 7791450"/>
                  <a:gd name="connsiteY2" fmla="*/ 1841629 h 1921499"/>
                  <a:gd name="connsiteX3" fmla="*/ 4867275 w 7791450"/>
                  <a:gd name="connsiteY3" fmla="*/ 174753 h 1921499"/>
                  <a:gd name="connsiteX4" fmla="*/ 5334000 w 7791450"/>
                  <a:gd name="connsiteY4" fmla="*/ 212853 h 1921499"/>
                  <a:gd name="connsiteX5" fmla="*/ 6000750 w 7791450"/>
                  <a:gd name="connsiteY5" fmla="*/ 1613029 h 1921499"/>
                  <a:gd name="connsiteX6" fmla="*/ 7096125 w 7791450"/>
                  <a:gd name="connsiteY6" fmla="*/ 12828 h 1921499"/>
                  <a:gd name="connsiteX7" fmla="*/ 6562725 w 7791450"/>
                  <a:gd name="connsiteY7" fmla="*/ 1641603 h 1921499"/>
                  <a:gd name="connsiteX8" fmla="*/ 7058025 w 7791450"/>
                  <a:gd name="connsiteY8" fmla="*/ 1917828 h 1921499"/>
                  <a:gd name="connsiteX9" fmla="*/ 7791450 w 7791450"/>
                  <a:gd name="connsiteY9" fmla="*/ 1774953 h 1921499"/>
                  <a:gd name="connsiteX0" fmla="*/ 0 w 7791450"/>
                  <a:gd name="connsiteY0" fmla="*/ 1703742 h 1916963"/>
                  <a:gd name="connsiteX1" fmla="*/ 4895850 w 7791450"/>
                  <a:gd name="connsiteY1" fmla="*/ 1770417 h 1916963"/>
                  <a:gd name="connsiteX2" fmla="*/ 5562600 w 7791450"/>
                  <a:gd name="connsiteY2" fmla="*/ 1770418 h 1916963"/>
                  <a:gd name="connsiteX3" fmla="*/ 4867275 w 7791450"/>
                  <a:gd name="connsiteY3" fmla="*/ 170217 h 1916963"/>
                  <a:gd name="connsiteX4" fmla="*/ 5334000 w 7791450"/>
                  <a:gd name="connsiteY4" fmla="*/ 208317 h 1916963"/>
                  <a:gd name="connsiteX5" fmla="*/ 6000750 w 7791450"/>
                  <a:gd name="connsiteY5" fmla="*/ 1608493 h 1916963"/>
                  <a:gd name="connsiteX6" fmla="*/ 7096125 w 7791450"/>
                  <a:gd name="connsiteY6" fmla="*/ 8292 h 1916963"/>
                  <a:gd name="connsiteX7" fmla="*/ 6562725 w 7791450"/>
                  <a:gd name="connsiteY7" fmla="*/ 1637067 h 1916963"/>
                  <a:gd name="connsiteX8" fmla="*/ 7058025 w 7791450"/>
                  <a:gd name="connsiteY8" fmla="*/ 1913292 h 1916963"/>
                  <a:gd name="connsiteX9" fmla="*/ 7791450 w 7791450"/>
                  <a:gd name="connsiteY9" fmla="*/ 1770417 h 1916963"/>
                  <a:gd name="connsiteX0" fmla="*/ 0 w 7791450"/>
                  <a:gd name="connsiteY0" fmla="*/ 1703742 h 1916963"/>
                  <a:gd name="connsiteX1" fmla="*/ 4895850 w 7791450"/>
                  <a:gd name="connsiteY1" fmla="*/ 1770417 h 1916963"/>
                  <a:gd name="connsiteX2" fmla="*/ 5562600 w 7791450"/>
                  <a:gd name="connsiteY2" fmla="*/ 1770418 h 1916963"/>
                  <a:gd name="connsiteX3" fmla="*/ 4867275 w 7791450"/>
                  <a:gd name="connsiteY3" fmla="*/ 170217 h 1916963"/>
                  <a:gd name="connsiteX4" fmla="*/ 5334000 w 7791450"/>
                  <a:gd name="connsiteY4" fmla="*/ 208317 h 1916963"/>
                  <a:gd name="connsiteX5" fmla="*/ 6000750 w 7791450"/>
                  <a:gd name="connsiteY5" fmla="*/ 1608493 h 1916963"/>
                  <a:gd name="connsiteX6" fmla="*/ 7096125 w 7791450"/>
                  <a:gd name="connsiteY6" fmla="*/ 8292 h 1916963"/>
                  <a:gd name="connsiteX7" fmla="*/ 6562725 w 7791450"/>
                  <a:gd name="connsiteY7" fmla="*/ 1637067 h 1916963"/>
                  <a:gd name="connsiteX8" fmla="*/ 7058025 w 7791450"/>
                  <a:gd name="connsiteY8" fmla="*/ 1913292 h 1916963"/>
                  <a:gd name="connsiteX9" fmla="*/ 7791450 w 7791450"/>
                  <a:gd name="connsiteY9" fmla="*/ 1770417 h 1916963"/>
                  <a:gd name="connsiteX0" fmla="*/ 0 w 7791450"/>
                  <a:gd name="connsiteY0" fmla="*/ 1703742 h 1916963"/>
                  <a:gd name="connsiteX1" fmla="*/ 4895850 w 7791450"/>
                  <a:gd name="connsiteY1" fmla="*/ 1770417 h 1916963"/>
                  <a:gd name="connsiteX2" fmla="*/ 5562600 w 7791450"/>
                  <a:gd name="connsiteY2" fmla="*/ 1770418 h 1916963"/>
                  <a:gd name="connsiteX3" fmla="*/ 4867275 w 7791450"/>
                  <a:gd name="connsiteY3" fmla="*/ 170217 h 1916963"/>
                  <a:gd name="connsiteX4" fmla="*/ 5334000 w 7791450"/>
                  <a:gd name="connsiteY4" fmla="*/ 208317 h 1916963"/>
                  <a:gd name="connsiteX5" fmla="*/ 6000750 w 7791450"/>
                  <a:gd name="connsiteY5" fmla="*/ 1608493 h 1916963"/>
                  <a:gd name="connsiteX6" fmla="*/ 7096125 w 7791450"/>
                  <a:gd name="connsiteY6" fmla="*/ 8292 h 1916963"/>
                  <a:gd name="connsiteX7" fmla="*/ 6562725 w 7791450"/>
                  <a:gd name="connsiteY7" fmla="*/ 1637067 h 1916963"/>
                  <a:gd name="connsiteX8" fmla="*/ 7058025 w 7791450"/>
                  <a:gd name="connsiteY8" fmla="*/ 1913292 h 1916963"/>
                  <a:gd name="connsiteX9" fmla="*/ 7791450 w 7791450"/>
                  <a:gd name="connsiteY9" fmla="*/ 1770417 h 1916963"/>
                  <a:gd name="connsiteX0" fmla="*/ 0 w 7791450"/>
                  <a:gd name="connsiteY0" fmla="*/ 1724035 h 1937256"/>
                  <a:gd name="connsiteX1" fmla="*/ 4895850 w 7791450"/>
                  <a:gd name="connsiteY1" fmla="*/ 1790710 h 1937256"/>
                  <a:gd name="connsiteX2" fmla="*/ 5562600 w 7791450"/>
                  <a:gd name="connsiteY2" fmla="*/ 1790711 h 1937256"/>
                  <a:gd name="connsiteX3" fmla="*/ 4867275 w 7791450"/>
                  <a:gd name="connsiteY3" fmla="*/ 190510 h 1937256"/>
                  <a:gd name="connsiteX4" fmla="*/ 5334000 w 7791450"/>
                  <a:gd name="connsiteY4" fmla="*/ 228610 h 1937256"/>
                  <a:gd name="connsiteX5" fmla="*/ 6000750 w 7791450"/>
                  <a:gd name="connsiteY5" fmla="*/ 1628786 h 1937256"/>
                  <a:gd name="connsiteX6" fmla="*/ 7191375 w 7791450"/>
                  <a:gd name="connsiteY6" fmla="*/ 10 h 1937256"/>
                  <a:gd name="connsiteX7" fmla="*/ 6562725 w 7791450"/>
                  <a:gd name="connsiteY7" fmla="*/ 1657360 h 1937256"/>
                  <a:gd name="connsiteX8" fmla="*/ 7058025 w 7791450"/>
                  <a:gd name="connsiteY8" fmla="*/ 1933585 h 1937256"/>
                  <a:gd name="connsiteX9" fmla="*/ 7791450 w 7791450"/>
                  <a:gd name="connsiteY9" fmla="*/ 1790710 h 1937256"/>
                  <a:gd name="connsiteX0" fmla="*/ 0 w 7791450"/>
                  <a:gd name="connsiteY0" fmla="*/ 1724067 h 1937288"/>
                  <a:gd name="connsiteX1" fmla="*/ 4895850 w 7791450"/>
                  <a:gd name="connsiteY1" fmla="*/ 1790742 h 1937288"/>
                  <a:gd name="connsiteX2" fmla="*/ 5562600 w 7791450"/>
                  <a:gd name="connsiteY2" fmla="*/ 1790743 h 1937288"/>
                  <a:gd name="connsiteX3" fmla="*/ 4867275 w 7791450"/>
                  <a:gd name="connsiteY3" fmla="*/ 190542 h 1937288"/>
                  <a:gd name="connsiteX4" fmla="*/ 5334000 w 7791450"/>
                  <a:gd name="connsiteY4" fmla="*/ 228642 h 1937288"/>
                  <a:gd name="connsiteX5" fmla="*/ 6162675 w 7791450"/>
                  <a:gd name="connsiteY5" fmla="*/ 1600243 h 1937288"/>
                  <a:gd name="connsiteX6" fmla="*/ 7191375 w 7791450"/>
                  <a:gd name="connsiteY6" fmla="*/ 42 h 1937288"/>
                  <a:gd name="connsiteX7" fmla="*/ 6562725 w 7791450"/>
                  <a:gd name="connsiteY7" fmla="*/ 1657392 h 1937288"/>
                  <a:gd name="connsiteX8" fmla="*/ 7058025 w 7791450"/>
                  <a:gd name="connsiteY8" fmla="*/ 1933617 h 1937288"/>
                  <a:gd name="connsiteX9" fmla="*/ 7791450 w 7791450"/>
                  <a:gd name="connsiteY9" fmla="*/ 1790742 h 1937288"/>
                  <a:gd name="connsiteX0" fmla="*/ 0 w 7791450"/>
                  <a:gd name="connsiteY0" fmla="*/ 1724067 h 1937288"/>
                  <a:gd name="connsiteX1" fmla="*/ 4895850 w 7791450"/>
                  <a:gd name="connsiteY1" fmla="*/ 1790742 h 1937288"/>
                  <a:gd name="connsiteX2" fmla="*/ 5562600 w 7791450"/>
                  <a:gd name="connsiteY2" fmla="*/ 1790743 h 1937288"/>
                  <a:gd name="connsiteX3" fmla="*/ 4867275 w 7791450"/>
                  <a:gd name="connsiteY3" fmla="*/ 190542 h 1937288"/>
                  <a:gd name="connsiteX4" fmla="*/ 5334000 w 7791450"/>
                  <a:gd name="connsiteY4" fmla="*/ 228642 h 1937288"/>
                  <a:gd name="connsiteX5" fmla="*/ 6134100 w 7791450"/>
                  <a:gd name="connsiteY5" fmla="*/ 1600243 h 1937288"/>
                  <a:gd name="connsiteX6" fmla="*/ 7191375 w 7791450"/>
                  <a:gd name="connsiteY6" fmla="*/ 42 h 1937288"/>
                  <a:gd name="connsiteX7" fmla="*/ 6562725 w 7791450"/>
                  <a:gd name="connsiteY7" fmla="*/ 1657392 h 1937288"/>
                  <a:gd name="connsiteX8" fmla="*/ 7058025 w 7791450"/>
                  <a:gd name="connsiteY8" fmla="*/ 1933617 h 1937288"/>
                  <a:gd name="connsiteX9" fmla="*/ 7791450 w 7791450"/>
                  <a:gd name="connsiteY9" fmla="*/ 1790742 h 1937288"/>
                  <a:gd name="connsiteX0" fmla="*/ 0 w 7791450"/>
                  <a:gd name="connsiteY0" fmla="*/ 1724067 h 1937288"/>
                  <a:gd name="connsiteX1" fmla="*/ 4895850 w 7791450"/>
                  <a:gd name="connsiteY1" fmla="*/ 1790742 h 1937288"/>
                  <a:gd name="connsiteX2" fmla="*/ 5562600 w 7791450"/>
                  <a:gd name="connsiteY2" fmla="*/ 1790743 h 1937288"/>
                  <a:gd name="connsiteX3" fmla="*/ 4867275 w 7791450"/>
                  <a:gd name="connsiteY3" fmla="*/ 190542 h 1937288"/>
                  <a:gd name="connsiteX4" fmla="*/ 5334000 w 7791450"/>
                  <a:gd name="connsiteY4" fmla="*/ 228642 h 1937288"/>
                  <a:gd name="connsiteX5" fmla="*/ 6134100 w 7791450"/>
                  <a:gd name="connsiteY5" fmla="*/ 1600243 h 1937288"/>
                  <a:gd name="connsiteX6" fmla="*/ 7191375 w 7791450"/>
                  <a:gd name="connsiteY6" fmla="*/ 42 h 1937288"/>
                  <a:gd name="connsiteX7" fmla="*/ 6562725 w 7791450"/>
                  <a:gd name="connsiteY7" fmla="*/ 1657392 h 1937288"/>
                  <a:gd name="connsiteX8" fmla="*/ 7058025 w 7791450"/>
                  <a:gd name="connsiteY8" fmla="*/ 1933617 h 1937288"/>
                  <a:gd name="connsiteX9" fmla="*/ 7791450 w 7791450"/>
                  <a:gd name="connsiteY9" fmla="*/ 1790742 h 1937288"/>
                  <a:gd name="connsiteX0" fmla="*/ 0 w 7762875"/>
                  <a:gd name="connsiteY0" fmla="*/ 1495467 h 1937288"/>
                  <a:gd name="connsiteX1" fmla="*/ 4867275 w 7762875"/>
                  <a:gd name="connsiteY1" fmla="*/ 1790742 h 1937288"/>
                  <a:gd name="connsiteX2" fmla="*/ 5534025 w 7762875"/>
                  <a:gd name="connsiteY2" fmla="*/ 1790743 h 1937288"/>
                  <a:gd name="connsiteX3" fmla="*/ 4838700 w 7762875"/>
                  <a:gd name="connsiteY3" fmla="*/ 190542 h 1937288"/>
                  <a:gd name="connsiteX4" fmla="*/ 5305425 w 7762875"/>
                  <a:gd name="connsiteY4" fmla="*/ 228642 h 1937288"/>
                  <a:gd name="connsiteX5" fmla="*/ 6105525 w 7762875"/>
                  <a:gd name="connsiteY5" fmla="*/ 1600243 h 1937288"/>
                  <a:gd name="connsiteX6" fmla="*/ 7162800 w 7762875"/>
                  <a:gd name="connsiteY6" fmla="*/ 42 h 1937288"/>
                  <a:gd name="connsiteX7" fmla="*/ 6534150 w 7762875"/>
                  <a:gd name="connsiteY7" fmla="*/ 1657392 h 1937288"/>
                  <a:gd name="connsiteX8" fmla="*/ 7029450 w 7762875"/>
                  <a:gd name="connsiteY8" fmla="*/ 1933617 h 1937288"/>
                  <a:gd name="connsiteX9" fmla="*/ 7762875 w 7762875"/>
                  <a:gd name="connsiteY9" fmla="*/ 1790742 h 1937288"/>
                  <a:gd name="connsiteX0" fmla="*/ 0 w 7762875"/>
                  <a:gd name="connsiteY0" fmla="*/ 1495467 h 1937288"/>
                  <a:gd name="connsiteX1" fmla="*/ 4867275 w 7762875"/>
                  <a:gd name="connsiteY1" fmla="*/ 1790742 h 1937288"/>
                  <a:gd name="connsiteX2" fmla="*/ 5534025 w 7762875"/>
                  <a:gd name="connsiteY2" fmla="*/ 1790743 h 1937288"/>
                  <a:gd name="connsiteX3" fmla="*/ 4838700 w 7762875"/>
                  <a:gd name="connsiteY3" fmla="*/ 190542 h 1937288"/>
                  <a:gd name="connsiteX4" fmla="*/ 5305425 w 7762875"/>
                  <a:gd name="connsiteY4" fmla="*/ 228642 h 1937288"/>
                  <a:gd name="connsiteX5" fmla="*/ 6105525 w 7762875"/>
                  <a:gd name="connsiteY5" fmla="*/ 1600243 h 1937288"/>
                  <a:gd name="connsiteX6" fmla="*/ 7162800 w 7762875"/>
                  <a:gd name="connsiteY6" fmla="*/ 42 h 1937288"/>
                  <a:gd name="connsiteX7" fmla="*/ 6534150 w 7762875"/>
                  <a:gd name="connsiteY7" fmla="*/ 1657392 h 1937288"/>
                  <a:gd name="connsiteX8" fmla="*/ 7029450 w 7762875"/>
                  <a:gd name="connsiteY8" fmla="*/ 1933617 h 1937288"/>
                  <a:gd name="connsiteX9" fmla="*/ 7762875 w 7762875"/>
                  <a:gd name="connsiteY9" fmla="*/ 1790742 h 1937288"/>
                  <a:gd name="connsiteX0" fmla="*/ 0 w 6562725"/>
                  <a:gd name="connsiteY0" fmla="*/ 1398804 h 1937288"/>
                  <a:gd name="connsiteX1" fmla="*/ 3667125 w 6562725"/>
                  <a:gd name="connsiteY1" fmla="*/ 1790742 h 1937288"/>
                  <a:gd name="connsiteX2" fmla="*/ 4333875 w 6562725"/>
                  <a:gd name="connsiteY2" fmla="*/ 1790743 h 1937288"/>
                  <a:gd name="connsiteX3" fmla="*/ 3638550 w 6562725"/>
                  <a:gd name="connsiteY3" fmla="*/ 190542 h 1937288"/>
                  <a:gd name="connsiteX4" fmla="*/ 4105275 w 6562725"/>
                  <a:gd name="connsiteY4" fmla="*/ 228642 h 1937288"/>
                  <a:gd name="connsiteX5" fmla="*/ 4905375 w 6562725"/>
                  <a:gd name="connsiteY5" fmla="*/ 1600243 h 1937288"/>
                  <a:gd name="connsiteX6" fmla="*/ 5962650 w 6562725"/>
                  <a:gd name="connsiteY6" fmla="*/ 42 h 1937288"/>
                  <a:gd name="connsiteX7" fmla="*/ 5334000 w 6562725"/>
                  <a:gd name="connsiteY7" fmla="*/ 1657392 h 1937288"/>
                  <a:gd name="connsiteX8" fmla="*/ 5829300 w 6562725"/>
                  <a:gd name="connsiteY8" fmla="*/ 1933617 h 1937288"/>
                  <a:gd name="connsiteX9" fmla="*/ 6562725 w 6562725"/>
                  <a:gd name="connsiteY9" fmla="*/ 1790742 h 1937288"/>
                  <a:gd name="connsiteX0" fmla="*/ 0 w 6268811"/>
                  <a:gd name="connsiteY0" fmla="*/ 1398804 h 1939589"/>
                  <a:gd name="connsiteX1" fmla="*/ 3667125 w 6268811"/>
                  <a:gd name="connsiteY1" fmla="*/ 1790742 h 1939589"/>
                  <a:gd name="connsiteX2" fmla="*/ 4333875 w 6268811"/>
                  <a:gd name="connsiteY2" fmla="*/ 1790743 h 1939589"/>
                  <a:gd name="connsiteX3" fmla="*/ 3638550 w 6268811"/>
                  <a:gd name="connsiteY3" fmla="*/ 190542 h 1939589"/>
                  <a:gd name="connsiteX4" fmla="*/ 4105275 w 6268811"/>
                  <a:gd name="connsiteY4" fmla="*/ 228642 h 1939589"/>
                  <a:gd name="connsiteX5" fmla="*/ 4905375 w 6268811"/>
                  <a:gd name="connsiteY5" fmla="*/ 1600243 h 1939589"/>
                  <a:gd name="connsiteX6" fmla="*/ 5962650 w 6268811"/>
                  <a:gd name="connsiteY6" fmla="*/ 42 h 1939589"/>
                  <a:gd name="connsiteX7" fmla="*/ 5334000 w 6268811"/>
                  <a:gd name="connsiteY7" fmla="*/ 1657392 h 1939589"/>
                  <a:gd name="connsiteX8" fmla="*/ 5829300 w 6268811"/>
                  <a:gd name="connsiteY8" fmla="*/ 1933617 h 1939589"/>
                  <a:gd name="connsiteX9" fmla="*/ 6268811 w 6268811"/>
                  <a:gd name="connsiteY9" fmla="*/ 1832169 h 1939589"/>
                  <a:gd name="connsiteX0" fmla="*/ 0 w 7344078"/>
                  <a:gd name="connsiteY0" fmla="*/ 1205478 h 1939589"/>
                  <a:gd name="connsiteX1" fmla="*/ 4742392 w 7344078"/>
                  <a:gd name="connsiteY1" fmla="*/ 1790742 h 1939589"/>
                  <a:gd name="connsiteX2" fmla="*/ 5409142 w 7344078"/>
                  <a:gd name="connsiteY2" fmla="*/ 1790743 h 1939589"/>
                  <a:gd name="connsiteX3" fmla="*/ 4713817 w 7344078"/>
                  <a:gd name="connsiteY3" fmla="*/ 190542 h 1939589"/>
                  <a:gd name="connsiteX4" fmla="*/ 5180542 w 7344078"/>
                  <a:gd name="connsiteY4" fmla="*/ 228642 h 1939589"/>
                  <a:gd name="connsiteX5" fmla="*/ 5980642 w 7344078"/>
                  <a:gd name="connsiteY5" fmla="*/ 1600243 h 1939589"/>
                  <a:gd name="connsiteX6" fmla="*/ 7037917 w 7344078"/>
                  <a:gd name="connsiteY6" fmla="*/ 42 h 1939589"/>
                  <a:gd name="connsiteX7" fmla="*/ 6409267 w 7344078"/>
                  <a:gd name="connsiteY7" fmla="*/ 1657392 h 1939589"/>
                  <a:gd name="connsiteX8" fmla="*/ 6904567 w 7344078"/>
                  <a:gd name="connsiteY8" fmla="*/ 1933617 h 1939589"/>
                  <a:gd name="connsiteX9" fmla="*/ 7344078 w 7344078"/>
                  <a:gd name="connsiteY9" fmla="*/ 1832169 h 1939589"/>
                  <a:gd name="connsiteX0" fmla="*/ 0 w 7344078"/>
                  <a:gd name="connsiteY0" fmla="*/ 1205478 h 1939589"/>
                  <a:gd name="connsiteX1" fmla="*/ 4742392 w 7344078"/>
                  <a:gd name="connsiteY1" fmla="*/ 1790742 h 1939589"/>
                  <a:gd name="connsiteX2" fmla="*/ 5409142 w 7344078"/>
                  <a:gd name="connsiteY2" fmla="*/ 1790743 h 1939589"/>
                  <a:gd name="connsiteX3" fmla="*/ 4713817 w 7344078"/>
                  <a:gd name="connsiteY3" fmla="*/ 190542 h 1939589"/>
                  <a:gd name="connsiteX4" fmla="*/ 5180542 w 7344078"/>
                  <a:gd name="connsiteY4" fmla="*/ 228642 h 1939589"/>
                  <a:gd name="connsiteX5" fmla="*/ 5980642 w 7344078"/>
                  <a:gd name="connsiteY5" fmla="*/ 1600243 h 1939589"/>
                  <a:gd name="connsiteX6" fmla="*/ 7037917 w 7344078"/>
                  <a:gd name="connsiteY6" fmla="*/ 42 h 1939589"/>
                  <a:gd name="connsiteX7" fmla="*/ 6409267 w 7344078"/>
                  <a:gd name="connsiteY7" fmla="*/ 1657392 h 1939589"/>
                  <a:gd name="connsiteX8" fmla="*/ 6904567 w 7344078"/>
                  <a:gd name="connsiteY8" fmla="*/ 1933617 h 1939589"/>
                  <a:gd name="connsiteX9" fmla="*/ 7344078 w 7344078"/>
                  <a:gd name="connsiteY9" fmla="*/ 1832169 h 1939589"/>
                  <a:gd name="connsiteX0" fmla="*/ 0 w 7344078"/>
                  <a:gd name="connsiteY0" fmla="*/ 1205478 h 1939589"/>
                  <a:gd name="connsiteX1" fmla="*/ 2253192 w 7344078"/>
                  <a:gd name="connsiteY1" fmla="*/ 1790742 h 1939589"/>
                  <a:gd name="connsiteX2" fmla="*/ 5409142 w 7344078"/>
                  <a:gd name="connsiteY2" fmla="*/ 1790743 h 1939589"/>
                  <a:gd name="connsiteX3" fmla="*/ 4713817 w 7344078"/>
                  <a:gd name="connsiteY3" fmla="*/ 190542 h 1939589"/>
                  <a:gd name="connsiteX4" fmla="*/ 5180542 w 7344078"/>
                  <a:gd name="connsiteY4" fmla="*/ 228642 h 1939589"/>
                  <a:gd name="connsiteX5" fmla="*/ 5980642 w 7344078"/>
                  <a:gd name="connsiteY5" fmla="*/ 1600243 h 1939589"/>
                  <a:gd name="connsiteX6" fmla="*/ 7037917 w 7344078"/>
                  <a:gd name="connsiteY6" fmla="*/ 42 h 1939589"/>
                  <a:gd name="connsiteX7" fmla="*/ 6409267 w 7344078"/>
                  <a:gd name="connsiteY7" fmla="*/ 1657392 h 1939589"/>
                  <a:gd name="connsiteX8" fmla="*/ 6904567 w 7344078"/>
                  <a:gd name="connsiteY8" fmla="*/ 1933617 h 1939589"/>
                  <a:gd name="connsiteX9" fmla="*/ 7344078 w 7344078"/>
                  <a:gd name="connsiteY9" fmla="*/ 1832169 h 1939589"/>
                  <a:gd name="connsiteX0" fmla="*/ 0 w 7344078"/>
                  <a:gd name="connsiteY0" fmla="*/ 1205478 h 1939589"/>
                  <a:gd name="connsiteX1" fmla="*/ 2253192 w 7344078"/>
                  <a:gd name="connsiteY1" fmla="*/ 1790742 h 1939589"/>
                  <a:gd name="connsiteX2" fmla="*/ 5409142 w 7344078"/>
                  <a:gd name="connsiteY2" fmla="*/ 1790743 h 1939589"/>
                  <a:gd name="connsiteX3" fmla="*/ 4713817 w 7344078"/>
                  <a:gd name="connsiteY3" fmla="*/ 190542 h 1939589"/>
                  <a:gd name="connsiteX4" fmla="*/ 5180542 w 7344078"/>
                  <a:gd name="connsiteY4" fmla="*/ 228642 h 1939589"/>
                  <a:gd name="connsiteX5" fmla="*/ 5980642 w 7344078"/>
                  <a:gd name="connsiteY5" fmla="*/ 1600243 h 1939589"/>
                  <a:gd name="connsiteX6" fmla="*/ 7037917 w 7344078"/>
                  <a:gd name="connsiteY6" fmla="*/ 42 h 1939589"/>
                  <a:gd name="connsiteX7" fmla="*/ 6409267 w 7344078"/>
                  <a:gd name="connsiteY7" fmla="*/ 1657392 h 1939589"/>
                  <a:gd name="connsiteX8" fmla="*/ 6904567 w 7344078"/>
                  <a:gd name="connsiteY8" fmla="*/ 1933617 h 1939589"/>
                  <a:gd name="connsiteX9" fmla="*/ 7344078 w 7344078"/>
                  <a:gd name="connsiteY9" fmla="*/ 1832169 h 1939589"/>
                  <a:gd name="connsiteX0" fmla="*/ 0 w 7784344"/>
                  <a:gd name="connsiteY0" fmla="*/ 1205478 h 1946716"/>
                  <a:gd name="connsiteX1" fmla="*/ 2253192 w 7784344"/>
                  <a:gd name="connsiteY1" fmla="*/ 1790742 h 1946716"/>
                  <a:gd name="connsiteX2" fmla="*/ 5409142 w 7784344"/>
                  <a:gd name="connsiteY2" fmla="*/ 1790743 h 1946716"/>
                  <a:gd name="connsiteX3" fmla="*/ 4713817 w 7784344"/>
                  <a:gd name="connsiteY3" fmla="*/ 190542 h 1946716"/>
                  <a:gd name="connsiteX4" fmla="*/ 5180542 w 7784344"/>
                  <a:gd name="connsiteY4" fmla="*/ 228642 h 1946716"/>
                  <a:gd name="connsiteX5" fmla="*/ 5980642 w 7784344"/>
                  <a:gd name="connsiteY5" fmla="*/ 1600243 h 1946716"/>
                  <a:gd name="connsiteX6" fmla="*/ 7037917 w 7784344"/>
                  <a:gd name="connsiteY6" fmla="*/ 42 h 1946716"/>
                  <a:gd name="connsiteX7" fmla="*/ 6409267 w 7784344"/>
                  <a:gd name="connsiteY7" fmla="*/ 1657392 h 1946716"/>
                  <a:gd name="connsiteX8" fmla="*/ 6904567 w 7784344"/>
                  <a:gd name="connsiteY8" fmla="*/ 1933617 h 1946716"/>
                  <a:gd name="connsiteX9" fmla="*/ 7784344 w 7784344"/>
                  <a:gd name="connsiteY9" fmla="*/ 1875129 h 1946716"/>
                  <a:gd name="connsiteX0" fmla="*/ 0 w 7784344"/>
                  <a:gd name="connsiteY0" fmla="*/ 1205478 h 1946716"/>
                  <a:gd name="connsiteX1" fmla="*/ 2253192 w 7784344"/>
                  <a:gd name="connsiteY1" fmla="*/ 1790742 h 1946716"/>
                  <a:gd name="connsiteX2" fmla="*/ 5409142 w 7784344"/>
                  <a:gd name="connsiteY2" fmla="*/ 1790743 h 1946716"/>
                  <a:gd name="connsiteX3" fmla="*/ 4713817 w 7784344"/>
                  <a:gd name="connsiteY3" fmla="*/ 190542 h 1946716"/>
                  <a:gd name="connsiteX4" fmla="*/ 5180542 w 7784344"/>
                  <a:gd name="connsiteY4" fmla="*/ 228642 h 1946716"/>
                  <a:gd name="connsiteX5" fmla="*/ 5980642 w 7784344"/>
                  <a:gd name="connsiteY5" fmla="*/ 1600243 h 1946716"/>
                  <a:gd name="connsiteX6" fmla="*/ 7037917 w 7784344"/>
                  <a:gd name="connsiteY6" fmla="*/ 42 h 1946716"/>
                  <a:gd name="connsiteX7" fmla="*/ 6409267 w 7784344"/>
                  <a:gd name="connsiteY7" fmla="*/ 1657392 h 1946716"/>
                  <a:gd name="connsiteX8" fmla="*/ 7116234 w 7784344"/>
                  <a:gd name="connsiteY8" fmla="*/ 1933617 h 1946716"/>
                  <a:gd name="connsiteX9" fmla="*/ 7784344 w 7784344"/>
                  <a:gd name="connsiteY9" fmla="*/ 1875129 h 1946716"/>
                  <a:gd name="connsiteX0" fmla="*/ 0 w 7784344"/>
                  <a:gd name="connsiteY0" fmla="*/ 1205785 h 1962041"/>
                  <a:gd name="connsiteX1" fmla="*/ 2253192 w 7784344"/>
                  <a:gd name="connsiteY1" fmla="*/ 1791049 h 1962041"/>
                  <a:gd name="connsiteX2" fmla="*/ 5409142 w 7784344"/>
                  <a:gd name="connsiteY2" fmla="*/ 1791050 h 1962041"/>
                  <a:gd name="connsiteX3" fmla="*/ 4713817 w 7784344"/>
                  <a:gd name="connsiteY3" fmla="*/ 190849 h 1962041"/>
                  <a:gd name="connsiteX4" fmla="*/ 5180542 w 7784344"/>
                  <a:gd name="connsiteY4" fmla="*/ 228949 h 1962041"/>
                  <a:gd name="connsiteX5" fmla="*/ 5980642 w 7784344"/>
                  <a:gd name="connsiteY5" fmla="*/ 1600550 h 1962041"/>
                  <a:gd name="connsiteX6" fmla="*/ 7037917 w 7784344"/>
                  <a:gd name="connsiteY6" fmla="*/ 349 h 1962041"/>
                  <a:gd name="connsiteX7" fmla="*/ 6976534 w 7784344"/>
                  <a:gd name="connsiteY7" fmla="*/ 1765102 h 1962041"/>
                  <a:gd name="connsiteX8" fmla="*/ 7116234 w 7784344"/>
                  <a:gd name="connsiteY8" fmla="*/ 1933924 h 1962041"/>
                  <a:gd name="connsiteX9" fmla="*/ 7784344 w 7784344"/>
                  <a:gd name="connsiteY9" fmla="*/ 1875436 h 1962041"/>
                  <a:gd name="connsiteX0" fmla="*/ 0 w 7784344"/>
                  <a:gd name="connsiteY0" fmla="*/ 1205441 h 1961697"/>
                  <a:gd name="connsiteX1" fmla="*/ 2253192 w 7784344"/>
                  <a:gd name="connsiteY1" fmla="*/ 1790705 h 1961697"/>
                  <a:gd name="connsiteX2" fmla="*/ 5409142 w 7784344"/>
                  <a:gd name="connsiteY2" fmla="*/ 1790706 h 1961697"/>
                  <a:gd name="connsiteX3" fmla="*/ 4713817 w 7784344"/>
                  <a:gd name="connsiteY3" fmla="*/ 190505 h 1961697"/>
                  <a:gd name="connsiteX4" fmla="*/ 5180542 w 7784344"/>
                  <a:gd name="connsiteY4" fmla="*/ 228605 h 1961697"/>
                  <a:gd name="connsiteX5" fmla="*/ 6624109 w 7784344"/>
                  <a:gd name="connsiteY5" fmla="*/ 1782792 h 1961697"/>
                  <a:gd name="connsiteX6" fmla="*/ 7037917 w 7784344"/>
                  <a:gd name="connsiteY6" fmla="*/ 5 h 1961697"/>
                  <a:gd name="connsiteX7" fmla="*/ 6976534 w 7784344"/>
                  <a:gd name="connsiteY7" fmla="*/ 1764758 h 1961697"/>
                  <a:gd name="connsiteX8" fmla="*/ 7116234 w 7784344"/>
                  <a:gd name="connsiteY8" fmla="*/ 1933580 h 1961697"/>
                  <a:gd name="connsiteX9" fmla="*/ 7784344 w 7784344"/>
                  <a:gd name="connsiteY9" fmla="*/ 1875092 h 1961697"/>
                  <a:gd name="connsiteX0" fmla="*/ 0 w 7784344"/>
                  <a:gd name="connsiteY0" fmla="*/ 1205441 h 1961697"/>
                  <a:gd name="connsiteX1" fmla="*/ 2253192 w 7784344"/>
                  <a:gd name="connsiteY1" fmla="*/ 1790705 h 1961697"/>
                  <a:gd name="connsiteX2" fmla="*/ 5409142 w 7784344"/>
                  <a:gd name="connsiteY2" fmla="*/ 1790706 h 1961697"/>
                  <a:gd name="connsiteX3" fmla="*/ 4713817 w 7784344"/>
                  <a:gd name="connsiteY3" fmla="*/ 190505 h 1961697"/>
                  <a:gd name="connsiteX4" fmla="*/ 5180542 w 7784344"/>
                  <a:gd name="connsiteY4" fmla="*/ 228605 h 1961697"/>
                  <a:gd name="connsiteX5" fmla="*/ 6624109 w 7784344"/>
                  <a:gd name="connsiteY5" fmla="*/ 1782792 h 1961697"/>
                  <a:gd name="connsiteX6" fmla="*/ 7037917 w 7784344"/>
                  <a:gd name="connsiteY6" fmla="*/ 5 h 1961697"/>
                  <a:gd name="connsiteX7" fmla="*/ 6976534 w 7784344"/>
                  <a:gd name="connsiteY7" fmla="*/ 1764758 h 1961697"/>
                  <a:gd name="connsiteX8" fmla="*/ 7116234 w 7784344"/>
                  <a:gd name="connsiteY8" fmla="*/ 1933580 h 1961697"/>
                  <a:gd name="connsiteX9" fmla="*/ 7784344 w 7784344"/>
                  <a:gd name="connsiteY9" fmla="*/ 1875092 h 1961697"/>
                  <a:gd name="connsiteX0" fmla="*/ 0 w 7784344"/>
                  <a:gd name="connsiteY0" fmla="*/ 1205441 h 1961697"/>
                  <a:gd name="connsiteX1" fmla="*/ 2253192 w 7784344"/>
                  <a:gd name="connsiteY1" fmla="*/ 1790705 h 1961697"/>
                  <a:gd name="connsiteX2" fmla="*/ 5409142 w 7784344"/>
                  <a:gd name="connsiteY2" fmla="*/ 1790706 h 1961697"/>
                  <a:gd name="connsiteX3" fmla="*/ 4713817 w 7784344"/>
                  <a:gd name="connsiteY3" fmla="*/ 190505 h 1961697"/>
                  <a:gd name="connsiteX4" fmla="*/ 5180542 w 7784344"/>
                  <a:gd name="connsiteY4" fmla="*/ 228605 h 1961697"/>
                  <a:gd name="connsiteX5" fmla="*/ 6624109 w 7784344"/>
                  <a:gd name="connsiteY5" fmla="*/ 1782792 h 1961697"/>
                  <a:gd name="connsiteX6" fmla="*/ 7037917 w 7784344"/>
                  <a:gd name="connsiteY6" fmla="*/ 5 h 1961697"/>
                  <a:gd name="connsiteX7" fmla="*/ 6976534 w 7784344"/>
                  <a:gd name="connsiteY7" fmla="*/ 1764758 h 1961697"/>
                  <a:gd name="connsiteX8" fmla="*/ 7116234 w 7784344"/>
                  <a:gd name="connsiteY8" fmla="*/ 1933580 h 1961697"/>
                  <a:gd name="connsiteX9" fmla="*/ 7784344 w 7784344"/>
                  <a:gd name="connsiteY9" fmla="*/ 1875092 h 1961697"/>
                  <a:gd name="connsiteX0" fmla="*/ 0 w 7784344"/>
                  <a:gd name="connsiteY0" fmla="*/ 1205441 h 2007625"/>
                  <a:gd name="connsiteX1" fmla="*/ 2253192 w 7784344"/>
                  <a:gd name="connsiteY1" fmla="*/ 1790705 h 2007625"/>
                  <a:gd name="connsiteX2" fmla="*/ 5409142 w 7784344"/>
                  <a:gd name="connsiteY2" fmla="*/ 1790706 h 2007625"/>
                  <a:gd name="connsiteX3" fmla="*/ 4713817 w 7784344"/>
                  <a:gd name="connsiteY3" fmla="*/ 190505 h 2007625"/>
                  <a:gd name="connsiteX4" fmla="*/ 5917142 w 7784344"/>
                  <a:gd name="connsiteY4" fmla="*/ 1807435 h 2007625"/>
                  <a:gd name="connsiteX5" fmla="*/ 6624109 w 7784344"/>
                  <a:gd name="connsiteY5" fmla="*/ 1782792 h 2007625"/>
                  <a:gd name="connsiteX6" fmla="*/ 7037917 w 7784344"/>
                  <a:gd name="connsiteY6" fmla="*/ 5 h 2007625"/>
                  <a:gd name="connsiteX7" fmla="*/ 6976534 w 7784344"/>
                  <a:gd name="connsiteY7" fmla="*/ 1764758 h 2007625"/>
                  <a:gd name="connsiteX8" fmla="*/ 7116234 w 7784344"/>
                  <a:gd name="connsiteY8" fmla="*/ 1933580 h 2007625"/>
                  <a:gd name="connsiteX9" fmla="*/ 7784344 w 7784344"/>
                  <a:gd name="connsiteY9" fmla="*/ 1875092 h 2007625"/>
                  <a:gd name="connsiteX0" fmla="*/ 0 w 7784344"/>
                  <a:gd name="connsiteY0" fmla="*/ 1205441 h 1961697"/>
                  <a:gd name="connsiteX1" fmla="*/ 2253192 w 7784344"/>
                  <a:gd name="connsiteY1" fmla="*/ 1790705 h 1961697"/>
                  <a:gd name="connsiteX2" fmla="*/ 5409142 w 7784344"/>
                  <a:gd name="connsiteY2" fmla="*/ 1790706 h 1961697"/>
                  <a:gd name="connsiteX3" fmla="*/ 4713817 w 7784344"/>
                  <a:gd name="connsiteY3" fmla="*/ 190505 h 1961697"/>
                  <a:gd name="connsiteX4" fmla="*/ 5917142 w 7784344"/>
                  <a:gd name="connsiteY4" fmla="*/ 1807435 h 1961697"/>
                  <a:gd name="connsiteX5" fmla="*/ 6624109 w 7784344"/>
                  <a:gd name="connsiteY5" fmla="*/ 1782792 h 1961697"/>
                  <a:gd name="connsiteX6" fmla="*/ 7037917 w 7784344"/>
                  <a:gd name="connsiteY6" fmla="*/ 5 h 1961697"/>
                  <a:gd name="connsiteX7" fmla="*/ 6976534 w 7784344"/>
                  <a:gd name="connsiteY7" fmla="*/ 1764758 h 1961697"/>
                  <a:gd name="connsiteX8" fmla="*/ 7116234 w 7784344"/>
                  <a:gd name="connsiteY8" fmla="*/ 1933580 h 1961697"/>
                  <a:gd name="connsiteX9" fmla="*/ 7784344 w 7784344"/>
                  <a:gd name="connsiteY9" fmla="*/ 1875092 h 1961697"/>
                  <a:gd name="connsiteX0" fmla="*/ 0 w 7784344"/>
                  <a:gd name="connsiteY0" fmla="*/ 1205441 h 2017227"/>
                  <a:gd name="connsiteX1" fmla="*/ 2253192 w 7784344"/>
                  <a:gd name="connsiteY1" fmla="*/ 1790705 h 2017227"/>
                  <a:gd name="connsiteX2" fmla="*/ 5409142 w 7784344"/>
                  <a:gd name="connsiteY2" fmla="*/ 1790706 h 2017227"/>
                  <a:gd name="connsiteX3" fmla="*/ 4857750 w 7784344"/>
                  <a:gd name="connsiteY3" fmla="*/ 40139 h 2017227"/>
                  <a:gd name="connsiteX4" fmla="*/ 5917142 w 7784344"/>
                  <a:gd name="connsiteY4" fmla="*/ 1807435 h 2017227"/>
                  <a:gd name="connsiteX5" fmla="*/ 6624109 w 7784344"/>
                  <a:gd name="connsiteY5" fmla="*/ 1782792 h 2017227"/>
                  <a:gd name="connsiteX6" fmla="*/ 7037917 w 7784344"/>
                  <a:gd name="connsiteY6" fmla="*/ 5 h 2017227"/>
                  <a:gd name="connsiteX7" fmla="*/ 6976534 w 7784344"/>
                  <a:gd name="connsiteY7" fmla="*/ 1764758 h 2017227"/>
                  <a:gd name="connsiteX8" fmla="*/ 7116234 w 7784344"/>
                  <a:gd name="connsiteY8" fmla="*/ 1933580 h 2017227"/>
                  <a:gd name="connsiteX9" fmla="*/ 7784344 w 7784344"/>
                  <a:gd name="connsiteY9" fmla="*/ 1875092 h 2017227"/>
                  <a:gd name="connsiteX0" fmla="*/ 0 w 7784344"/>
                  <a:gd name="connsiteY0" fmla="*/ 1205441 h 2017228"/>
                  <a:gd name="connsiteX1" fmla="*/ 2253192 w 7784344"/>
                  <a:gd name="connsiteY1" fmla="*/ 1790705 h 2017228"/>
                  <a:gd name="connsiteX2" fmla="*/ 5409142 w 7784344"/>
                  <a:gd name="connsiteY2" fmla="*/ 1790706 h 2017228"/>
                  <a:gd name="connsiteX3" fmla="*/ 4857750 w 7784344"/>
                  <a:gd name="connsiteY3" fmla="*/ 40139 h 2017228"/>
                  <a:gd name="connsiteX4" fmla="*/ 5917142 w 7784344"/>
                  <a:gd name="connsiteY4" fmla="*/ 1807435 h 2017228"/>
                  <a:gd name="connsiteX5" fmla="*/ 6624109 w 7784344"/>
                  <a:gd name="connsiteY5" fmla="*/ 1782792 h 2017228"/>
                  <a:gd name="connsiteX6" fmla="*/ 7037917 w 7784344"/>
                  <a:gd name="connsiteY6" fmla="*/ 5 h 2017228"/>
                  <a:gd name="connsiteX7" fmla="*/ 6976534 w 7784344"/>
                  <a:gd name="connsiteY7" fmla="*/ 1764758 h 2017228"/>
                  <a:gd name="connsiteX8" fmla="*/ 7116234 w 7784344"/>
                  <a:gd name="connsiteY8" fmla="*/ 1933580 h 2017228"/>
                  <a:gd name="connsiteX9" fmla="*/ 7784344 w 7784344"/>
                  <a:gd name="connsiteY9" fmla="*/ 1875092 h 2017228"/>
                  <a:gd name="connsiteX0" fmla="*/ 0 w 7784344"/>
                  <a:gd name="connsiteY0" fmla="*/ 1205441 h 2017228"/>
                  <a:gd name="connsiteX1" fmla="*/ 2253192 w 7784344"/>
                  <a:gd name="connsiteY1" fmla="*/ 1790705 h 2017228"/>
                  <a:gd name="connsiteX2" fmla="*/ 5409142 w 7784344"/>
                  <a:gd name="connsiteY2" fmla="*/ 1790706 h 2017228"/>
                  <a:gd name="connsiteX3" fmla="*/ 4857750 w 7784344"/>
                  <a:gd name="connsiteY3" fmla="*/ 40139 h 2017228"/>
                  <a:gd name="connsiteX4" fmla="*/ 5917142 w 7784344"/>
                  <a:gd name="connsiteY4" fmla="*/ 1807435 h 2017228"/>
                  <a:gd name="connsiteX5" fmla="*/ 6624109 w 7784344"/>
                  <a:gd name="connsiteY5" fmla="*/ 1782792 h 2017228"/>
                  <a:gd name="connsiteX6" fmla="*/ 7037917 w 7784344"/>
                  <a:gd name="connsiteY6" fmla="*/ 5 h 2017228"/>
                  <a:gd name="connsiteX7" fmla="*/ 6976534 w 7784344"/>
                  <a:gd name="connsiteY7" fmla="*/ 1764758 h 2017228"/>
                  <a:gd name="connsiteX8" fmla="*/ 7116234 w 7784344"/>
                  <a:gd name="connsiteY8" fmla="*/ 1933580 h 2017228"/>
                  <a:gd name="connsiteX9" fmla="*/ 7784344 w 7784344"/>
                  <a:gd name="connsiteY9" fmla="*/ 1875092 h 2017228"/>
                  <a:gd name="connsiteX0" fmla="*/ 0 w 7784344"/>
                  <a:gd name="connsiteY0" fmla="*/ 1205441 h 2017228"/>
                  <a:gd name="connsiteX1" fmla="*/ 2253192 w 7784344"/>
                  <a:gd name="connsiteY1" fmla="*/ 1790705 h 2017228"/>
                  <a:gd name="connsiteX2" fmla="*/ 5409142 w 7784344"/>
                  <a:gd name="connsiteY2" fmla="*/ 1790706 h 2017228"/>
                  <a:gd name="connsiteX3" fmla="*/ 4857750 w 7784344"/>
                  <a:gd name="connsiteY3" fmla="*/ 40139 h 2017228"/>
                  <a:gd name="connsiteX4" fmla="*/ 5917142 w 7784344"/>
                  <a:gd name="connsiteY4" fmla="*/ 1807435 h 2017228"/>
                  <a:gd name="connsiteX5" fmla="*/ 6624109 w 7784344"/>
                  <a:gd name="connsiteY5" fmla="*/ 1782792 h 2017228"/>
                  <a:gd name="connsiteX6" fmla="*/ 7037917 w 7784344"/>
                  <a:gd name="connsiteY6" fmla="*/ 5 h 2017228"/>
                  <a:gd name="connsiteX7" fmla="*/ 6976534 w 7784344"/>
                  <a:gd name="connsiteY7" fmla="*/ 1764758 h 2017228"/>
                  <a:gd name="connsiteX8" fmla="*/ 7327901 w 7784344"/>
                  <a:gd name="connsiteY8" fmla="*/ 1783216 h 2017228"/>
                  <a:gd name="connsiteX9" fmla="*/ 7784344 w 7784344"/>
                  <a:gd name="connsiteY9" fmla="*/ 1875092 h 2017228"/>
                  <a:gd name="connsiteX0" fmla="*/ 0 w 7792811"/>
                  <a:gd name="connsiteY0" fmla="*/ 1205441 h 2017228"/>
                  <a:gd name="connsiteX1" fmla="*/ 2253192 w 7792811"/>
                  <a:gd name="connsiteY1" fmla="*/ 1790705 h 2017228"/>
                  <a:gd name="connsiteX2" fmla="*/ 5409142 w 7792811"/>
                  <a:gd name="connsiteY2" fmla="*/ 1790706 h 2017228"/>
                  <a:gd name="connsiteX3" fmla="*/ 4857750 w 7792811"/>
                  <a:gd name="connsiteY3" fmla="*/ 40139 h 2017228"/>
                  <a:gd name="connsiteX4" fmla="*/ 5917142 w 7792811"/>
                  <a:gd name="connsiteY4" fmla="*/ 1807435 h 2017228"/>
                  <a:gd name="connsiteX5" fmla="*/ 6624109 w 7792811"/>
                  <a:gd name="connsiteY5" fmla="*/ 1782792 h 2017228"/>
                  <a:gd name="connsiteX6" fmla="*/ 7037917 w 7792811"/>
                  <a:gd name="connsiteY6" fmla="*/ 5 h 2017228"/>
                  <a:gd name="connsiteX7" fmla="*/ 6976534 w 7792811"/>
                  <a:gd name="connsiteY7" fmla="*/ 1764758 h 2017228"/>
                  <a:gd name="connsiteX8" fmla="*/ 7327901 w 7792811"/>
                  <a:gd name="connsiteY8" fmla="*/ 1783216 h 2017228"/>
                  <a:gd name="connsiteX9" fmla="*/ 7792811 w 7792811"/>
                  <a:gd name="connsiteY9" fmla="*/ 1767689 h 2017228"/>
                  <a:gd name="connsiteX0" fmla="*/ 0 w 7792811"/>
                  <a:gd name="connsiteY0" fmla="*/ 1205441 h 2017228"/>
                  <a:gd name="connsiteX1" fmla="*/ 2253192 w 7792811"/>
                  <a:gd name="connsiteY1" fmla="*/ 1790705 h 2017228"/>
                  <a:gd name="connsiteX2" fmla="*/ 5409142 w 7792811"/>
                  <a:gd name="connsiteY2" fmla="*/ 1790706 h 2017228"/>
                  <a:gd name="connsiteX3" fmla="*/ 4857750 w 7792811"/>
                  <a:gd name="connsiteY3" fmla="*/ 40139 h 2017228"/>
                  <a:gd name="connsiteX4" fmla="*/ 5917142 w 7792811"/>
                  <a:gd name="connsiteY4" fmla="*/ 1807435 h 2017228"/>
                  <a:gd name="connsiteX5" fmla="*/ 6624109 w 7792811"/>
                  <a:gd name="connsiteY5" fmla="*/ 1782792 h 2017228"/>
                  <a:gd name="connsiteX6" fmla="*/ 7037917 w 7792811"/>
                  <a:gd name="connsiteY6" fmla="*/ 5 h 2017228"/>
                  <a:gd name="connsiteX7" fmla="*/ 6976534 w 7792811"/>
                  <a:gd name="connsiteY7" fmla="*/ 1764758 h 2017228"/>
                  <a:gd name="connsiteX8" fmla="*/ 7327901 w 7792811"/>
                  <a:gd name="connsiteY8" fmla="*/ 1783216 h 2017228"/>
                  <a:gd name="connsiteX9" fmla="*/ 7792811 w 7792811"/>
                  <a:gd name="connsiteY9" fmla="*/ 1767689 h 2017228"/>
                  <a:gd name="connsiteX0" fmla="*/ 0 w 7792811"/>
                  <a:gd name="connsiteY0" fmla="*/ 1205441 h 1923486"/>
                  <a:gd name="connsiteX1" fmla="*/ 2253192 w 7792811"/>
                  <a:gd name="connsiteY1" fmla="*/ 1790705 h 1923486"/>
                  <a:gd name="connsiteX2" fmla="*/ 5409142 w 7792811"/>
                  <a:gd name="connsiteY2" fmla="*/ 1790706 h 1923486"/>
                  <a:gd name="connsiteX3" fmla="*/ 4857750 w 7792811"/>
                  <a:gd name="connsiteY3" fmla="*/ 40139 h 1923486"/>
                  <a:gd name="connsiteX4" fmla="*/ 5917142 w 7792811"/>
                  <a:gd name="connsiteY4" fmla="*/ 1807435 h 1923486"/>
                  <a:gd name="connsiteX5" fmla="*/ 6624109 w 7792811"/>
                  <a:gd name="connsiteY5" fmla="*/ 1782792 h 1923486"/>
                  <a:gd name="connsiteX6" fmla="*/ 7037917 w 7792811"/>
                  <a:gd name="connsiteY6" fmla="*/ 5 h 1923486"/>
                  <a:gd name="connsiteX7" fmla="*/ 6976534 w 7792811"/>
                  <a:gd name="connsiteY7" fmla="*/ 1764758 h 1923486"/>
                  <a:gd name="connsiteX8" fmla="*/ 7327901 w 7792811"/>
                  <a:gd name="connsiteY8" fmla="*/ 1783216 h 1923486"/>
                  <a:gd name="connsiteX9" fmla="*/ 7792811 w 7792811"/>
                  <a:gd name="connsiteY9" fmla="*/ 1767689 h 1923486"/>
                  <a:gd name="connsiteX0" fmla="*/ 0 w 7792811"/>
                  <a:gd name="connsiteY0" fmla="*/ 1205441 h 1896694"/>
                  <a:gd name="connsiteX1" fmla="*/ 2253192 w 7792811"/>
                  <a:gd name="connsiteY1" fmla="*/ 1790705 h 1896694"/>
                  <a:gd name="connsiteX2" fmla="*/ 5409142 w 7792811"/>
                  <a:gd name="connsiteY2" fmla="*/ 1790706 h 1896694"/>
                  <a:gd name="connsiteX3" fmla="*/ 4857750 w 7792811"/>
                  <a:gd name="connsiteY3" fmla="*/ 40139 h 1896694"/>
                  <a:gd name="connsiteX4" fmla="*/ 5917142 w 7792811"/>
                  <a:gd name="connsiteY4" fmla="*/ 1807435 h 1896694"/>
                  <a:gd name="connsiteX5" fmla="*/ 6624109 w 7792811"/>
                  <a:gd name="connsiteY5" fmla="*/ 1782792 h 1896694"/>
                  <a:gd name="connsiteX6" fmla="*/ 7037917 w 7792811"/>
                  <a:gd name="connsiteY6" fmla="*/ 5 h 1896694"/>
                  <a:gd name="connsiteX7" fmla="*/ 6976534 w 7792811"/>
                  <a:gd name="connsiteY7" fmla="*/ 1764758 h 1896694"/>
                  <a:gd name="connsiteX8" fmla="*/ 7327901 w 7792811"/>
                  <a:gd name="connsiteY8" fmla="*/ 1783216 h 1896694"/>
                  <a:gd name="connsiteX9" fmla="*/ 7792811 w 7792811"/>
                  <a:gd name="connsiteY9" fmla="*/ 1767689 h 1896694"/>
                  <a:gd name="connsiteX0" fmla="*/ 0 w 7792811"/>
                  <a:gd name="connsiteY0" fmla="*/ 1205471 h 1941046"/>
                  <a:gd name="connsiteX1" fmla="*/ 2253192 w 7792811"/>
                  <a:gd name="connsiteY1" fmla="*/ 1790735 h 1941046"/>
                  <a:gd name="connsiteX2" fmla="*/ 5409142 w 7792811"/>
                  <a:gd name="connsiteY2" fmla="*/ 1790736 h 1941046"/>
                  <a:gd name="connsiteX3" fmla="*/ 4857750 w 7792811"/>
                  <a:gd name="connsiteY3" fmla="*/ 40169 h 1941046"/>
                  <a:gd name="connsiteX4" fmla="*/ 5917142 w 7792811"/>
                  <a:gd name="connsiteY4" fmla="*/ 1807465 h 1941046"/>
                  <a:gd name="connsiteX5" fmla="*/ 6624109 w 7792811"/>
                  <a:gd name="connsiteY5" fmla="*/ 1815043 h 1941046"/>
                  <a:gd name="connsiteX6" fmla="*/ 7037917 w 7792811"/>
                  <a:gd name="connsiteY6" fmla="*/ 35 h 1941046"/>
                  <a:gd name="connsiteX7" fmla="*/ 6976534 w 7792811"/>
                  <a:gd name="connsiteY7" fmla="*/ 1764788 h 1941046"/>
                  <a:gd name="connsiteX8" fmla="*/ 7327901 w 7792811"/>
                  <a:gd name="connsiteY8" fmla="*/ 1783246 h 1941046"/>
                  <a:gd name="connsiteX9" fmla="*/ 7792811 w 7792811"/>
                  <a:gd name="connsiteY9" fmla="*/ 1767719 h 1941046"/>
                  <a:gd name="connsiteX0" fmla="*/ 0 w 7792811"/>
                  <a:gd name="connsiteY0" fmla="*/ 1205471 h 1896724"/>
                  <a:gd name="connsiteX1" fmla="*/ 2253192 w 7792811"/>
                  <a:gd name="connsiteY1" fmla="*/ 1790735 h 1896724"/>
                  <a:gd name="connsiteX2" fmla="*/ 5409142 w 7792811"/>
                  <a:gd name="connsiteY2" fmla="*/ 1790736 h 1896724"/>
                  <a:gd name="connsiteX3" fmla="*/ 4857750 w 7792811"/>
                  <a:gd name="connsiteY3" fmla="*/ 40169 h 1896724"/>
                  <a:gd name="connsiteX4" fmla="*/ 5917142 w 7792811"/>
                  <a:gd name="connsiteY4" fmla="*/ 1807465 h 1896724"/>
                  <a:gd name="connsiteX5" fmla="*/ 6624109 w 7792811"/>
                  <a:gd name="connsiteY5" fmla="*/ 1815043 h 1896724"/>
                  <a:gd name="connsiteX6" fmla="*/ 7037917 w 7792811"/>
                  <a:gd name="connsiteY6" fmla="*/ 35 h 1896724"/>
                  <a:gd name="connsiteX7" fmla="*/ 6976534 w 7792811"/>
                  <a:gd name="connsiteY7" fmla="*/ 1764788 h 1896724"/>
                  <a:gd name="connsiteX8" fmla="*/ 7327901 w 7792811"/>
                  <a:gd name="connsiteY8" fmla="*/ 1783246 h 1896724"/>
                  <a:gd name="connsiteX9" fmla="*/ 7792811 w 7792811"/>
                  <a:gd name="connsiteY9" fmla="*/ 1767719 h 1896724"/>
                  <a:gd name="connsiteX0" fmla="*/ 0 w 7792811"/>
                  <a:gd name="connsiteY0" fmla="*/ 1205471 h 1947539"/>
                  <a:gd name="connsiteX1" fmla="*/ 2253192 w 7792811"/>
                  <a:gd name="connsiteY1" fmla="*/ 1790735 h 1947539"/>
                  <a:gd name="connsiteX2" fmla="*/ 5409142 w 7792811"/>
                  <a:gd name="connsiteY2" fmla="*/ 1790736 h 1947539"/>
                  <a:gd name="connsiteX3" fmla="*/ 4857750 w 7792811"/>
                  <a:gd name="connsiteY3" fmla="*/ 40169 h 1947539"/>
                  <a:gd name="connsiteX4" fmla="*/ 6061075 w 7792811"/>
                  <a:gd name="connsiteY4" fmla="*/ 1807466 h 1947539"/>
                  <a:gd name="connsiteX5" fmla="*/ 6624109 w 7792811"/>
                  <a:gd name="connsiteY5" fmla="*/ 1815043 h 1947539"/>
                  <a:gd name="connsiteX6" fmla="*/ 7037917 w 7792811"/>
                  <a:gd name="connsiteY6" fmla="*/ 35 h 1947539"/>
                  <a:gd name="connsiteX7" fmla="*/ 6976534 w 7792811"/>
                  <a:gd name="connsiteY7" fmla="*/ 1764788 h 1947539"/>
                  <a:gd name="connsiteX8" fmla="*/ 7327901 w 7792811"/>
                  <a:gd name="connsiteY8" fmla="*/ 1783246 h 1947539"/>
                  <a:gd name="connsiteX9" fmla="*/ 7792811 w 7792811"/>
                  <a:gd name="connsiteY9" fmla="*/ 1767719 h 1947539"/>
                  <a:gd name="connsiteX0" fmla="*/ 0 w 7792811"/>
                  <a:gd name="connsiteY0" fmla="*/ 1205471 h 1947539"/>
                  <a:gd name="connsiteX1" fmla="*/ 2253192 w 7792811"/>
                  <a:gd name="connsiteY1" fmla="*/ 1790735 h 1947539"/>
                  <a:gd name="connsiteX2" fmla="*/ 5409142 w 7792811"/>
                  <a:gd name="connsiteY2" fmla="*/ 1790736 h 1947539"/>
                  <a:gd name="connsiteX3" fmla="*/ 4857750 w 7792811"/>
                  <a:gd name="connsiteY3" fmla="*/ 40169 h 1947539"/>
                  <a:gd name="connsiteX4" fmla="*/ 6061075 w 7792811"/>
                  <a:gd name="connsiteY4" fmla="*/ 1807466 h 1947539"/>
                  <a:gd name="connsiteX5" fmla="*/ 6624109 w 7792811"/>
                  <a:gd name="connsiteY5" fmla="*/ 1815043 h 1947539"/>
                  <a:gd name="connsiteX6" fmla="*/ 7037917 w 7792811"/>
                  <a:gd name="connsiteY6" fmla="*/ 35 h 1947539"/>
                  <a:gd name="connsiteX7" fmla="*/ 6976534 w 7792811"/>
                  <a:gd name="connsiteY7" fmla="*/ 1764788 h 1947539"/>
                  <a:gd name="connsiteX8" fmla="*/ 7327901 w 7792811"/>
                  <a:gd name="connsiteY8" fmla="*/ 1783246 h 1947539"/>
                  <a:gd name="connsiteX9" fmla="*/ 7792811 w 7792811"/>
                  <a:gd name="connsiteY9" fmla="*/ 1767719 h 1947539"/>
                  <a:gd name="connsiteX0" fmla="*/ 0 w 7792811"/>
                  <a:gd name="connsiteY0" fmla="*/ 1205471 h 1896725"/>
                  <a:gd name="connsiteX1" fmla="*/ 2253192 w 7792811"/>
                  <a:gd name="connsiteY1" fmla="*/ 1790735 h 1896725"/>
                  <a:gd name="connsiteX2" fmla="*/ 5409142 w 7792811"/>
                  <a:gd name="connsiteY2" fmla="*/ 1790736 h 1896725"/>
                  <a:gd name="connsiteX3" fmla="*/ 4857750 w 7792811"/>
                  <a:gd name="connsiteY3" fmla="*/ 40169 h 1896725"/>
                  <a:gd name="connsiteX4" fmla="*/ 6061075 w 7792811"/>
                  <a:gd name="connsiteY4" fmla="*/ 1807466 h 1896725"/>
                  <a:gd name="connsiteX5" fmla="*/ 6624109 w 7792811"/>
                  <a:gd name="connsiteY5" fmla="*/ 1815043 h 1896725"/>
                  <a:gd name="connsiteX6" fmla="*/ 7037917 w 7792811"/>
                  <a:gd name="connsiteY6" fmla="*/ 35 h 1896725"/>
                  <a:gd name="connsiteX7" fmla="*/ 6976534 w 7792811"/>
                  <a:gd name="connsiteY7" fmla="*/ 1764788 h 1896725"/>
                  <a:gd name="connsiteX8" fmla="*/ 7327901 w 7792811"/>
                  <a:gd name="connsiteY8" fmla="*/ 1783246 h 1896725"/>
                  <a:gd name="connsiteX9" fmla="*/ 7792811 w 7792811"/>
                  <a:gd name="connsiteY9" fmla="*/ 1767719 h 1896725"/>
                  <a:gd name="connsiteX0" fmla="*/ 0 w 7792811"/>
                  <a:gd name="connsiteY0" fmla="*/ 1205471 h 1896725"/>
                  <a:gd name="connsiteX1" fmla="*/ 2253192 w 7792811"/>
                  <a:gd name="connsiteY1" fmla="*/ 1790735 h 1896725"/>
                  <a:gd name="connsiteX2" fmla="*/ 5409142 w 7792811"/>
                  <a:gd name="connsiteY2" fmla="*/ 1790736 h 1896725"/>
                  <a:gd name="connsiteX3" fmla="*/ 4857750 w 7792811"/>
                  <a:gd name="connsiteY3" fmla="*/ 40169 h 1896725"/>
                  <a:gd name="connsiteX4" fmla="*/ 6061075 w 7792811"/>
                  <a:gd name="connsiteY4" fmla="*/ 1807466 h 1896725"/>
                  <a:gd name="connsiteX5" fmla="*/ 6624109 w 7792811"/>
                  <a:gd name="connsiteY5" fmla="*/ 1815043 h 1896725"/>
                  <a:gd name="connsiteX6" fmla="*/ 7037917 w 7792811"/>
                  <a:gd name="connsiteY6" fmla="*/ 35 h 1896725"/>
                  <a:gd name="connsiteX7" fmla="*/ 6976534 w 7792811"/>
                  <a:gd name="connsiteY7" fmla="*/ 1764788 h 1896725"/>
                  <a:gd name="connsiteX8" fmla="*/ 7327901 w 7792811"/>
                  <a:gd name="connsiteY8" fmla="*/ 1783246 h 1896725"/>
                  <a:gd name="connsiteX9" fmla="*/ 7792811 w 7792811"/>
                  <a:gd name="connsiteY9" fmla="*/ 1767719 h 1896725"/>
                  <a:gd name="connsiteX0" fmla="*/ 0 w 7792811"/>
                  <a:gd name="connsiteY0" fmla="*/ 1205471 h 1896355"/>
                  <a:gd name="connsiteX1" fmla="*/ 2253192 w 7792811"/>
                  <a:gd name="connsiteY1" fmla="*/ 1790735 h 1896355"/>
                  <a:gd name="connsiteX2" fmla="*/ 5409142 w 7792811"/>
                  <a:gd name="connsiteY2" fmla="*/ 1790736 h 1896355"/>
                  <a:gd name="connsiteX3" fmla="*/ 4857750 w 7792811"/>
                  <a:gd name="connsiteY3" fmla="*/ 40169 h 1896355"/>
                  <a:gd name="connsiteX4" fmla="*/ 6061075 w 7792811"/>
                  <a:gd name="connsiteY4" fmla="*/ 1807466 h 1896355"/>
                  <a:gd name="connsiteX5" fmla="*/ 6624109 w 7792811"/>
                  <a:gd name="connsiteY5" fmla="*/ 1815043 h 1896355"/>
                  <a:gd name="connsiteX6" fmla="*/ 7037917 w 7792811"/>
                  <a:gd name="connsiteY6" fmla="*/ 35 h 1896355"/>
                  <a:gd name="connsiteX7" fmla="*/ 6976534 w 7792811"/>
                  <a:gd name="connsiteY7" fmla="*/ 1764788 h 1896355"/>
                  <a:gd name="connsiteX8" fmla="*/ 7792811 w 7792811"/>
                  <a:gd name="connsiteY8" fmla="*/ 1767719 h 1896355"/>
                  <a:gd name="connsiteX0" fmla="*/ 0 w 7792811"/>
                  <a:gd name="connsiteY0" fmla="*/ 1205444 h 1954353"/>
                  <a:gd name="connsiteX1" fmla="*/ 2253192 w 7792811"/>
                  <a:gd name="connsiteY1" fmla="*/ 1790708 h 1954353"/>
                  <a:gd name="connsiteX2" fmla="*/ 5409142 w 7792811"/>
                  <a:gd name="connsiteY2" fmla="*/ 1790709 h 1954353"/>
                  <a:gd name="connsiteX3" fmla="*/ 4857750 w 7792811"/>
                  <a:gd name="connsiteY3" fmla="*/ 40142 h 1954353"/>
                  <a:gd name="connsiteX4" fmla="*/ 6061075 w 7792811"/>
                  <a:gd name="connsiteY4" fmla="*/ 1807439 h 1954353"/>
                  <a:gd name="connsiteX5" fmla="*/ 6624109 w 7792811"/>
                  <a:gd name="connsiteY5" fmla="*/ 1815016 h 1954353"/>
                  <a:gd name="connsiteX6" fmla="*/ 7037917 w 7792811"/>
                  <a:gd name="connsiteY6" fmla="*/ 8 h 1954353"/>
                  <a:gd name="connsiteX7" fmla="*/ 7095067 w 7792811"/>
                  <a:gd name="connsiteY7" fmla="*/ 1839944 h 1954353"/>
                  <a:gd name="connsiteX8" fmla="*/ 7792811 w 7792811"/>
                  <a:gd name="connsiteY8" fmla="*/ 1767692 h 1954353"/>
                  <a:gd name="connsiteX0" fmla="*/ 0 w 7792811"/>
                  <a:gd name="connsiteY0" fmla="*/ 1205444 h 1840144"/>
                  <a:gd name="connsiteX1" fmla="*/ 2253192 w 7792811"/>
                  <a:gd name="connsiteY1" fmla="*/ 1790708 h 1840144"/>
                  <a:gd name="connsiteX2" fmla="*/ 5409142 w 7792811"/>
                  <a:gd name="connsiteY2" fmla="*/ 1790709 h 1840144"/>
                  <a:gd name="connsiteX3" fmla="*/ 4857750 w 7792811"/>
                  <a:gd name="connsiteY3" fmla="*/ 40142 h 1840144"/>
                  <a:gd name="connsiteX4" fmla="*/ 6061075 w 7792811"/>
                  <a:gd name="connsiteY4" fmla="*/ 1807439 h 1840144"/>
                  <a:gd name="connsiteX5" fmla="*/ 6624109 w 7792811"/>
                  <a:gd name="connsiteY5" fmla="*/ 1815016 h 1840144"/>
                  <a:gd name="connsiteX6" fmla="*/ 7037917 w 7792811"/>
                  <a:gd name="connsiteY6" fmla="*/ 8 h 1840144"/>
                  <a:gd name="connsiteX7" fmla="*/ 7095067 w 7792811"/>
                  <a:gd name="connsiteY7" fmla="*/ 1839944 h 1840144"/>
                  <a:gd name="connsiteX8" fmla="*/ 7792811 w 7792811"/>
                  <a:gd name="connsiteY8" fmla="*/ 1767692 h 1840144"/>
                  <a:gd name="connsiteX0" fmla="*/ 0 w 7792811"/>
                  <a:gd name="connsiteY0" fmla="*/ 1205444 h 1840143"/>
                  <a:gd name="connsiteX1" fmla="*/ 2253192 w 7792811"/>
                  <a:gd name="connsiteY1" fmla="*/ 1790708 h 1840143"/>
                  <a:gd name="connsiteX2" fmla="*/ 5409142 w 7792811"/>
                  <a:gd name="connsiteY2" fmla="*/ 1790709 h 1840143"/>
                  <a:gd name="connsiteX3" fmla="*/ 4857750 w 7792811"/>
                  <a:gd name="connsiteY3" fmla="*/ 40142 h 1840143"/>
                  <a:gd name="connsiteX4" fmla="*/ 6061075 w 7792811"/>
                  <a:gd name="connsiteY4" fmla="*/ 1807439 h 1840143"/>
                  <a:gd name="connsiteX5" fmla="*/ 6624109 w 7792811"/>
                  <a:gd name="connsiteY5" fmla="*/ 1815016 h 1840143"/>
                  <a:gd name="connsiteX6" fmla="*/ 7037917 w 7792811"/>
                  <a:gd name="connsiteY6" fmla="*/ 8 h 1840143"/>
                  <a:gd name="connsiteX7" fmla="*/ 7154334 w 7792811"/>
                  <a:gd name="connsiteY7" fmla="*/ 1839944 h 1840143"/>
                  <a:gd name="connsiteX8" fmla="*/ 7792811 w 7792811"/>
                  <a:gd name="connsiteY8" fmla="*/ 1767692 h 1840143"/>
                  <a:gd name="connsiteX0" fmla="*/ 0 w 7792811"/>
                  <a:gd name="connsiteY0" fmla="*/ 1205444 h 1840143"/>
                  <a:gd name="connsiteX1" fmla="*/ 2253192 w 7792811"/>
                  <a:gd name="connsiteY1" fmla="*/ 1790708 h 1840143"/>
                  <a:gd name="connsiteX2" fmla="*/ 5409142 w 7792811"/>
                  <a:gd name="connsiteY2" fmla="*/ 1790709 h 1840143"/>
                  <a:gd name="connsiteX3" fmla="*/ 4857750 w 7792811"/>
                  <a:gd name="connsiteY3" fmla="*/ 40142 h 1840143"/>
                  <a:gd name="connsiteX4" fmla="*/ 6061075 w 7792811"/>
                  <a:gd name="connsiteY4" fmla="*/ 1807439 h 1840143"/>
                  <a:gd name="connsiteX5" fmla="*/ 6624109 w 7792811"/>
                  <a:gd name="connsiteY5" fmla="*/ 1815016 h 1840143"/>
                  <a:gd name="connsiteX6" fmla="*/ 7037917 w 7792811"/>
                  <a:gd name="connsiteY6" fmla="*/ 8 h 1840143"/>
                  <a:gd name="connsiteX7" fmla="*/ 7154334 w 7792811"/>
                  <a:gd name="connsiteY7" fmla="*/ 1839944 h 1840143"/>
                  <a:gd name="connsiteX8" fmla="*/ 7792811 w 7792811"/>
                  <a:gd name="connsiteY8" fmla="*/ 1767692 h 1840143"/>
                  <a:gd name="connsiteX0" fmla="*/ 0 w 7792811"/>
                  <a:gd name="connsiteY0" fmla="*/ 1205444 h 1840143"/>
                  <a:gd name="connsiteX1" fmla="*/ 2253192 w 7792811"/>
                  <a:gd name="connsiteY1" fmla="*/ 1790708 h 1840143"/>
                  <a:gd name="connsiteX2" fmla="*/ 5409142 w 7792811"/>
                  <a:gd name="connsiteY2" fmla="*/ 1790709 h 1840143"/>
                  <a:gd name="connsiteX3" fmla="*/ 4857750 w 7792811"/>
                  <a:gd name="connsiteY3" fmla="*/ 40142 h 1840143"/>
                  <a:gd name="connsiteX4" fmla="*/ 6061075 w 7792811"/>
                  <a:gd name="connsiteY4" fmla="*/ 1807439 h 1840143"/>
                  <a:gd name="connsiteX5" fmla="*/ 6624109 w 7792811"/>
                  <a:gd name="connsiteY5" fmla="*/ 1815016 h 1840143"/>
                  <a:gd name="connsiteX6" fmla="*/ 7037917 w 7792811"/>
                  <a:gd name="connsiteY6" fmla="*/ 8 h 1840143"/>
                  <a:gd name="connsiteX7" fmla="*/ 7154334 w 7792811"/>
                  <a:gd name="connsiteY7" fmla="*/ 1839944 h 1840143"/>
                  <a:gd name="connsiteX8" fmla="*/ 7792811 w 7792811"/>
                  <a:gd name="connsiteY8" fmla="*/ 1767692 h 1840143"/>
                  <a:gd name="connsiteX0" fmla="*/ 0 w 7792811"/>
                  <a:gd name="connsiteY0" fmla="*/ 1205444 h 1840143"/>
                  <a:gd name="connsiteX1" fmla="*/ 2253192 w 7792811"/>
                  <a:gd name="connsiteY1" fmla="*/ 1790708 h 1840143"/>
                  <a:gd name="connsiteX2" fmla="*/ 5409142 w 7792811"/>
                  <a:gd name="connsiteY2" fmla="*/ 1790709 h 1840143"/>
                  <a:gd name="connsiteX3" fmla="*/ 4857750 w 7792811"/>
                  <a:gd name="connsiteY3" fmla="*/ 40142 h 1840143"/>
                  <a:gd name="connsiteX4" fmla="*/ 6061075 w 7792811"/>
                  <a:gd name="connsiteY4" fmla="*/ 1807439 h 1840143"/>
                  <a:gd name="connsiteX5" fmla="*/ 6624109 w 7792811"/>
                  <a:gd name="connsiteY5" fmla="*/ 1815016 h 1840143"/>
                  <a:gd name="connsiteX6" fmla="*/ 7037917 w 7792811"/>
                  <a:gd name="connsiteY6" fmla="*/ 8 h 1840143"/>
                  <a:gd name="connsiteX7" fmla="*/ 7154334 w 7792811"/>
                  <a:gd name="connsiteY7" fmla="*/ 1839944 h 1840143"/>
                  <a:gd name="connsiteX8" fmla="*/ 7792811 w 7792811"/>
                  <a:gd name="connsiteY8" fmla="*/ 1767692 h 1840143"/>
                  <a:gd name="connsiteX0" fmla="*/ 0 w 7792811"/>
                  <a:gd name="connsiteY0" fmla="*/ 1205444 h 1841134"/>
                  <a:gd name="connsiteX1" fmla="*/ 2253192 w 7792811"/>
                  <a:gd name="connsiteY1" fmla="*/ 1790708 h 1841134"/>
                  <a:gd name="connsiteX2" fmla="*/ 4816475 w 7792811"/>
                  <a:gd name="connsiteY2" fmla="*/ 1790709 h 1841134"/>
                  <a:gd name="connsiteX3" fmla="*/ 4857750 w 7792811"/>
                  <a:gd name="connsiteY3" fmla="*/ 40142 h 1841134"/>
                  <a:gd name="connsiteX4" fmla="*/ 6061075 w 7792811"/>
                  <a:gd name="connsiteY4" fmla="*/ 1807439 h 1841134"/>
                  <a:gd name="connsiteX5" fmla="*/ 6624109 w 7792811"/>
                  <a:gd name="connsiteY5" fmla="*/ 1815016 h 1841134"/>
                  <a:gd name="connsiteX6" fmla="*/ 7037917 w 7792811"/>
                  <a:gd name="connsiteY6" fmla="*/ 8 h 1841134"/>
                  <a:gd name="connsiteX7" fmla="*/ 7154334 w 7792811"/>
                  <a:gd name="connsiteY7" fmla="*/ 1839944 h 1841134"/>
                  <a:gd name="connsiteX8" fmla="*/ 7792811 w 7792811"/>
                  <a:gd name="connsiteY8" fmla="*/ 1767692 h 1841134"/>
                  <a:gd name="connsiteX0" fmla="*/ 0 w 7792811"/>
                  <a:gd name="connsiteY0" fmla="*/ 1205444 h 1840143"/>
                  <a:gd name="connsiteX1" fmla="*/ 2253192 w 7792811"/>
                  <a:gd name="connsiteY1" fmla="*/ 1790708 h 1840143"/>
                  <a:gd name="connsiteX2" fmla="*/ 4816475 w 7792811"/>
                  <a:gd name="connsiteY2" fmla="*/ 1790709 h 1840143"/>
                  <a:gd name="connsiteX3" fmla="*/ 4857750 w 7792811"/>
                  <a:gd name="connsiteY3" fmla="*/ 40142 h 1840143"/>
                  <a:gd name="connsiteX4" fmla="*/ 6061075 w 7792811"/>
                  <a:gd name="connsiteY4" fmla="*/ 1807439 h 1840143"/>
                  <a:gd name="connsiteX5" fmla="*/ 6624109 w 7792811"/>
                  <a:gd name="connsiteY5" fmla="*/ 1815016 h 1840143"/>
                  <a:gd name="connsiteX6" fmla="*/ 7037917 w 7792811"/>
                  <a:gd name="connsiteY6" fmla="*/ 8 h 1840143"/>
                  <a:gd name="connsiteX7" fmla="*/ 7154334 w 7792811"/>
                  <a:gd name="connsiteY7" fmla="*/ 1839944 h 1840143"/>
                  <a:gd name="connsiteX8" fmla="*/ 7792811 w 7792811"/>
                  <a:gd name="connsiteY8" fmla="*/ 1767692 h 1840143"/>
                  <a:gd name="connsiteX0" fmla="*/ 0 w 7792811"/>
                  <a:gd name="connsiteY0" fmla="*/ 1205444 h 1840143"/>
                  <a:gd name="connsiteX1" fmla="*/ 2253192 w 7792811"/>
                  <a:gd name="connsiteY1" fmla="*/ 1790708 h 1840143"/>
                  <a:gd name="connsiteX2" fmla="*/ 4816475 w 7792811"/>
                  <a:gd name="connsiteY2" fmla="*/ 1790709 h 1840143"/>
                  <a:gd name="connsiteX3" fmla="*/ 4857750 w 7792811"/>
                  <a:gd name="connsiteY3" fmla="*/ 40142 h 1840143"/>
                  <a:gd name="connsiteX4" fmla="*/ 6061075 w 7792811"/>
                  <a:gd name="connsiteY4" fmla="*/ 1807439 h 1840143"/>
                  <a:gd name="connsiteX5" fmla="*/ 6624109 w 7792811"/>
                  <a:gd name="connsiteY5" fmla="*/ 1815016 h 1840143"/>
                  <a:gd name="connsiteX6" fmla="*/ 7037917 w 7792811"/>
                  <a:gd name="connsiteY6" fmla="*/ 8 h 1840143"/>
                  <a:gd name="connsiteX7" fmla="*/ 7154334 w 7792811"/>
                  <a:gd name="connsiteY7" fmla="*/ 1839944 h 1840143"/>
                  <a:gd name="connsiteX8" fmla="*/ 7792811 w 7792811"/>
                  <a:gd name="connsiteY8" fmla="*/ 1767692 h 1840143"/>
                  <a:gd name="connsiteX0" fmla="*/ 0 w 7792811"/>
                  <a:gd name="connsiteY0" fmla="*/ 1205444 h 1840143"/>
                  <a:gd name="connsiteX1" fmla="*/ 2253192 w 7792811"/>
                  <a:gd name="connsiteY1" fmla="*/ 1790708 h 1840143"/>
                  <a:gd name="connsiteX2" fmla="*/ 4757208 w 7792811"/>
                  <a:gd name="connsiteY2" fmla="*/ 1790709 h 1840143"/>
                  <a:gd name="connsiteX3" fmla="*/ 4857750 w 7792811"/>
                  <a:gd name="connsiteY3" fmla="*/ 40142 h 1840143"/>
                  <a:gd name="connsiteX4" fmla="*/ 6061075 w 7792811"/>
                  <a:gd name="connsiteY4" fmla="*/ 1807439 h 1840143"/>
                  <a:gd name="connsiteX5" fmla="*/ 6624109 w 7792811"/>
                  <a:gd name="connsiteY5" fmla="*/ 1815016 h 1840143"/>
                  <a:gd name="connsiteX6" fmla="*/ 7037917 w 7792811"/>
                  <a:gd name="connsiteY6" fmla="*/ 8 h 1840143"/>
                  <a:gd name="connsiteX7" fmla="*/ 7154334 w 7792811"/>
                  <a:gd name="connsiteY7" fmla="*/ 1839944 h 1840143"/>
                  <a:gd name="connsiteX8" fmla="*/ 7792811 w 7792811"/>
                  <a:gd name="connsiteY8" fmla="*/ 1767692 h 1840143"/>
                  <a:gd name="connsiteX0" fmla="*/ 0 w 7792811"/>
                  <a:gd name="connsiteY0" fmla="*/ 1205444 h 1840143"/>
                  <a:gd name="connsiteX1" fmla="*/ 2253192 w 7792811"/>
                  <a:gd name="connsiteY1" fmla="*/ 1790708 h 1840143"/>
                  <a:gd name="connsiteX2" fmla="*/ 4757208 w 7792811"/>
                  <a:gd name="connsiteY2" fmla="*/ 1790709 h 1840143"/>
                  <a:gd name="connsiteX3" fmla="*/ 4857750 w 7792811"/>
                  <a:gd name="connsiteY3" fmla="*/ 40142 h 1840143"/>
                  <a:gd name="connsiteX4" fmla="*/ 6061075 w 7792811"/>
                  <a:gd name="connsiteY4" fmla="*/ 1807439 h 1840143"/>
                  <a:gd name="connsiteX5" fmla="*/ 6624109 w 7792811"/>
                  <a:gd name="connsiteY5" fmla="*/ 1815016 h 1840143"/>
                  <a:gd name="connsiteX6" fmla="*/ 7037917 w 7792811"/>
                  <a:gd name="connsiteY6" fmla="*/ 8 h 1840143"/>
                  <a:gd name="connsiteX7" fmla="*/ 7154334 w 7792811"/>
                  <a:gd name="connsiteY7" fmla="*/ 1839944 h 1840143"/>
                  <a:gd name="connsiteX8" fmla="*/ 7792811 w 7792811"/>
                  <a:gd name="connsiteY8" fmla="*/ 1767692 h 1840143"/>
                  <a:gd name="connsiteX0" fmla="*/ 0 w 7792811"/>
                  <a:gd name="connsiteY0" fmla="*/ 1205444 h 1840143"/>
                  <a:gd name="connsiteX1" fmla="*/ 2253192 w 7792811"/>
                  <a:gd name="connsiteY1" fmla="*/ 1790708 h 1840143"/>
                  <a:gd name="connsiteX2" fmla="*/ 4757208 w 7792811"/>
                  <a:gd name="connsiteY2" fmla="*/ 1790709 h 1840143"/>
                  <a:gd name="connsiteX3" fmla="*/ 4857750 w 7792811"/>
                  <a:gd name="connsiteY3" fmla="*/ 40142 h 1840143"/>
                  <a:gd name="connsiteX4" fmla="*/ 6061075 w 7792811"/>
                  <a:gd name="connsiteY4" fmla="*/ 1807439 h 1840143"/>
                  <a:gd name="connsiteX5" fmla="*/ 6624109 w 7792811"/>
                  <a:gd name="connsiteY5" fmla="*/ 1815016 h 1840143"/>
                  <a:gd name="connsiteX6" fmla="*/ 7037917 w 7792811"/>
                  <a:gd name="connsiteY6" fmla="*/ 8 h 1840143"/>
                  <a:gd name="connsiteX7" fmla="*/ 7154334 w 7792811"/>
                  <a:gd name="connsiteY7" fmla="*/ 1839944 h 1840143"/>
                  <a:gd name="connsiteX8" fmla="*/ 7792811 w 7792811"/>
                  <a:gd name="connsiteY8" fmla="*/ 1767692 h 1840143"/>
                  <a:gd name="connsiteX0" fmla="*/ 0 w 7792811"/>
                  <a:gd name="connsiteY0" fmla="*/ 1205444 h 1937426"/>
                  <a:gd name="connsiteX1" fmla="*/ 2253192 w 7792811"/>
                  <a:gd name="connsiteY1" fmla="*/ 1790708 h 1937426"/>
                  <a:gd name="connsiteX2" fmla="*/ 4757208 w 7792811"/>
                  <a:gd name="connsiteY2" fmla="*/ 1790709 h 1937426"/>
                  <a:gd name="connsiteX3" fmla="*/ 4857750 w 7792811"/>
                  <a:gd name="connsiteY3" fmla="*/ 40142 h 1937426"/>
                  <a:gd name="connsiteX4" fmla="*/ 5265209 w 7792811"/>
                  <a:gd name="connsiteY4" fmla="*/ 1775218 h 1937426"/>
                  <a:gd name="connsiteX5" fmla="*/ 6624109 w 7792811"/>
                  <a:gd name="connsiteY5" fmla="*/ 1815016 h 1937426"/>
                  <a:gd name="connsiteX6" fmla="*/ 7037917 w 7792811"/>
                  <a:gd name="connsiteY6" fmla="*/ 8 h 1937426"/>
                  <a:gd name="connsiteX7" fmla="*/ 7154334 w 7792811"/>
                  <a:gd name="connsiteY7" fmla="*/ 1839944 h 1937426"/>
                  <a:gd name="connsiteX8" fmla="*/ 7792811 w 7792811"/>
                  <a:gd name="connsiteY8" fmla="*/ 1767692 h 1937426"/>
                  <a:gd name="connsiteX0" fmla="*/ 0 w 7792811"/>
                  <a:gd name="connsiteY0" fmla="*/ 1205444 h 1937426"/>
                  <a:gd name="connsiteX1" fmla="*/ 2253192 w 7792811"/>
                  <a:gd name="connsiteY1" fmla="*/ 1790708 h 1937426"/>
                  <a:gd name="connsiteX2" fmla="*/ 4757208 w 7792811"/>
                  <a:gd name="connsiteY2" fmla="*/ 1790709 h 1937426"/>
                  <a:gd name="connsiteX3" fmla="*/ 4857750 w 7792811"/>
                  <a:gd name="connsiteY3" fmla="*/ 40142 h 1937426"/>
                  <a:gd name="connsiteX4" fmla="*/ 5265209 w 7792811"/>
                  <a:gd name="connsiteY4" fmla="*/ 1775218 h 1937426"/>
                  <a:gd name="connsiteX5" fmla="*/ 6624109 w 7792811"/>
                  <a:gd name="connsiteY5" fmla="*/ 1815016 h 1937426"/>
                  <a:gd name="connsiteX6" fmla="*/ 7037917 w 7792811"/>
                  <a:gd name="connsiteY6" fmla="*/ 8 h 1937426"/>
                  <a:gd name="connsiteX7" fmla="*/ 7154334 w 7792811"/>
                  <a:gd name="connsiteY7" fmla="*/ 1839944 h 1937426"/>
                  <a:gd name="connsiteX8" fmla="*/ 7792811 w 7792811"/>
                  <a:gd name="connsiteY8" fmla="*/ 1767692 h 1937426"/>
                  <a:gd name="connsiteX0" fmla="*/ 0 w 7792811"/>
                  <a:gd name="connsiteY0" fmla="*/ 1205444 h 1937426"/>
                  <a:gd name="connsiteX1" fmla="*/ 2253192 w 7792811"/>
                  <a:gd name="connsiteY1" fmla="*/ 1790708 h 1937426"/>
                  <a:gd name="connsiteX2" fmla="*/ 4757208 w 7792811"/>
                  <a:gd name="connsiteY2" fmla="*/ 1790709 h 1937426"/>
                  <a:gd name="connsiteX3" fmla="*/ 4857750 w 7792811"/>
                  <a:gd name="connsiteY3" fmla="*/ 40142 h 1937426"/>
                  <a:gd name="connsiteX4" fmla="*/ 5265209 w 7792811"/>
                  <a:gd name="connsiteY4" fmla="*/ 1775218 h 1937426"/>
                  <a:gd name="connsiteX5" fmla="*/ 6624109 w 7792811"/>
                  <a:gd name="connsiteY5" fmla="*/ 1815016 h 1937426"/>
                  <a:gd name="connsiteX6" fmla="*/ 7037917 w 7792811"/>
                  <a:gd name="connsiteY6" fmla="*/ 8 h 1937426"/>
                  <a:gd name="connsiteX7" fmla="*/ 7154334 w 7792811"/>
                  <a:gd name="connsiteY7" fmla="*/ 1839944 h 1937426"/>
                  <a:gd name="connsiteX8" fmla="*/ 7792811 w 7792811"/>
                  <a:gd name="connsiteY8" fmla="*/ 1767692 h 1937426"/>
                  <a:gd name="connsiteX0" fmla="*/ 0 w 7792811"/>
                  <a:gd name="connsiteY0" fmla="*/ 1205444 h 1966492"/>
                  <a:gd name="connsiteX1" fmla="*/ 2253192 w 7792811"/>
                  <a:gd name="connsiteY1" fmla="*/ 1790708 h 1966492"/>
                  <a:gd name="connsiteX2" fmla="*/ 4757208 w 7792811"/>
                  <a:gd name="connsiteY2" fmla="*/ 1790709 h 1966492"/>
                  <a:gd name="connsiteX3" fmla="*/ 4857750 w 7792811"/>
                  <a:gd name="connsiteY3" fmla="*/ 40142 h 1966492"/>
                  <a:gd name="connsiteX4" fmla="*/ 5265209 w 7792811"/>
                  <a:gd name="connsiteY4" fmla="*/ 1775218 h 1966492"/>
                  <a:gd name="connsiteX5" fmla="*/ 5794752 w 7792811"/>
                  <a:gd name="connsiteY5" fmla="*/ 1858089 h 1966492"/>
                  <a:gd name="connsiteX6" fmla="*/ 6624109 w 7792811"/>
                  <a:gd name="connsiteY6" fmla="*/ 1815016 h 1966492"/>
                  <a:gd name="connsiteX7" fmla="*/ 7037917 w 7792811"/>
                  <a:gd name="connsiteY7" fmla="*/ 8 h 1966492"/>
                  <a:gd name="connsiteX8" fmla="*/ 7154334 w 7792811"/>
                  <a:gd name="connsiteY8" fmla="*/ 1839944 h 1966492"/>
                  <a:gd name="connsiteX9" fmla="*/ 7792811 w 7792811"/>
                  <a:gd name="connsiteY9" fmla="*/ 1767692 h 1966492"/>
                  <a:gd name="connsiteX0" fmla="*/ 0 w 7792811"/>
                  <a:gd name="connsiteY0" fmla="*/ 1205444 h 1980110"/>
                  <a:gd name="connsiteX1" fmla="*/ 2253192 w 7792811"/>
                  <a:gd name="connsiteY1" fmla="*/ 1790708 h 1980110"/>
                  <a:gd name="connsiteX2" fmla="*/ 4757208 w 7792811"/>
                  <a:gd name="connsiteY2" fmla="*/ 1790709 h 1980110"/>
                  <a:gd name="connsiteX3" fmla="*/ 4857750 w 7792811"/>
                  <a:gd name="connsiteY3" fmla="*/ 40142 h 1980110"/>
                  <a:gd name="connsiteX4" fmla="*/ 5265209 w 7792811"/>
                  <a:gd name="connsiteY4" fmla="*/ 1775218 h 1980110"/>
                  <a:gd name="connsiteX5" fmla="*/ 5794752 w 7792811"/>
                  <a:gd name="connsiteY5" fmla="*/ 1858089 h 1980110"/>
                  <a:gd name="connsiteX6" fmla="*/ 6065685 w 7792811"/>
                  <a:gd name="connsiteY6" fmla="*/ 1901049 h 1980110"/>
                  <a:gd name="connsiteX7" fmla="*/ 6624109 w 7792811"/>
                  <a:gd name="connsiteY7" fmla="*/ 1815016 h 1980110"/>
                  <a:gd name="connsiteX8" fmla="*/ 7037917 w 7792811"/>
                  <a:gd name="connsiteY8" fmla="*/ 8 h 1980110"/>
                  <a:gd name="connsiteX9" fmla="*/ 7154334 w 7792811"/>
                  <a:gd name="connsiteY9" fmla="*/ 1839944 h 1980110"/>
                  <a:gd name="connsiteX10" fmla="*/ 7792811 w 7792811"/>
                  <a:gd name="connsiteY10" fmla="*/ 1767692 h 1980110"/>
                  <a:gd name="connsiteX0" fmla="*/ 0 w 7792811"/>
                  <a:gd name="connsiteY0" fmla="*/ 1205444 h 2013893"/>
                  <a:gd name="connsiteX1" fmla="*/ 2253192 w 7792811"/>
                  <a:gd name="connsiteY1" fmla="*/ 1790708 h 2013893"/>
                  <a:gd name="connsiteX2" fmla="*/ 4757208 w 7792811"/>
                  <a:gd name="connsiteY2" fmla="*/ 1790709 h 2013893"/>
                  <a:gd name="connsiteX3" fmla="*/ 4857750 w 7792811"/>
                  <a:gd name="connsiteY3" fmla="*/ 40142 h 2013893"/>
                  <a:gd name="connsiteX4" fmla="*/ 5265209 w 7792811"/>
                  <a:gd name="connsiteY4" fmla="*/ 1775218 h 2013893"/>
                  <a:gd name="connsiteX5" fmla="*/ 5794752 w 7792811"/>
                  <a:gd name="connsiteY5" fmla="*/ 1858089 h 2013893"/>
                  <a:gd name="connsiteX6" fmla="*/ 6065685 w 7792811"/>
                  <a:gd name="connsiteY6" fmla="*/ 1901049 h 2013893"/>
                  <a:gd name="connsiteX7" fmla="*/ 6362018 w 7792811"/>
                  <a:gd name="connsiteY7" fmla="*/ 1976232 h 2013893"/>
                  <a:gd name="connsiteX8" fmla="*/ 6624109 w 7792811"/>
                  <a:gd name="connsiteY8" fmla="*/ 1815016 h 2013893"/>
                  <a:gd name="connsiteX9" fmla="*/ 7037917 w 7792811"/>
                  <a:gd name="connsiteY9" fmla="*/ 8 h 2013893"/>
                  <a:gd name="connsiteX10" fmla="*/ 7154334 w 7792811"/>
                  <a:gd name="connsiteY10" fmla="*/ 1839944 h 2013893"/>
                  <a:gd name="connsiteX11" fmla="*/ 7792811 w 7792811"/>
                  <a:gd name="connsiteY11" fmla="*/ 1767692 h 2013893"/>
                  <a:gd name="connsiteX0" fmla="*/ 0 w 7792811"/>
                  <a:gd name="connsiteY0" fmla="*/ 1205444 h 2013892"/>
                  <a:gd name="connsiteX1" fmla="*/ 2253192 w 7792811"/>
                  <a:gd name="connsiteY1" fmla="*/ 1790708 h 2013892"/>
                  <a:gd name="connsiteX2" fmla="*/ 4757208 w 7792811"/>
                  <a:gd name="connsiteY2" fmla="*/ 1790709 h 2013892"/>
                  <a:gd name="connsiteX3" fmla="*/ 4857750 w 7792811"/>
                  <a:gd name="connsiteY3" fmla="*/ 40142 h 2013892"/>
                  <a:gd name="connsiteX4" fmla="*/ 5265209 w 7792811"/>
                  <a:gd name="connsiteY4" fmla="*/ 1775218 h 2013892"/>
                  <a:gd name="connsiteX5" fmla="*/ 5794752 w 7792811"/>
                  <a:gd name="connsiteY5" fmla="*/ 1858089 h 2013892"/>
                  <a:gd name="connsiteX6" fmla="*/ 6302752 w 7792811"/>
                  <a:gd name="connsiteY6" fmla="*/ 21492 h 2013892"/>
                  <a:gd name="connsiteX7" fmla="*/ 6362018 w 7792811"/>
                  <a:gd name="connsiteY7" fmla="*/ 1976232 h 2013892"/>
                  <a:gd name="connsiteX8" fmla="*/ 6624109 w 7792811"/>
                  <a:gd name="connsiteY8" fmla="*/ 1815016 h 2013892"/>
                  <a:gd name="connsiteX9" fmla="*/ 7037917 w 7792811"/>
                  <a:gd name="connsiteY9" fmla="*/ 8 h 2013892"/>
                  <a:gd name="connsiteX10" fmla="*/ 7154334 w 7792811"/>
                  <a:gd name="connsiteY10" fmla="*/ 1839944 h 2013892"/>
                  <a:gd name="connsiteX11" fmla="*/ 7792811 w 7792811"/>
                  <a:gd name="connsiteY11" fmla="*/ 1767692 h 2013892"/>
                  <a:gd name="connsiteX0" fmla="*/ 0 w 7792811"/>
                  <a:gd name="connsiteY0" fmla="*/ 1205444 h 2013892"/>
                  <a:gd name="connsiteX1" fmla="*/ 2253192 w 7792811"/>
                  <a:gd name="connsiteY1" fmla="*/ 1790708 h 2013892"/>
                  <a:gd name="connsiteX2" fmla="*/ 4757208 w 7792811"/>
                  <a:gd name="connsiteY2" fmla="*/ 1790709 h 2013892"/>
                  <a:gd name="connsiteX3" fmla="*/ 4857750 w 7792811"/>
                  <a:gd name="connsiteY3" fmla="*/ 40142 h 2013892"/>
                  <a:gd name="connsiteX4" fmla="*/ 5265209 w 7792811"/>
                  <a:gd name="connsiteY4" fmla="*/ 1775218 h 2013892"/>
                  <a:gd name="connsiteX5" fmla="*/ 5794752 w 7792811"/>
                  <a:gd name="connsiteY5" fmla="*/ 1858089 h 2013892"/>
                  <a:gd name="connsiteX6" fmla="*/ 6302752 w 7792811"/>
                  <a:gd name="connsiteY6" fmla="*/ 21492 h 2013892"/>
                  <a:gd name="connsiteX7" fmla="*/ 6362018 w 7792811"/>
                  <a:gd name="connsiteY7" fmla="*/ 1976232 h 2013892"/>
                  <a:gd name="connsiteX8" fmla="*/ 6624109 w 7792811"/>
                  <a:gd name="connsiteY8" fmla="*/ 1815016 h 2013892"/>
                  <a:gd name="connsiteX9" fmla="*/ 7037917 w 7792811"/>
                  <a:gd name="connsiteY9" fmla="*/ 8 h 2013892"/>
                  <a:gd name="connsiteX10" fmla="*/ 7154334 w 7792811"/>
                  <a:gd name="connsiteY10" fmla="*/ 1839944 h 2013892"/>
                  <a:gd name="connsiteX11" fmla="*/ 7792811 w 7792811"/>
                  <a:gd name="connsiteY11" fmla="*/ 1767692 h 2013892"/>
                  <a:gd name="connsiteX0" fmla="*/ 0 w 7792811"/>
                  <a:gd name="connsiteY0" fmla="*/ 1205444 h 2013892"/>
                  <a:gd name="connsiteX1" fmla="*/ 2253192 w 7792811"/>
                  <a:gd name="connsiteY1" fmla="*/ 1790708 h 2013892"/>
                  <a:gd name="connsiteX2" fmla="*/ 4757208 w 7792811"/>
                  <a:gd name="connsiteY2" fmla="*/ 1790709 h 2013892"/>
                  <a:gd name="connsiteX3" fmla="*/ 4857750 w 7792811"/>
                  <a:gd name="connsiteY3" fmla="*/ 40142 h 2013892"/>
                  <a:gd name="connsiteX4" fmla="*/ 5265209 w 7792811"/>
                  <a:gd name="connsiteY4" fmla="*/ 1775218 h 2013892"/>
                  <a:gd name="connsiteX5" fmla="*/ 5794752 w 7792811"/>
                  <a:gd name="connsiteY5" fmla="*/ 1858089 h 2013892"/>
                  <a:gd name="connsiteX6" fmla="*/ 6302752 w 7792811"/>
                  <a:gd name="connsiteY6" fmla="*/ 21492 h 2013892"/>
                  <a:gd name="connsiteX7" fmla="*/ 6362018 w 7792811"/>
                  <a:gd name="connsiteY7" fmla="*/ 1976232 h 2013892"/>
                  <a:gd name="connsiteX8" fmla="*/ 6624109 w 7792811"/>
                  <a:gd name="connsiteY8" fmla="*/ 1815016 h 2013892"/>
                  <a:gd name="connsiteX9" fmla="*/ 7037917 w 7792811"/>
                  <a:gd name="connsiteY9" fmla="*/ 8 h 2013892"/>
                  <a:gd name="connsiteX10" fmla="*/ 7154334 w 7792811"/>
                  <a:gd name="connsiteY10" fmla="*/ 1839944 h 2013892"/>
                  <a:gd name="connsiteX11" fmla="*/ 7792811 w 7792811"/>
                  <a:gd name="connsiteY11" fmla="*/ 1767692 h 2013892"/>
                  <a:gd name="connsiteX0" fmla="*/ 0 w 7792811"/>
                  <a:gd name="connsiteY0" fmla="*/ 1205444 h 2013892"/>
                  <a:gd name="connsiteX1" fmla="*/ 2253192 w 7792811"/>
                  <a:gd name="connsiteY1" fmla="*/ 1790708 h 2013892"/>
                  <a:gd name="connsiteX2" fmla="*/ 4757208 w 7792811"/>
                  <a:gd name="connsiteY2" fmla="*/ 1790709 h 2013892"/>
                  <a:gd name="connsiteX3" fmla="*/ 4857750 w 7792811"/>
                  <a:gd name="connsiteY3" fmla="*/ 40142 h 2013892"/>
                  <a:gd name="connsiteX4" fmla="*/ 5265209 w 7792811"/>
                  <a:gd name="connsiteY4" fmla="*/ 1775218 h 2013892"/>
                  <a:gd name="connsiteX5" fmla="*/ 5794752 w 7792811"/>
                  <a:gd name="connsiteY5" fmla="*/ 1858089 h 2013892"/>
                  <a:gd name="connsiteX6" fmla="*/ 6302752 w 7792811"/>
                  <a:gd name="connsiteY6" fmla="*/ 21492 h 2013892"/>
                  <a:gd name="connsiteX7" fmla="*/ 6362018 w 7792811"/>
                  <a:gd name="connsiteY7" fmla="*/ 1976232 h 2013892"/>
                  <a:gd name="connsiteX8" fmla="*/ 6624109 w 7792811"/>
                  <a:gd name="connsiteY8" fmla="*/ 1815016 h 2013892"/>
                  <a:gd name="connsiteX9" fmla="*/ 7037917 w 7792811"/>
                  <a:gd name="connsiteY9" fmla="*/ 8 h 2013892"/>
                  <a:gd name="connsiteX10" fmla="*/ 7154334 w 7792811"/>
                  <a:gd name="connsiteY10" fmla="*/ 1839944 h 2013892"/>
                  <a:gd name="connsiteX11" fmla="*/ 7792811 w 7792811"/>
                  <a:gd name="connsiteY11" fmla="*/ 1767692 h 2013892"/>
                  <a:gd name="connsiteX0" fmla="*/ 0 w 7792811"/>
                  <a:gd name="connsiteY0" fmla="*/ 1205444 h 1953530"/>
                  <a:gd name="connsiteX1" fmla="*/ 2253192 w 7792811"/>
                  <a:gd name="connsiteY1" fmla="*/ 1790708 h 1953530"/>
                  <a:gd name="connsiteX2" fmla="*/ 4757208 w 7792811"/>
                  <a:gd name="connsiteY2" fmla="*/ 1790709 h 1953530"/>
                  <a:gd name="connsiteX3" fmla="*/ 4857750 w 7792811"/>
                  <a:gd name="connsiteY3" fmla="*/ 40142 h 1953530"/>
                  <a:gd name="connsiteX4" fmla="*/ 5265209 w 7792811"/>
                  <a:gd name="connsiteY4" fmla="*/ 1775218 h 1953530"/>
                  <a:gd name="connsiteX5" fmla="*/ 5794752 w 7792811"/>
                  <a:gd name="connsiteY5" fmla="*/ 1858089 h 1953530"/>
                  <a:gd name="connsiteX6" fmla="*/ 6302752 w 7792811"/>
                  <a:gd name="connsiteY6" fmla="*/ 21492 h 1953530"/>
                  <a:gd name="connsiteX7" fmla="*/ 6099551 w 7792811"/>
                  <a:gd name="connsiteY7" fmla="*/ 1836607 h 1953530"/>
                  <a:gd name="connsiteX8" fmla="*/ 6624109 w 7792811"/>
                  <a:gd name="connsiteY8" fmla="*/ 1815016 h 1953530"/>
                  <a:gd name="connsiteX9" fmla="*/ 7037917 w 7792811"/>
                  <a:gd name="connsiteY9" fmla="*/ 8 h 1953530"/>
                  <a:gd name="connsiteX10" fmla="*/ 7154334 w 7792811"/>
                  <a:gd name="connsiteY10" fmla="*/ 1839944 h 1953530"/>
                  <a:gd name="connsiteX11" fmla="*/ 7792811 w 7792811"/>
                  <a:gd name="connsiteY11" fmla="*/ 1767692 h 1953530"/>
                  <a:gd name="connsiteX0" fmla="*/ 0 w 7792811"/>
                  <a:gd name="connsiteY0" fmla="*/ 1205444 h 1953530"/>
                  <a:gd name="connsiteX1" fmla="*/ 2253192 w 7792811"/>
                  <a:gd name="connsiteY1" fmla="*/ 1790708 h 1953530"/>
                  <a:gd name="connsiteX2" fmla="*/ 4757208 w 7792811"/>
                  <a:gd name="connsiteY2" fmla="*/ 1790709 h 1953530"/>
                  <a:gd name="connsiteX3" fmla="*/ 4857750 w 7792811"/>
                  <a:gd name="connsiteY3" fmla="*/ 40142 h 1953530"/>
                  <a:gd name="connsiteX4" fmla="*/ 5265209 w 7792811"/>
                  <a:gd name="connsiteY4" fmla="*/ 1775218 h 1953530"/>
                  <a:gd name="connsiteX5" fmla="*/ 5794752 w 7792811"/>
                  <a:gd name="connsiteY5" fmla="*/ 1858089 h 1953530"/>
                  <a:gd name="connsiteX6" fmla="*/ 6302752 w 7792811"/>
                  <a:gd name="connsiteY6" fmla="*/ 21492 h 1953530"/>
                  <a:gd name="connsiteX7" fmla="*/ 6099551 w 7792811"/>
                  <a:gd name="connsiteY7" fmla="*/ 1836607 h 1953530"/>
                  <a:gd name="connsiteX8" fmla="*/ 6624109 w 7792811"/>
                  <a:gd name="connsiteY8" fmla="*/ 1815016 h 1953530"/>
                  <a:gd name="connsiteX9" fmla="*/ 7037917 w 7792811"/>
                  <a:gd name="connsiteY9" fmla="*/ 8 h 1953530"/>
                  <a:gd name="connsiteX10" fmla="*/ 7154334 w 7792811"/>
                  <a:gd name="connsiteY10" fmla="*/ 1839944 h 1953530"/>
                  <a:gd name="connsiteX11" fmla="*/ 7792811 w 7792811"/>
                  <a:gd name="connsiteY11" fmla="*/ 1767692 h 1953530"/>
                  <a:gd name="connsiteX0" fmla="*/ 0 w 7792811"/>
                  <a:gd name="connsiteY0" fmla="*/ 1205444 h 1953530"/>
                  <a:gd name="connsiteX1" fmla="*/ 2253192 w 7792811"/>
                  <a:gd name="connsiteY1" fmla="*/ 1790708 h 1953530"/>
                  <a:gd name="connsiteX2" fmla="*/ 4757208 w 7792811"/>
                  <a:gd name="connsiteY2" fmla="*/ 1790709 h 1953530"/>
                  <a:gd name="connsiteX3" fmla="*/ 4857750 w 7792811"/>
                  <a:gd name="connsiteY3" fmla="*/ 40142 h 1953530"/>
                  <a:gd name="connsiteX4" fmla="*/ 5265209 w 7792811"/>
                  <a:gd name="connsiteY4" fmla="*/ 1775218 h 1953530"/>
                  <a:gd name="connsiteX5" fmla="*/ 5794752 w 7792811"/>
                  <a:gd name="connsiteY5" fmla="*/ 1858089 h 1953530"/>
                  <a:gd name="connsiteX6" fmla="*/ 6302752 w 7792811"/>
                  <a:gd name="connsiteY6" fmla="*/ 21492 h 1953530"/>
                  <a:gd name="connsiteX7" fmla="*/ 6099551 w 7792811"/>
                  <a:gd name="connsiteY7" fmla="*/ 1836607 h 1953530"/>
                  <a:gd name="connsiteX8" fmla="*/ 6708776 w 7792811"/>
                  <a:gd name="connsiteY8" fmla="*/ 1815016 h 1953530"/>
                  <a:gd name="connsiteX9" fmla="*/ 7037917 w 7792811"/>
                  <a:gd name="connsiteY9" fmla="*/ 8 h 1953530"/>
                  <a:gd name="connsiteX10" fmla="*/ 7154334 w 7792811"/>
                  <a:gd name="connsiteY10" fmla="*/ 1839944 h 1953530"/>
                  <a:gd name="connsiteX11" fmla="*/ 7792811 w 7792811"/>
                  <a:gd name="connsiteY11" fmla="*/ 1767692 h 1953530"/>
                  <a:gd name="connsiteX0" fmla="*/ 0 w 7792811"/>
                  <a:gd name="connsiteY0" fmla="*/ 1205444 h 1929277"/>
                  <a:gd name="connsiteX1" fmla="*/ 2253192 w 7792811"/>
                  <a:gd name="connsiteY1" fmla="*/ 1790708 h 1929277"/>
                  <a:gd name="connsiteX2" fmla="*/ 4757208 w 7792811"/>
                  <a:gd name="connsiteY2" fmla="*/ 1790709 h 1929277"/>
                  <a:gd name="connsiteX3" fmla="*/ 4857750 w 7792811"/>
                  <a:gd name="connsiteY3" fmla="*/ 40142 h 1929277"/>
                  <a:gd name="connsiteX4" fmla="*/ 5265209 w 7792811"/>
                  <a:gd name="connsiteY4" fmla="*/ 1775218 h 1929277"/>
                  <a:gd name="connsiteX5" fmla="*/ 5794752 w 7792811"/>
                  <a:gd name="connsiteY5" fmla="*/ 1858089 h 1929277"/>
                  <a:gd name="connsiteX6" fmla="*/ 6302752 w 7792811"/>
                  <a:gd name="connsiteY6" fmla="*/ 21492 h 1929277"/>
                  <a:gd name="connsiteX7" fmla="*/ 6099551 w 7792811"/>
                  <a:gd name="connsiteY7" fmla="*/ 1836607 h 1929277"/>
                  <a:gd name="connsiteX8" fmla="*/ 6708776 w 7792811"/>
                  <a:gd name="connsiteY8" fmla="*/ 1815016 h 1929277"/>
                  <a:gd name="connsiteX9" fmla="*/ 7037917 w 7792811"/>
                  <a:gd name="connsiteY9" fmla="*/ 8 h 1929277"/>
                  <a:gd name="connsiteX10" fmla="*/ 7154334 w 7792811"/>
                  <a:gd name="connsiteY10" fmla="*/ 1839944 h 1929277"/>
                  <a:gd name="connsiteX11" fmla="*/ 7792811 w 7792811"/>
                  <a:gd name="connsiteY11" fmla="*/ 1767692 h 1929277"/>
                  <a:gd name="connsiteX0" fmla="*/ 0 w 7792811"/>
                  <a:gd name="connsiteY0" fmla="*/ 1205440 h 1929273"/>
                  <a:gd name="connsiteX1" fmla="*/ 2253192 w 7792811"/>
                  <a:gd name="connsiteY1" fmla="*/ 1790704 h 1929273"/>
                  <a:gd name="connsiteX2" fmla="*/ 4757208 w 7792811"/>
                  <a:gd name="connsiteY2" fmla="*/ 1790705 h 1929273"/>
                  <a:gd name="connsiteX3" fmla="*/ 4857750 w 7792811"/>
                  <a:gd name="connsiteY3" fmla="*/ 40138 h 1929273"/>
                  <a:gd name="connsiteX4" fmla="*/ 5265209 w 7792811"/>
                  <a:gd name="connsiteY4" fmla="*/ 1775214 h 1929273"/>
                  <a:gd name="connsiteX5" fmla="*/ 5794752 w 7792811"/>
                  <a:gd name="connsiteY5" fmla="*/ 1858085 h 1929273"/>
                  <a:gd name="connsiteX6" fmla="*/ 6302752 w 7792811"/>
                  <a:gd name="connsiteY6" fmla="*/ 21488 h 1929273"/>
                  <a:gd name="connsiteX7" fmla="*/ 6099551 w 7792811"/>
                  <a:gd name="connsiteY7" fmla="*/ 1836603 h 1929273"/>
                  <a:gd name="connsiteX8" fmla="*/ 6708776 w 7792811"/>
                  <a:gd name="connsiteY8" fmla="*/ 1815012 h 1929273"/>
                  <a:gd name="connsiteX9" fmla="*/ 7037917 w 7792811"/>
                  <a:gd name="connsiteY9" fmla="*/ 4 h 1929273"/>
                  <a:gd name="connsiteX10" fmla="*/ 7205134 w 7792811"/>
                  <a:gd name="connsiteY10" fmla="*/ 1796979 h 1929273"/>
                  <a:gd name="connsiteX11" fmla="*/ 7792811 w 7792811"/>
                  <a:gd name="connsiteY11" fmla="*/ 1767688 h 1929273"/>
                  <a:gd name="connsiteX0" fmla="*/ 0 w 7792811"/>
                  <a:gd name="connsiteY0" fmla="*/ 1205440 h 1929273"/>
                  <a:gd name="connsiteX1" fmla="*/ 2253192 w 7792811"/>
                  <a:gd name="connsiteY1" fmla="*/ 1790704 h 1929273"/>
                  <a:gd name="connsiteX2" fmla="*/ 4757208 w 7792811"/>
                  <a:gd name="connsiteY2" fmla="*/ 1790705 h 1929273"/>
                  <a:gd name="connsiteX3" fmla="*/ 4857750 w 7792811"/>
                  <a:gd name="connsiteY3" fmla="*/ 40138 h 1929273"/>
                  <a:gd name="connsiteX4" fmla="*/ 5265209 w 7792811"/>
                  <a:gd name="connsiteY4" fmla="*/ 1775214 h 1929273"/>
                  <a:gd name="connsiteX5" fmla="*/ 5794752 w 7792811"/>
                  <a:gd name="connsiteY5" fmla="*/ 1858085 h 1929273"/>
                  <a:gd name="connsiteX6" fmla="*/ 6302752 w 7792811"/>
                  <a:gd name="connsiteY6" fmla="*/ 21488 h 1929273"/>
                  <a:gd name="connsiteX7" fmla="*/ 6099551 w 7792811"/>
                  <a:gd name="connsiteY7" fmla="*/ 1836603 h 1929273"/>
                  <a:gd name="connsiteX8" fmla="*/ 6708776 w 7792811"/>
                  <a:gd name="connsiteY8" fmla="*/ 1815012 h 1929273"/>
                  <a:gd name="connsiteX9" fmla="*/ 7037917 w 7792811"/>
                  <a:gd name="connsiteY9" fmla="*/ 4 h 1929273"/>
                  <a:gd name="connsiteX10" fmla="*/ 7205134 w 7792811"/>
                  <a:gd name="connsiteY10" fmla="*/ 1796979 h 1929273"/>
                  <a:gd name="connsiteX11" fmla="*/ 7792811 w 7792811"/>
                  <a:gd name="connsiteY11" fmla="*/ 1767688 h 1929273"/>
                  <a:gd name="connsiteX0" fmla="*/ 0 w 7792811"/>
                  <a:gd name="connsiteY0" fmla="*/ 1205440 h 1929273"/>
                  <a:gd name="connsiteX1" fmla="*/ 2253192 w 7792811"/>
                  <a:gd name="connsiteY1" fmla="*/ 1790704 h 1929273"/>
                  <a:gd name="connsiteX2" fmla="*/ 4757208 w 7792811"/>
                  <a:gd name="connsiteY2" fmla="*/ 1790705 h 1929273"/>
                  <a:gd name="connsiteX3" fmla="*/ 4857750 w 7792811"/>
                  <a:gd name="connsiteY3" fmla="*/ 40138 h 1929273"/>
                  <a:gd name="connsiteX4" fmla="*/ 5265209 w 7792811"/>
                  <a:gd name="connsiteY4" fmla="*/ 1775214 h 1929273"/>
                  <a:gd name="connsiteX5" fmla="*/ 5794752 w 7792811"/>
                  <a:gd name="connsiteY5" fmla="*/ 1858085 h 1929273"/>
                  <a:gd name="connsiteX6" fmla="*/ 6302752 w 7792811"/>
                  <a:gd name="connsiteY6" fmla="*/ 21488 h 1929273"/>
                  <a:gd name="connsiteX7" fmla="*/ 6099551 w 7792811"/>
                  <a:gd name="connsiteY7" fmla="*/ 1836603 h 1929273"/>
                  <a:gd name="connsiteX8" fmla="*/ 6649509 w 7792811"/>
                  <a:gd name="connsiteY8" fmla="*/ 1815011 h 1929273"/>
                  <a:gd name="connsiteX9" fmla="*/ 7037917 w 7792811"/>
                  <a:gd name="connsiteY9" fmla="*/ 4 h 1929273"/>
                  <a:gd name="connsiteX10" fmla="*/ 7205134 w 7792811"/>
                  <a:gd name="connsiteY10" fmla="*/ 1796979 h 1929273"/>
                  <a:gd name="connsiteX11" fmla="*/ 7792811 w 7792811"/>
                  <a:gd name="connsiteY11" fmla="*/ 1767688 h 1929273"/>
                  <a:gd name="connsiteX0" fmla="*/ 0 w 7792811"/>
                  <a:gd name="connsiteY0" fmla="*/ 1205440 h 1929273"/>
                  <a:gd name="connsiteX1" fmla="*/ 2253192 w 7792811"/>
                  <a:gd name="connsiteY1" fmla="*/ 1790704 h 1929273"/>
                  <a:gd name="connsiteX2" fmla="*/ 4757208 w 7792811"/>
                  <a:gd name="connsiteY2" fmla="*/ 1790705 h 1929273"/>
                  <a:gd name="connsiteX3" fmla="*/ 4857750 w 7792811"/>
                  <a:gd name="connsiteY3" fmla="*/ 40138 h 1929273"/>
                  <a:gd name="connsiteX4" fmla="*/ 5265209 w 7792811"/>
                  <a:gd name="connsiteY4" fmla="*/ 1775214 h 1929273"/>
                  <a:gd name="connsiteX5" fmla="*/ 5794752 w 7792811"/>
                  <a:gd name="connsiteY5" fmla="*/ 1858085 h 1929273"/>
                  <a:gd name="connsiteX6" fmla="*/ 6302752 w 7792811"/>
                  <a:gd name="connsiteY6" fmla="*/ 21488 h 1929273"/>
                  <a:gd name="connsiteX7" fmla="*/ 6099551 w 7792811"/>
                  <a:gd name="connsiteY7" fmla="*/ 1836603 h 1929273"/>
                  <a:gd name="connsiteX8" fmla="*/ 6649509 w 7792811"/>
                  <a:gd name="connsiteY8" fmla="*/ 1815011 h 1929273"/>
                  <a:gd name="connsiteX9" fmla="*/ 7037917 w 7792811"/>
                  <a:gd name="connsiteY9" fmla="*/ 4 h 1929273"/>
                  <a:gd name="connsiteX10" fmla="*/ 7205134 w 7792811"/>
                  <a:gd name="connsiteY10" fmla="*/ 1796979 h 1929273"/>
                  <a:gd name="connsiteX11" fmla="*/ 7792811 w 7792811"/>
                  <a:gd name="connsiteY11" fmla="*/ 1767688 h 1929273"/>
                  <a:gd name="connsiteX0" fmla="*/ 0 w 7792811"/>
                  <a:gd name="connsiteY0" fmla="*/ 1205440 h 1929273"/>
                  <a:gd name="connsiteX1" fmla="*/ 2253192 w 7792811"/>
                  <a:gd name="connsiteY1" fmla="*/ 1790704 h 1929273"/>
                  <a:gd name="connsiteX2" fmla="*/ 4757208 w 7792811"/>
                  <a:gd name="connsiteY2" fmla="*/ 1790705 h 1929273"/>
                  <a:gd name="connsiteX3" fmla="*/ 4857750 w 7792811"/>
                  <a:gd name="connsiteY3" fmla="*/ 40138 h 1929273"/>
                  <a:gd name="connsiteX4" fmla="*/ 5265209 w 7792811"/>
                  <a:gd name="connsiteY4" fmla="*/ 1775214 h 1929273"/>
                  <a:gd name="connsiteX5" fmla="*/ 5794752 w 7792811"/>
                  <a:gd name="connsiteY5" fmla="*/ 1858085 h 1929273"/>
                  <a:gd name="connsiteX6" fmla="*/ 6302752 w 7792811"/>
                  <a:gd name="connsiteY6" fmla="*/ 21488 h 1929273"/>
                  <a:gd name="connsiteX7" fmla="*/ 6099551 w 7792811"/>
                  <a:gd name="connsiteY7" fmla="*/ 1836603 h 1929273"/>
                  <a:gd name="connsiteX8" fmla="*/ 6649509 w 7792811"/>
                  <a:gd name="connsiteY8" fmla="*/ 1815011 h 1929273"/>
                  <a:gd name="connsiteX9" fmla="*/ 7037917 w 7792811"/>
                  <a:gd name="connsiteY9" fmla="*/ 4 h 1929273"/>
                  <a:gd name="connsiteX10" fmla="*/ 7205134 w 7792811"/>
                  <a:gd name="connsiteY10" fmla="*/ 1796979 h 1929273"/>
                  <a:gd name="connsiteX11" fmla="*/ 7792811 w 7792811"/>
                  <a:gd name="connsiteY11" fmla="*/ 1767688 h 1929273"/>
                  <a:gd name="connsiteX0" fmla="*/ 0 w 7792811"/>
                  <a:gd name="connsiteY0" fmla="*/ 1205440 h 1912693"/>
                  <a:gd name="connsiteX1" fmla="*/ 2253192 w 7792811"/>
                  <a:gd name="connsiteY1" fmla="*/ 1790704 h 1912693"/>
                  <a:gd name="connsiteX2" fmla="*/ 4757208 w 7792811"/>
                  <a:gd name="connsiteY2" fmla="*/ 1790705 h 1912693"/>
                  <a:gd name="connsiteX3" fmla="*/ 4857750 w 7792811"/>
                  <a:gd name="connsiteY3" fmla="*/ 40138 h 1912693"/>
                  <a:gd name="connsiteX4" fmla="*/ 5265209 w 7792811"/>
                  <a:gd name="connsiteY4" fmla="*/ 1775214 h 1912693"/>
                  <a:gd name="connsiteX5" fmla="*/ 5803219 w 7792811"/>
                  <a:gd name="connsiteY5" fmla="*/ 1815124 h 1912693"/>
                  <a:gd name="connsiteX6" fmla="*/ 6302752 w 7792811"/>
                  <a:gd name="connsiteY6" fmla="*/ 21488 h 1912693"/>
                  <a:gd name="connsiteX7" fmla="*/ 6099551 w 7792811"/>
                  <a:gd name="connsiteY7" fmla="*/ 1836603 h 1912693"/>
                  <a:gd name="connsiteX8" fmla="*/ 6649509 w 7792811"/>
                  <a:gd name="connsiteY8" fmla="*/ 1815011 h 1912693"/>
                  <a:gd name="connsiteX9" fmla="*/ 7037917 w 7792811"/>
                  <a:gd name="connsiteY9" fmla="*/ 4 h 1912693"/>
                  <a:gd name="connsiteX10" fmla="*/ 7205134 w 7792811"/>
                  <a:gd name="connsiteY10" fmla="*/ 1796979 h 1912693"/>
                  <a:gd name="connsiteX11" fmla="*/ 7792811 w 7792811"/>
                  <a:gd name="connsiteY11" fmla="*/ 1767688 h 1912693"/>
                  <a:gd name="connsiteX0" fmla="*/ 0 w 7792811"/>
                  <a:gd name="connsiteY0" fmla="*/ 1205440 h 1920813"/>
                  <a:gd name="connsiteX1" fmla="*/ 2253192 w 7792811"/>
                  <a:gd name="connsiteY1" fmla="*/ 1790704 h 1920813"/>
                  <a:gd name="connsiteX2" fmla="*/ 4757208 w 7792811"/>
                  <a:gd name="connsiteY2" fmla="*/ 1790705 h 1920813"/>
                  <a:gd name="connsiteX3" fmla="*/ 4857750 w 7792811"/>
                  <a:gd name="connsiteY3" fmla="*/ 40138 h 1920813"/>
                  <a:gd name="connsiteX4" fmla="*/ 5265209 w 7792811"/>
                  <a:gd name="connsiteY4" fmla="*/ 1775214 h 1920813"/>
                  <a:gd name="connsiteX5" fmla="*/ 5803219 w 7792811"/>
                  <a:gd name="connsiteY5" fmla="*/ 1815124 h 1920813"/>
                  <a:gd name="connsiteX6" fmla="*/ 6302752 w 7792811"/>
                  <a:gd name="connsiteY6" fmla="*/ 21488 h 1920813"/>
                  <a:gd name="connsiteX7" fmla="*/ 6099551 w 7792811"/>
                  <a:gd name="connsiteY7" fmla="*/ 1836603 h 1920813"/>
                  <a:gd name="connsiteX8" fmla="*/ 6649509 w 7792811"/>
                  <a:gd name="connsiteY8" fmla="*/ 1815011 h 1920813"/>
                  <a:gd name="connsiteX9" fmla="*/ 7037917 w 7792811"/>
                  <a:gd name="connsiteY9" fmla="*/ 4 h 1920813"/>
                  <a:gd name="connsiteX10" fmla="*/ 7205134 w 7792811"/>
                  <a:gd name="connsiteY10" fmla="*/ 1796979 h 1920813"/>
                  <a:gd name="connsiteX11" fmla="*/ 7792811 w 7792811"/>
                  <a:gd name="connsiteY11" fmla="*/ 1767688 h 1920813"/>
                  <a:gd name="connsiteX0" fmla="*/ 0 w 7792811"/>
                  <a:gd name="connsiteY0" fmla="*/ 1205440 h 1920813"/>
                  <a:gd name="connsiteX1" fmla="*/ 2253192 w 7792811"/>
                  <a:gd name="connsiteY1" fmla="*/ 1790704 h 1920813"/>
                  <a:gd name="connsiteX2" fmla="*/ 4757208 w 7792811"/>
                  <a:gd name="connsiteY2" fmla="*/ 1790705 h 1920813"/>
                  <a:gd name="connsiteX3" fmla="*/ 4857750 w 7792811"/>
                  <a:gd name="connsiteY3" fmla="*/ 40138 h 1920813"/>
                  <a:gd name="connsiteX4" fmla="*/ 5265209 w 7792811"/>
                  <a:gd name="connsiteY4" fmla="*/ 1775214 h 1920813"/>
                  <a:gd name="connsiteX5" fmla="*/ 5803219 w 7792811"/>
                  <a:gd name="connsiteY5" fmla="*/ 1815124 h 1920813"/>
                  <a:gd name="connsiteX6" fmla="*/ 6302752 w 7792811"/>
                  <a:gd name="connsiteY6" fmla="*/ 21488 h 1920813"/>
                  <a:gd name="connsiteX7" fmla="*/ 6099551 w 7792811"/>
                  <a:gd name="connsiteY7" fmla="*/ 1836603 h 1920813"/>
                  <a:gd name="connsiteX8" fmla="*/ 6649509 w 7792811"/>
                  <a:gd name="connsiteY8" fmla="*/ 1815011 h 1920813"/>
                  <a:gd name="connsiteX9" fmla="*/ 7037917 w 7792811"/>
                  <a:gd name="connsiteY9" fmla="*/ 4 h 1920813"/>
                  <a:gd name="connsiteX10" fmla="*/ 7205134 w 7792811"/>
                  <a:gd name="connsiteY10" fmla="*/ 1796979 h 1920813"/>
                  <a:gd name="connsiteX11" fmla="*/ 7792811 w 7792811"/>
                  <a:gd name="connsiteY11" fmla="*/ 1767688 h 1920813"/>
                  <a:gd name="connsiteX0" fmla="*/ 0 w 7792811"/>
                  <a:gd name="connsiteY0" fmla="*/ 1205440 h 1920813"/>
                  <a:gd name="connsiteX1" fmla="*/ 2253192 w 7792811"/>
                  <a:gd name="connsiteY1" fmla="*/ 1790704 h 1920813"/>
                  <a:gd name="connsiteX2" fmla="*/ 4757208 w 7792811"/>
                  <a:gd name="connsiteY2" fmla="*/ 1790705 h 1920813"/>
                  <a:gd name="connsiteX3" fmla="*/ 4857750 w 7792811"/>
                  <a:gd name="connsiteY3" fmla="*/ 40138 h 1920813"/>
                  <a:gd name="connsiteX4" fmla="*/ 5265209 w 7792811"/>
                  <a:gd name="connsiteY4" fmla="*/ 1775214 h 1920813"/>
                  <a:gd name="connsiteX5" fmla="*/ 5803219 w 7792811"/>
                  <a:gd name="connsiteY5" fmla="*/ 1815124 h 1920813"/>
                  <a:gd name="connsiteX6" fmla="*/ 6302752 w 7792811"/>
                  <a:gd name="connsiteY6" fmla="*/ 21488 h 1920813"/>
                  <a:gd name="connsiteX7" fmla="*/ 6099551 w 7792811"/>
                  <a:gd name="connsiteY7" fmla="*/ 1836603 h 1920813"/>
                  <a:gd name="connsiteX8" fmla="*/ 6649509 w 7792811"/>
                  <a:gd name="connsiteY8" fmla="*/ 1815011 h 1920813"/>
                  <a:gd name="connsiteX9" fmla="*/ 7037917 w 7792811"/>
                  <a:gd name="connsiteY9" fmla="*/ 4 h 1920813"/>
                  <a:gd name="connsiteX10" fmla="*/ 7205134 w 7792811"/>
                  <a:gd name="connsiteY10" fmla="*/ 1796979 h 1920813"/>
                  <a:gd name="connsiteX11" fmla="*/ 7792811 w 7792811"/>
                  <a:gd name="connsiteY11" fmla="*/ 1767688 h 1920813"/>
                  <a:gd name="connsiteX0" fmla="*/ 0 w 7792811"/>
                  <a:gd name="connsiteY0" fmla="*/ 1205440 h 1838299"/>
                  <a:gd name="connsiteX1" fmla="*/ 2253192 w 7792811"/>
                  <a:gd name="connsiteY1" fmla="*/ 1790704 h 1838299"/>
                  <a:gd name="connsiteX2" fmla="*/ 4757208 w 7792811"/>
                  <a:gd name="connsiteY2" fmla="*/ 1790705 h 1838299"/>
                  <a:gd name="connsiteX3" fmla="*/ 4857750 w 7792811"/>
                  <a:gd name="connsiteY3" fmla="*/ 40138 h 1838299"/>
                  <a:gd name="connsiteX4" fmla="*/ 5265209 w 7792811"/>
                  <a:gd name="connsiteY4" fmla="*/ 1775214 h 1838299"/>
                  <a:gd name="connsiteX5" fmla="*/ 5803219 w 7792811"/>
                  <a:gd name="connsiteY5" fmla="*/ 1815124 h 1838299"/>
                  <a:gd name="connsiteX6" fmla="*/ 6302752 w 7792811"/>
                  <a:gd name="connsiteY6" fmla="*/ 21488 h 1838299"/>
                  <a:gd name="connsiteX7" fmla="*/ 6099551 w 7792811"/>
                  <a:gd name="connsiteY7" fmla="*/ 1836603 h 1838299"/>
                  <a:gd name="connsiteX8" fmla="*/ 6649509 w 7792811"/>
                  <a:gd name="connsiteY8" fmla="*/ 1815011 h 1838299"/>
                  <a:gd name="connsiteX9" fmla="*/ 7037917 w 7792811"/>
                  <a:gd name="connsiteY9" fmla="*/ 4 h 1838299"/>
                  <a:gd name="connsiteX10" fmla="*/ 7205134 w 7792811"/>
                  <a:gd name="connsiteY10" fmla="*/ 1796979 h 1838299"/>
                  <a:gd name="connsiteX11" fmla="*/ 7792811 w 7792811"/>
                  <a:gd name="connsiteY11" fmla="*/ 1767688 h 1838299"/>
                  <a:gd name="connsiteX0" fmla="*/ 0 w 7792811"/>
                  <a:gd name="connsiteY0" fmla="*/ 1205440 h 1838299"/>
                  <a:gd name="connsiteX1" fmla="*/ 2253192 w 7792811"/>
                  <a:gd name="connsiteY1" fmla="*/ 1790704 h 1838299"/>
                  <a:gd name="connsiteX2" fmla="*/ 4757208 w 7792811"/>
                  <a:gd name="connsiteY2" fmla="*/ 1790705 h 1838299"/>
                  <a:gd name="connsiteX3" fmla="*/ 4857750 w 7792811"/>
                  <a:gd name="connsiteY3" fmla="*/ 40138 h 1838299"/>
                  <a:gd name="connsiteX4" fmla="*/ 5324476 w 7792811"/>
                  <a:gd name="connsiteY4" fmla="*/ 1807435 h 1838299"/>
                  <a:gd name="connsiteX5" fmla="*/ 5803219 w 7792811"/>
                  <a:gd name="connsiteY5" fmla="*/ 1815124 h 1838299"/>
                  <a:gd name="connsiteX6" fmla="*/ 6302752 w 7792811"/>
                  <a:gd name="connsiteY6" fmla="*/ 21488 h 1838299"/>
                  <a:gd name="connsiteX7" fmla="*/ 6099551 w 7792811"/>
                  <a:gd name="connsiteY7" fmla="*/ 1836603 h 1838299"/>
                  <a:gd name="connsiteX8" fmla="*/ 6649509 w 7792811"/>
                  <a:gd name="connsiteY8" fmla="*/ 1815011 h 1838299"/>
                  <a:gd name="connsiteX9" fmla="*/ 7037917 w 7792811"/>
                  <a:gd name="connsiteY9" fmla="*/ 4 h 1838299"/>
                  <a:gd name="connsiteX10" fmla="*/ 7205134 w 7792811"/>
                  <a:gd name="connsiteY10" fmla="*/ 1796979 h 1838299"/>
                  <a:gd name="connsiteX11" fmla="*/ 7792811 w 7792811"/>
                  <a:gd name="connsiteY11" fmla="*/ 1767688 h 1838299"/>
                  <a:gd name="connsiteX0" fmla="*/ 0 w 7792811"/>
                  <a:gd name="connsiteY0" fmla="*/ 1205440 h 1838299"/>
                  <a:gd name="connsiteX1" fmla="*/ 2253192 w 7792811"/>
                  <a:gd name="connsiteY1" fmla="*/ 1790704 h 1838299"/>
                  <a:gd name="connsiteX2" fmla="*/ 4757208 w 7792811"/>
                  <a:gd name="connsiteY2" fmla="*/ 1790705 h 1838299"/>
                  <a:gd name="connsiteX3" fmla="*/ 4857750 w 7792811"/>
                  <a:gd name="connsiteY3" fmla="*/ 40138 h 1838299"/>
                  <a:gd name="connsiteX4" fmla="*/ 5324476 w 7792811"/>
                  <a:gd name="connsiteY4" fmla="*/ 1807435 h 1838299"/>
                  <a:gd name="connsiteX5" fmla="*/ 5803219 w 7792811"/>
                  <a:gd name="connsiteY5" fmla="*/ 1815124 h 1838299"/>
                  <a:gd name="connsiteX6" fmla="*/ 6302752 w 7792811"/>
                  <a:gd name="connsiteY6" fmla="*/ 21488 h 1838299"/>
                  <a:gd name="connsiteX7" fmla="*/ 6099551 w 7792811"/>
                  <a:gd name="connsiteY7" fmla="*/ 1836603 h 1838299"/>
                  <a:gd name="connsiteX8" fmla="*/ 6649509 w 7792811"/>
                  <a:gd name="connsiteY8" fmla="*/ 1815011 h 1838299"/>
                  <a:gd name="connsiteX9" fmla="*/ 7037917 w 7792811"/>
                  <a:gd name="connsiteY9" fmla="*/ 4 h 1838299"/>
                  <a:gd name="connsiteX10" fmla="*/ 7205134 w 7792811"/>
                  <a:gd name="connsiteY10" fmla="*/ 1796979 h 1838299"/>
                  <a:gd name="connsiteX11" fmla="*/ 7792811 w 7792811"/>
                  <a:gd name="connsiteY11" fmla="*/ 1767688 h 1838299"/>
                  <a:gd name="connsiteX0" fmla="*/ 0 w 7792811"/>
                  <a:gd name="connsiteY0" fmla="*/ 1205440 h 1943541"/>
                  <a:gd name="connsiteX1" fmla="*/ 2253192 w 7792811"/>
                  <a:gd name="connsiteY1" fmla="*/ 1790704 h 1943541"/>
                  <a:gd name="connsiteX2" fmla="*/ 4757208 w 7792811"/>
                  <a:gd name="connsiteY2" fmla="*/ 1790705 h 1943541"/>
                  <a:gd name="connsiteX3" fmla="*/ 4883150 w 7792811"/>
                  <a:gd name="connsiteY3" fmla="*/ 40138 h 1943541"/>
                  <a:gd name="connsiteX4" fmla="*/ 5324476 w 7792811"/>
                  <a:gd name="connsiteY4" fmla="*/ 1807435 h 1943541"/>
                  <a:gd name="connsiteX5" fmla="*/ 5803219 w 7792811"/>
                  <a:gd name="connsiteY5" fmla="*/ 1815124 h 1943541"/>
                  <a:gd name="connsiteX6" fmla="*/ 6302752 w 7792811"/>
                  <a:gd name="connsiteY6" fmla="*/ 21488 h 1943541"/>
                  <a:gd name="connsiteX7" fmla="*/ 6099551 w 7792811"/>
                  <a:gd name="connsiteY7" fmla="*/ 1836603 h 1943541"/>
                  <a:gd name="connsiteX8" fmla="*/ 6649509 w 7792811"/>
                  <a:gd name="connsiteY8" fmla="*/ 1815011 h 1943541"/>
                  <a:gd name="connsiteX9" fmla="*/ 7037917 w 7792811"/>
                  <a:gd name="connsiteY9" fmla="*/ 4 h 1943541"/>
                  <a:gd name="connsiteX10" fmla="*/ 7205134 w 7792811"/>
                  <a:gd name="connsiteY10" fmla="*/ 1796979 h 1943541"/>
                  <a:gd name="connsiteX11" fmla="*/ 7792811 w 7792811"/>
                  <a:gd name="connsiteY11" fmla="*/ 1767688 h 1943541"/>
                  <a:gd name="connsiteX0" fmla="*/ 0 w 7792811"/>
                  <a:gd name="connsiteY0" fmla="*/ 1205440 h 1838299"/>
                  <a:gd name="connsiteX1" fmla="*/ 2253192 w 7792811"/>
                  <a:gd name="connsiteY1" fmla="*/ 1790704 h 1838299"/>
                  <a:gd name="connsiteX2" fmla="*/ 4757208 w 7792811"/>
                  <a:gd name="connsiteY2" fmla="*/ 1790705 h 1838299"/>
                  <a:gd name="connsiteX3" fmla="*/ 4883150 w 7792811"/>
                  <a:gd name="connsiteY3" fmla="*/ 40138 h 1838299"/>
                  <a:gd name="connsiteX4" fmla="*/ 5324476 w 7792811"/>
                  <a:gd name="connsiteY4" fmla="*/ 1807435 h 1838299"/>
                  <a:gd name="connsiteX5" fmla="*/ 5803219 w 7792811"/>
                  <a:gd name="connsiteY5" fmla="*/ 1815124 h 1838299"/>
                  <a:gd name="connsiteX6" fmla="*/ 6302752 w 7792811"/>
                  <a:gd name="connsiteY6" fmla="*/ 21488 h 1838299"/>
                  <a:gd name="connsiteX7" fmla="*/ 6099551 w 7792811"/>
                  <a:gd name="connsiteY7" fmla="*/ 1836603 h 1838299"/>
                  <a:gd name="connsiteX8" fmla="*/ 6649509 w 7792811"/>
                  <a:gd name="connsiteY8" fmla="*/ 1815011 h 1838299"/>
                  <a:gd name="connsiteX9" fmla="*/ 7037917 w 7792811"/>
                  <a:gd name="connsiteY9" fmla="*/ 4 h 1838299"/>
                  <a:gd name="connsiteX10" fmla="*/ 7205134 w 7792811"/>
                  <a:gd name="connsiteY10" fmla="*/ 1796979 h 1838299"/>
                  <a:gd name="connsiteX11" fmla="*/ 7792811 w 7792811"/>
                  <a:gd name="connsiteY11" fmla="*/ 1767688 h 1838299"/>
                  <a:gd name="connsiteX0" fmla="*/ 0 w 7792811"/>
                  <a:gd name="connsiteY0" fmla="*/ 1326248 h 1836687"/>
                  <a:gd name="connsiteX1" fmla="*/ 2253192 w 7792811"/>
                  <a:gd name="connsiteY1" fmla="*/ 1790704 h 1836687"/>
                  <a:gd name="connsiteX2" fmla="*/ 4757208 w 7792811"/>
                  <a:gd name="connsiteY2" fmla="*/ 1790705 h 1836687"/>
                  <a:gd name="connsiteX3" fmla="*/ 4883150 w 7792811"/>
                  <a:gd name="connsiteY3" fmla="*/ 40138 h 1836687"/>
                  <a:gd name="connsiteX4" fmla="*/ 5324476 w 7792811"/>
                  <a:gd name="connsiteY4" fmla="*/ 1807435 h 1836687"/>
                  <a:gd name="connsiteX5" fmla="*/ 5803219 w 7792811"/>
                  <a:gd name="connsiteY5" fmla="*/ 1815124 h 1836687"/>
                  <a:gd name="connsiteX6" fmla="*/ 6302752 w 7792811"/>
                  <a:gd name="connsiteY6" fmla="*/ 21488 h 1836687"/>
                  <a:gd name="connsiteX7" fmla="*/ 6099551 w 7792811"/>
                  <a:gd name="connsiteY7" fmla="*/ 1836603 h 1836687"/>
                  <a:gd name="connsiteX8" fmla="*/ 6649509 w 7792811"/>
                  <a:gd name="connsiteY8" fmla="*/ 1815011 h 1836687"/>
                  <a:gd name="connsiteX9" fmla="*/ 7037917 w 7792811"/>
                  <a:gd name="connsiteY9" fmla="*/ 4 h 1836687"/>
                  <a:gd name="connsiteX10" fmla="*/ 7205134 w 7792811"/>
                  <a:gd name="connsiteY10" fmla="*/ 1796979 h 1836687"/>
                  <a:gd name="connsiteX11" fmla="*/ 7792811 w 7792811"/>
                  <a:gd name="connsiteY11" fmla="*/ 1767688 h 1836687"/>
                  <a:gd name="connsiteX0" fmla="*/ 0 w 7792811"/>
                  <a:gd name="connsiteY0" fmla="*/ 1326248 h 1836687"/>
                  <a:gd name="connsiteX1" fmla="*/ 2253192 w 7792811"/>
                  <a:gd name="connsiteY1" fmla="*/ 1790704 h 1836687"/>
                  <a:gd name="connsiteX2" fmla="*/ 4757208 w 7792811"/>
                  <a:gd name="connsiteY2" fmla="*/ 1790705 h 1836687"/>
                  <a:gd name="connsiteX3" fmla="*/ 4883150 w 7792811"/>
                  <a:gd name="connsiteY3" fmla="*/ 40138 h 1836687"/>
                  <a:gd name="connsiteX4" fmla="*/ 5324476 w 7792811"/>
                  <a:gd name="connsiteY4" fmla="*/ 1807435 h 1836687"/>
                  <a:gd name="connsiteX5" fmla="*/ 5803219 w 7792811"/>
                  <a:gd name="connsiteY5" fmla="*/ 1815124 h 1836687"/>
                  <a:gd name="connsiteX6" fmla="*/ 6302752 w 7792811"/>
                  <a:gd name="connsiteY6" fmla="*/ 21488 h 1836687"/>
                  <a:gd name="connsiteX7" fmla="*/ 6099551 w 7792811"/>
                  <a:gd name="connsiteY7" fmla="*/ 1836603 h 1836687"/>
                  <a:gd name="connsiteX8" fmla="*/ 6649509 w 7792811"/>
                  <a:gd name="connsiteY8" fmla="*/ 1815011 h 1836687"/>
                  <a:gd name="connsiteX9" fmla="*/ 7037917 w 7792811"/>
                  <a:gd name="connsiteY9" fmla="*/ 4 h 1836687"/>
                  <a:gd name="connsiteX10" fmla="*/ 7205134 w 7792811"/>
                  <a:gd name="connsiteY10" fmla="*/ 1796979 h 1836687"/>
                  <a:gd name="connsiteX11" fmla="*/ 7792811 w 7792811"/>
                  <a:gd name="connsiteY11" fmla="*/ 1767688 h 1836687"/>
                  <a:gd name="connsiteX0" fmla="*/ 0 w 7677894"/>
                  <a:gd name="connsiteY0" fmla="*/ 1414841 h 1836687"/>
                  <a:gd name="connsiteX1" fmla="*/ 2138275 w 7677894"/>
                  <a:gd name="connsiteY1" fmla="*/ 1790704 h 1836687"/>
                  <a:gd name="connsiteX2" fmla="*/ 4642291 w 7677894"/>
                  <a:gd name="connsiteY2" fmla="*/ 1790705 h 1836687"/>
                  <a:gd name="connsiteX3" fmla="*/ 4768233 w 7677894"/>
                  <a:gd name="connsiteY3" fmla="*/ 40138 h 1836687"/>
                  <a:gd name="connsiteX4" fmla="*/ 5209559 w 7677894"/>
                  <a:gd name="connsiteY4" fmla="*/ 1807435 h 1836687"/>
                  <a:gd name="connsiteX5" fmla="*/ 5688302 w 7677894"/>
                  <a:gd name="connsiteY5" fmla="*/ 1815124 h 1836687"/>
                  <a:gd name="connsiteX6" fmla="*/ 6187835 w 7677894"/>
                  <a:gd name="connsiteY6" fmla="*/ 21488 h 1836687"/>
                  <a:gd name="connsiteX7" fmla="*/ 5984634 w 7677894"/>
                  <a:gd name="connsiteY7" fmla="*/ 1836603 h 1836687"/>
                  <a:gd name="connsiteX8" fmla="*/ 6534592 w 7677894"/>
                  <a:gd name="connsiteY8" fmla="*/ 1815011 h 1836687"/>
                  <a:gd name="connsiteX9" fmla="*/ 6923000 w 7677894"/>
                  <a:gd name="connsiteY9" fmla="*/ 4 h 1836687"/>
                  <a:gd name="connsiteX10" fmla="*/ 7090217 w 7677894"/>
                  <a:gd name="connsiteY10" fmla="*/ 1796979 h 1836687"/>
                  <a:gd name="connsiteX11" fmla="*/ 7677894 w 7677894"/>
                  <a:gd name="connsiteY11" fmla="*/ 1767688 h 1836687"/>
                  <a:gd name="connsiteX0" fmla="*/ 0 w 7677894"/>
                  <a:gd name="connsiteY0" fmla="*/ 1414841 h 1836687"/>
                  <a:gd name="connsiteX1" fmla="*/ 2138275 w 7677894"/>
                  <a:gd name="connsiteY1" fmla="*/ 1790704 h 1836687"/>
                  <a:gd name="connsiteX2" fmla="*/ 4642291 w 7677894"/>
                  <a:gd name="connsiteY2" fmla="*/ 1790705 h 1836687"/>
                  <a:gd name="connsiteX3" fmla="*/ 4768233 w 7677894"/>
                  <a:gd name="connsiteY3" fmla="*/ 40138 h 1836687"/>
                  <a:gd name="connsiteX4" fmla="*/ 5209559 w 7677894"/>
                  <a:gd name="connsiteY4" fmla="*/ 1807435 h 1836687"/>
                  <a:gd name="connsiteX5" fmla="*/ 5688302 w 7677894"/>
                  <a:gd name="connsiteY5" fmla="*/ 1815124 h 1836687"/>
                  <a:gd name="connsiteX6" fmla="*/ 6187835 w 7677894"/>
                  <a:gd name="connsiteY6" fmla="*/ 21488 h 1836687"/>
                  <a:gd name="connsiteX7" fmla="*/ 5984634 w 7677894"/>
                  <a:gd name="connsiteY7" fmla="*/ 1836603 h 1836687"/>
                  <a:gd name="connsiteX8" fmla="*/ 6534592 w 7677894"/>
                  <a:gd name="connsiteY8" fmla="*/ 1815011 h 1836687"/>
                  <a:gd name="connsiteX9" fmla="*/ 6923000 w 7677894"/>
                  <a:gd name="connsiteY9" fmla="*/ 4 h 1836687"/>
                  <a:gd name="connsiteX10" fmla="*/ 7090217 w 7677894"/>
                  <a:gd name="connsiteY10" fmla="*/ 1796979 h 1836687"/>
                  <a:gd name="connsiteX11" fmla="*/ 7677894 w 7677894"/>
                  <a:gd name="connsiteY11" fmla="*/ 1767688 h 1836687"/>
                  <a:gd name="connsiteX0" fmla="*/ 0 w 8475131"/>
                  <a:gd name="connsiteY0" fmla="*/ 1390680 h 1836687"/>
                  <a:gd name="connsiteX1" fmla="*/ 2935512 w 8475131"/>
                  <a:gd name="connsiteY1" fmla="*/ 1790704 h 1836687"/>
                  <a:gd name="connsiteX2" fmla="*/ 5439528 w 8475131"/>
                  <a:gd name="connsiteY2" fmla="*/ 1790705 h 1836687"/>
                  <a:gd name="connsiteX3" fmla="*/ 5565470 w 8475131"/>
                  <a:gd name="connsiteY3" fmla="*/ 40138 h 1836687"/>
                  <a:gd name="connsiteX4" fmla="*/ 6006796 w 8475131"/>
                  <a:gd name="connsiteY4" fmla="*/ 1807435 h 1836687"/>
                  <a:gd name="connsiteX5" fmla="*/ 6485539 w 8475131"/>
                  <a:gd name="connsiteY5" fmla="*/ 1815124 h 1836687"/>
                  <a:gd name="connsiteX6" fmla="*/ 6985072 w 8475131"/>
                  <a:gd name="connsiteY6" fmla="*/ 21488 h 1836687"/>
                  <a:gd name="connsiteX7" fmla="*/ 6781871 w 8475131"/>
                  <a:gd name="connsiteY7" fmla="*/ 1836603 h 1836687"/>
                  <a:gd name="connsiteX8" fmla="*/ 7331829 w 8475131"/>
                  <a:gd name="connsiteY8" fmla="*/ 1815011 h 1836687"/>
                  <a:gd name="connsiteX9" fmla="*/ 7720237 w 8475131"/>
                  <a:gd name="connsiteY9" fmla="*/ 4 h 1836687"/>
                  <a:gd name="connsiteX10" fmla="*/ 7887454 w 8475131"/>
                  <a:gd name="connsiteY10" fmla="*/ 1796979 h 1836687"/>
                  <a:gd name="connsiteX11" fmla="*/ 8475131 w 8475131"/>
                  <a:gd name="connsiteY11" fmla="*/ 1767688 h 1836687"/>
                  <a:gd name="connsiteX0" fmla="*/ 0 w 8906070"/>
                  <a:gd name="connsiteY0" fmla="*/ 1390680 h 1836687"/>
                  <a:gd name="connsiteX1" fmla="*/ 2935512 w 8906070"/>
                  <a:gd name="connsiteY1" fmla="*/ 1790704 h 1836687"/>
                  <a:gd name="connsiteX2" fmla="*/ 5439528 w 8906070"/>
                  <a:gd name="connsiteY2" fmla="*/ 1790705 h 1836687"/>
                  <a:gd name="connsiteX3" fmla="*/ 5565470 w 8906070"/>
                  <a:gd name="connsiteY3" fmla="*/ 40138 h 1836687"/>
                  <a:gd name="connsiteX4" fmla="*/ 6006796 w 8906070"/>
                  <a:gd name="connsiteY4" fmla="*/ 1807435 h 1836687"/>
                  <a:gd name="connsiteX5" fmla="*/ 6485539 w 8906070"/>
                  <a:gd name="connsiteY5" fmla="*/ 1815124 h 1836687"/>
                  <a:gd name="connsiteX6" fmla="*/ 6985072 w 8906070"/>
                  <a:gd name="connsiteY6" fmla="*/ 21488 h 1836687"/>
                  <a:gd name="connsiteX7" fmla="*/ 6781871 w 8906070"/>
                  <a:gd name="connsiteY7" fmla="*/ 1836603 h 1836687"/>
                  <a:gd name="connsiteX8" fmla="*/ 7331829 w 8906070"/>
                  <a:gd name="connsiteY8" fmla="*/ 1815011 h 1836687"/>
                  <a:gd name="connsiteX9" fmla="*/ 7720237 w 8906070"/>
                  <a:gd name="connsiteY9" fmla="*/ 4 h 1836687"/>
                  <a:gd name="connsiteX10" fmla="*/ 7887454 w 8906070"/>
                  <a:gd name="connsiteY10" fmla="*/ 1796979 h 1836687"/>
                  <a:gd name="connsiteX11" fmla="*/ 8906070 w 8906070"/>
                  <a:gd name="connsiteY11" fmla="*/ 1695204 h 1836687"/>
                  <a:gd name="connsiteX0" fmla="*/ 0 w 8906070"/>
                  <a:gd name="connsiteY0" fmla="*/ 1390680 h 1836687"/>
                  <a:gd name="connsiteX1" fmla="*/ 2935512 w 8906070"/>
                  <a:gd name="connsiteY1" fmla="*/ 1790704 h 1836687"/>
                  <a:gd name="connsiteX2" fmla="*/ 5439528 w 8906070"/>
                  <a:gd name="connsiteY2" fmla="*/ 1790705 h 1836687"/>
                  <a:gd name="connsiteX3" fmla="*/ 5565470 w 8906070"/>
                  <a:gd name="connsiteY3" fmla="*/ 40138 h 1836687"/>
                  <a:gd name="connsiteX4" fmla="*/ 6006796 w 8906070"/>
                  <a:gd name="connsiteY4" fmla="*/ 1807435 h 1836687"/>
                  <a:gd name="connsiteX5" fmla="*/ 6485539 w 8906070"/>
                  <a:gd name="connsiteY5" fmla="*/ 1815124 h 1836687"/>
                  <a:gd name="connsiteX6" fmla="*/ 6985072 w 8906070"/>
                  <a:gd name="connsiteY6" fmla="*/ 21488 h 1836687"/>
                  <a:gd name="connsiteX7" fmla="*/ 6781871 w 8906070"/>
                  <a:gd name="connsiteY7" fmla="*/ 1836603 h 1836687"/>
                  <a:gd name="connsiteX8" fmla="*/ 7331829 w 8906070"/>
                  <a:gd name="connsiteY8" fmla="*/ 1815011 h 1836687"/>
                  <a:gd name="connsiteX9" fmla="*/ 7720237 w 8906070"/>
                  <a:gd name="connsiteY9" fmla="*/ 4 h 1836687"/>
                  <a:gd name="connsiteX10" fmla="*/ 7887454 w 8906070"/>
                  <a:gd name="connsiteY10" fmla="*/ 1796979 h 1836687"/>
                  <a:gd name="connsiteX11" fmla="*/ 8906070 w 8906070"/>
                  <a:gd name="connsiteY11" fmla="*/ 1695204 h 1836687"/>
                  <a:gd name="connsiteX0" fmla="*/ 0 w 8906070"/>
                  <a:gd name="connsiteY0" fmla="*/ 1390680 h 1836687"/>
                  <a:gd name="connsiteX1" fmla="*/ 2935512 w 8906070"/>
                  <a:gd name="connsiteY1" fmla="*/ 1790704 h 1836687"/>
                  <a:gd name="connsiteX2" fmla="*/ 5439528 w 8906070"/>
                  <a:gd name="connsiteY2" fmla="*/ 1790705 h 1836687"/>
                  <a:gd name="connsiteX3" fmla="*/ 5565470 w 8906070"/>
                  <a:gd name="connsiteY3" fmla="*/ 40138 h 1836687"/>
                  <a:gd name="connsiteX4" fmla="*/ 6006796 w 8906070"/>
                  <a:gd name="connsiteY4" fmla="*/ 1807435 h 1836687"/>
                  <a:gd name="connsiteX5" fmla="*/ 6485539 w 8906070"/>
                  <a:gd name="connsiteY5" fmla="*/ 1815124 h 1836687"/>
                  <a:gd name="connsiteX6" fmla="*/ 6985072 w 8906070"/>
                  <a:gd name="connsiteY6" fmla="*/ 21488 h 1836687"/>
                  <a:gd name="connsiteX7" fmla="*/ 6781871 w 8906070"/>
                  <a:gd name="connsiteY7" fmla="*/ 1836603 h 1836687"/>
                  <a:gd name="connsiteX8" fmla="*/ 7331829 w 8906070"/>
                  <a:gd name="connsiteY8" fmla="*/ 1815011 h 1836687"/>
                  <a:gd name="connsiteX9" fmla="*/ 7720237 w 8906070"/>
                  <a:gd name="connsiteY9" fmla="*/ 4 h 1836687"/>
                  <a:gd name="connsiteX10" fmla="*/ 7887454 w 8906070"/>
                  <a:gd name="connsiteY10" fmla="*/ 1796979 h 1836687"/>
                  <a:gd name="connsiteX11" fmla="*/ 8906070 w 8906070"/>
                  <a:gd name="connsiteY11" fmla="*/ 1695204 h 1836687"/>
                  <a:gd name="connsiteX0" fmla="*/ 0 w 8940545"/>
                  <a:gd name="connsiteY0" fmla="*/ 1371350 h 1836687"/>
                  <a:gd name="connsiteX1" fmla="*/ 2969987 w 8940545"/>
                  <a:gd name="connsiteY1" fmla="*/ 1790704 h 1836687"/>
                  <a:gd name="connsiteX2" fmla="*/ 5474003 w 8940545"/>
                  <a:gd name="connsiteY2" fmla="*/ 1790705 h 1836687"/>
                  <a:gd name="connsiteX3" fmla="*/ 5599945 w 8940545"/>
                  <a:gd name="connsiteY3" fmla="*/ 40138 h 1836687"/>
                  <a:gd name="connsiteX4" fmla="*/ 6041271 w 8940545"/>
                  <a:gd name="connsiteY4" fmla="*/ 1807435 h 1836687"/>
                  <a:gd name="connsiteX5" fmla="*/ 6520014 w 8940545"/>
                  <a:gd name="connsiteY5" fmla="*/ 1815124 h 1836687"/>
                  <a:gd name="connsiteX6" fmla="*/ 7019547 w 8940545"/>
                  <a:gd name="connsiteY6" fmla="*/ 21488 h 1836687"/>
                  <a:gd name="connsiteX7" fmla="*/ 6816346 w 8940545"/>
                  <a:gd name="connsiteY7" fmla="*/ 1836603 h 1836687"/>
                  <a:gd name="connsiteX8" fmla="*/ 7366304 w 8940545"/>
                  <a:gd name="connsiteY8" fmla="*/ 1815011 h 1836687"/>
                  <a:gd name="connsiteX9" fmla="*/ 7754712 w 8940545"/>
                  <a:gd name="connsiteY9" fmla="*/ 4 h 1836687"/>
                  <a:gd name="connsiteX10" fmla="*/ 7921929 w 8940545"/>
                  <a:gd name="connsiteY10" fmla="*/ 1796979 h 1836687"/>
                  <a:gd name="connsiteX11" fmla="*/ 8940545 w 8940545"/>
                  <a:gd name="connsiteY11" fmla="*/ 1695204 h 1836687"/>
                  <a:gd name="connsiteX0" fmla="*/ 0 w 8940545"/>
                  <a:gd name="connsiteY0" fmla="*/ 1371350 h 1836687"/>
                  <a:gd name="connsiteX1" fmla="*/ 2969987 w 8940545"/>
                  <a:gd name="connsiteY1" fmla="*/ 1790704 h 1836687"/>
                  <a:gd name="connsiteX2" fmla="*/ 5474003 w 8940545"/>
                  <a:gd name="connsiteY2" fmla="*/ 1790705 h 1836687"/>
                  <a:gd name="connsiteX3" fmla="*/ 5599945 w 8940545"/>
                  <a:gd name="connsiteY3" fmla="*/ 40138 h 1836687"/>
                  <a:gd name="connsiteX4" fmla="*/ 6041271 w 8940545"/>
                  <a:gd name="connsiteY4" fmla="*/ 1807435 h 1836687"/>
                  <a:gd name="connsiteX5" fmla="*/ 6520014 w 8940545"/>
                  <a:gd name="connsiteY5" fmla="*/ 1815124 h 1836687"/>
                  <a:gd name="connsiteX6" fmla="*/ 7019547 w 8940545"/>
                  <a:gd name="connsiteY6" fmla="*/ 21488 h 1836687"/>
                  <a:gd name="connsiteX7" fmla="*/ 6816346 w 8940545"/>
                  <a:gd name="connsiteY7" fmla="*/ 1836603 h 1836687"/>
                  <a:gd name="connsiteX8" fmla="*/ 7366304 w 8940545"/>
                  <a:gd name="connsiteY8" fmla="*/ 1815011 h 1836687"/>
                  <a:gd name="connsiteX9" fmla="*/ 7754712 w 8940545"/>
                  <a:gd name="connsiteY9" fmla="*/ 4 h 1836687"/>
                  <a:gd name="connsiteX10" fmla="*/ 7921929 w 8940545"/>
                  <a:gd name="connsiteY10" fmla="*/ 1796979 h 1836687"/>
                  <a:gd name="connsiteX11" fmla="*/ 8940545 w 8940545"/>
                  <a:gd name="connsiteY11" fmla="*/ 1695204 h 1836687"/>
                  <a:gd name="connsiteX0" fmla="*/ 0 w 8940545"/>
                  <a:gd name="connsiteY0" fmla="*/ 1371350 h 1836687"/>
                  <a:gd name="connsiteX1" fmla="*/ 379171 w 8940545"/>
                  <a:gd name="connsiteY1" fmla="*/ 1678279 h 1836687"/>
                  <a:gd name="connsiteX2" fmla="*/ 2969987 w 8940545"/>
                  <a:gd name="connsiteY2" fmla="*/ 1790704 h 1836687"/>
                  <a:gd name="connsiteX3" fmla="*/ 5474003 w 8940545"/>
                  <a:gd name="connsiteY3" fmla="*/ 1790705 h 1836687"/>
                  <a:gd name="connsiteX4" fmla="*/ 5599945 w 8940545"/>
                  <a:gd name="connsiteY4" fmla="*/ 40138 h 1836687"/>
                  <a:gd name="connsiteX5" fmla="*/ 6041271 w 8940545"/>
                  <a:gd name="connsiteY5" fmla="*/ 1807435 h 1836687"/>
                  <a:gd name="connsiteX6" fmla="*/ 6520014 w 8940545"/>
                  <a:gd name="connsiteY6" fmla="*/ 1815124 h 1836687"/>
                  <a:gd name="connsiteX7" fmla="*/ 7019547 w 8940545"/>
                  <a:gd name="connsiteY7" fmla="*/ 21488 h 1836687"/>
                  <a:gd name="connsiteX8" fmla="*/ 6816346 w 8940545"/>
                  <a:gd name="connsiteY8" fmla="*/ 1836603 h 1836687"/>
                  <a:gd name="connsiteX9" fmla="*/ 7366304 w 8940545"/>
                  <a:gd name="connsiteY9" fmla="*/ 1815011 h 1836687"/>
                  <a:gd name="connsiteX10" fmla="*/ 7754712 w 8940545"/>
                  <a:gd name="connsiteY10" fmla="*/ 4 h 1836687"/>
                  <a:gd name="connsiteX11" fmla="*/ 7921929 w 8940545"/>
                  <a:gd name="connsiteY11" fmla="*/ 1796979 h 1836687"/>
                  <a:gd name="connsiteX12" fmla="*/ 8940545 w 8940545"/>
                  <a:gd name="connsiteY12" fmla="*/ 1695204 h 1836687"/>
                  <a:gd name="connsiteX0" fmla="*/ 0 w 8940545"/>
                  <a:gd name="connsiteY0" fmla="*/ 1371350 h 1948432"/>
                  <a:gd name="connsiteX1" fmla="*/ 379171 w 8940545"/>
                  <a:gd name="connsiteY1" fmla="*/ 1678279 h 1948432"/>
                  <a:gd name="connsiteX2" fmla="*/ 2969987 w 8940545"/>
                  <a:gd name="connsiteY2" fmla="*/ 1790704 h 1948432"/>
                  <a:gd name="connsiteX3" fmla="*/ 5474003 w 8940545"/>
                  <a:gd name="connsiteY3" fmla="*/ 1790705 h 1948432"/>
                  <a:gd name="connsiteX4" fmla="*/ 5599945 w 8940545"/>
                  <a:gd name="connsiteY4" fmla="*/ 40138 h 1948432"/>
                  <a:gd name="connsiteX5" fmla="*/ 6041271 w 8940545"/>
                  <a:gd name="connsiteY5" fmla="*/ 1807435 h 1948432"/>
                  <a:gd name="connsiteX6" fmla="*/ 6520014 w 8940545"/>
                  <a:gd name="connsiteY6" fmla="*/ 1815124 h 1948432"/>
                  <a:gd name="connsiteX7" fmla="*/ 7019547 w 8940545"/>
                  <a:gd name="connsiteY7" fmla="*/ 21488 h 1948432"/>
                  <a:gd name="connsiteX8" fmla="*/ 6911816 w 8940545"/>
                  <a:gd name="connsiteY8" fmla="*/ 1821475 h 1948432"/>
                  <a:gd name="connsiteX9" fmla="*/ 7366304 w 8940545"/>
                  <a:gd name="connsiteY9" fmla="*/ 1815011 h 1948432"/>
                  <a:gd name="connsiteX10" fmla="*/ 7754712 w 8940545"/>
                  <a:gd name="connsiteY10" fmla="*/ 4 h 1948432"/>
                  <a:gd name="connsiteX11" fmla="*/ 7921929 w 8940545"/>
                  <a:gd name="connsiteY11" fmla="*/ 1796979 h 1948432"/>
                  <a:gd name="connsiteX12" fmla="*/ 8940545 w 8940545"/>
                  <a:gd name="connsiteY12" fmla="*/ 1695204 h 1948432"/>
                  <a:gd name="connsiteX0" fmla="*/ 0 w 8940545"/>
                  <a:gd name="connsiteY0" fmla="*/ 1371350 h 1948432"/>
                  <a:gd name="connsiteX1" fmla="*/ 379171 w 8940545"/>
                  <a:gd name="connsiteY1" fmla="*/ 1678279 h 1948432"/>
                  <a:gd name="connsiteX2" fmla="*/ 2969987 w 8940545"/>
                  <a:gd name="connsiteY2" fmla="*/ 1790704 h 1948432"/>
                  <a:gd name="connsiteX3" fmla="*/ 5474003 w 8940545"/>
                  <a:gd name="connsiteY3" fmla="*/ 1790705 h 1948432"/>
                  <a:gd name="connsiteX4" fmla="*/ 5599945 w 8940545"/>
                  <a:gd name="connsiteY4" fmla="*/ 40138 h 1948432"/>
                  <a:gd name="connsiteX5" fmla="*/ 6041271 w 8940545"/>
                  <a:gd name="connsiteY5" fmla="*/ 1807435 h 1948432"/>
                  <a:gd name="connsiteX6" fmla="*/ 6520014 w 8940545"/>
                  <a:gd name="connsiteY6" fmla="*/ 1815124 h 1948432"/>
                  <a:gd name="connsiteX7" fmla="*/ 7019547 w 8940545"/>
                  <a:gd name="connsiteY7" fmla="*/ 21488 h 1948432"/>
                  <a:gd name="connsiteX8" fmla="*/ 6911816 w 8940545"/>
                  <a:gd name="connsiteY8" fmla="*/ 1821475 h 1948432"/>
                  <a:gd name="connsiteX9" fmla="*/ 7366304 w 8940545"/>
                  <a:gd name="connsiteY9" fmla="*/ 1815011 h 1948432"/>
                  <a:gd name="connsiteX10" fmla="*/ 7754712 w 8940545"/>
                  <a:gd name="connsiteY10" fmla="*/ 4 h 1948432"/>
                  <a:gd name="connsiteX11" fmla="*/ 7921929 w 8940545"/>
                  <a:gd name="connsiteY11" fmla="*/ 1796979 h 1948432"/>
                  <a:gd name="connsiteX12" fmla="*/ 8940545 w 8940545"/>
                  <a:gd name="connsiteY12" fmla="*/ 1695204 h 1948432"/>
                  <a:gd name="connsiteX0" fmla="*/ 0 w 8940545"/>
                  <a:gd name="connsiteY0" fmla="*/ 1371350 h 1821560"/>
                  <a:gd name="connsiteX1" fmla="*/ 379171 w 8940545"/>
                  <a:gd name="connsiteY1" fmla="*/ 1678279 h 1821560"/>
                  <a:gd name="connsiteX2" fmla="*/ 2969987 w 8940545"/>
                  <a:gd name="connsiteY2" fmla="*/ 1790704 h 1821560"/>
                  <a:gd name="connsiteX3" fmla="*/ 5474003 w 8940545"/>
                  <a:gd name="connsiteY3" fmla="*/ 1790705 h 1821560"/>
                  <a:gd name="connsiteX4" fmla="*/ 5599945 w 8940545"/>
                  <a:gd name="connsiteY4" fmla="*/ 40138 h 1821560"/>
                  <a:gd name="connsiteX5" fmla="*/ 6041271 w 8940545"/>
                  <a:gd name="connsiteY5" fmla="*/ 1807435 h 1821560"/>
                  <a:gd name="connsiteX6" fmla="*/ 6520014 w 8940545"/>
                  <a:gd name="connsiteY6" fmla="*/ 1815124 h 1821560"/>
                  <a:gd name="connsiteX7" fmla="*/ 7019547 w 8940545"/>
                  <a:gd name="connsiteY7" fmla="*/ 21488 h 1821560"/>
                  <a:gd name="connsiteX8" fmla="*/ 6911816 w 8940545"/>
                  <a:gd name="connsiteY8" fmla="*/ 1821475 h 1821560"/>
                  <a:gd name="connsiteX9" fmla="*/ 7366304 w 8940545"/>
                  <a:gd name="connsiteY9" fmla="*/ 1815011 h 1821560"/>
                  <a:gd name="connsiteX10" fmla="*/ 7754712 w 8940545"/>
                  <a:gd name="connsiteY10" fmla="*/ 4 h 1821560"/>
                  <a:gd name="connsiteX11" fmla="*/ 7921929 w 8940545"/>
                  <a:gd name="connsiteY11" fmla="*/ 1796979 h 1821560"/>
                  <a:gd name="connsiteX12" fmla="*/ 8940545 w 8940545"/>
                  <a:gd name="connsiteY12" fmla="*/ 1695204 h 1821560"/>
                  <a:gd name="connsiteX0" fmla="*/ 0 w 8940545"/>
                  <a:gd name="connsiteY0" fmla="*/ 1371350 h 1821562"/>
                  <a:gd name="connsiteX1" fmla="*/ 379171 w 8940545"/>
                  <a:gd name="connsiteY1" fmla="*/ 1678279 h 1821562"/>
                  <a:gd name="connsiteX2" fmla="*/ 2969987 w 8940545"/>
                  <a:gd name="connsiteY2" fmla="*/ 1790704 h 1821562"/>
                  <a:gd name="connsiteX3" fmla="*/ 5474003 w 8940545"/>
                  <a:gd name="connsiteY3" fmla="*/ 1790705 h 1821562"/>
                  <a:gd name="connsiteX4" fmla="*/ 5599945 w 8940545"/>
                  <a:gd name="connsiteY4" fmla="*/ 40138 h 1821562"/>
                  <a:gd name="connsiteX5" fmla="*/ 6041271 w 8940545"/>
                  <a:gd name="connsiteY5" fmla="*/ 1807435 h 1821562"/>
                  <a:gd name="connsiteX6" fmla="*/ 6520014 w 8940545"/>
                  <a:gd name="connsiteY6" fmla="*/ 1815124 h 1821562"/>
                  <a:gd name="connsiteX7" fmla="*/ 7178662 w 8940545"/>
                  <a:gd name="connsiteY7" fmla="*/ 66873 h 1821562"/>
                  <a:gd name="connsiteX8" fmla="*/ 6911816 w 8940545"/>
                  <a:gd name="connsiteY8" fmla="*/ 1821475 h 1821562"/>
                  <a:gd name="connsiteX9" fmla="*/ 7366304 w 8940545"/>
                  <a:gd name="connsiteY9" fmla="*/ 1815011 h 1821562"/>
                  <a:gd name="connsiteX10" fmla="*/ 7754712 w 8940545"/>
                  <a:gd name="connsiteY10" fmla="*/ 4 h 1821562"/>
                  <a:gd name="connsiteX11" fmla="*/ 7921929 w 8940545"/>
                  <a:gd name="connsiteY11" fmla="*/ 1796979 h 1821562"/>
                  <a:gd name="connsiteX12" fmla="*/ 8940545 w 8940545"/>
                  <a:gd name="connsiteY12" fmla="*/ 1695204 h 1821562"/>
                  <a:gd name="connsiteX0" fmla="*/ 0 w 8940545"/>
                  <a:gd name="connsiteY0" fmla="*/ 1371350 h 1836690"/>
                  <a:gd name="connsiteX1" fmla="*/ 379171 w 8940545"/>
                  <a:gd name="connsiteY1" fmla="*/ 1678279 h 1836690"/>
                  <a:gd name="connsiteX2" fmla="*/ 2969987 w 8940545"/>
                  <a:gd name="connsiteY2" fmla="*/ 1790704 h 1836690"/>
                  <a:gd name="connsiteX3" fmla="*/ 5474003 w 8940545"/>
                  <a:gd name="connsiteY3" fmla="*/ 1790705 h 1836690"/>
                  <a:gd name="connsiteX4" fmla="*/ 5599945 w 8940545"/>
                  <a:gd name="connsiteY4" fmla="*/ 40138 h 1836690"/>
                  <a:gd name="connsiteX5" fmla="*/ 6041271 w 8940545"/>
                  <a:gd name="connsiteY5" fmla="*/ 1807435 h 1836690"/>
                  <a:gd name="connsiteX6" fmla="*/ 6520014 w 8940545"/>
                  <a:gd name="connsiteY6" fmla="*/ 1815124 h 1836690"/>
                  <a:gd name="connsiteX7" fmla="*/ 7178662 w 8940545"/>
                  <a:gd name="connsiteY7" fmla="*/ 66873 h 1836690"/>
                  <a:gd name="connsiteX8" fmla="*/ 7150489 w 8940545"/>
                  <a:gd name="connsiteY8" fmla="*/ 1836603 h 1836690"/>
                  <a:gd name="connsiteX9" fmla="*/ 7366304 w 8940545"/>
                  <a:gd name="connsiteY9" fmla="*/ 1815011 h 1836690"/>
                  <a:gd name="connsiteX10" fmla="*/ 7754712 w 8940545"/>
                  <a:gd name="connsiteY10" fmla="*/ 4 h 1836690"/>
                  <a:gd name="connsiteX11" fmla="*/ 7921929 w 8940545"/>
                  <a:gd name="connsiteY11" fmla="*/ 1796979 h 1836690"/>
                  <a:gd name="connsiteX12" fmla="*/ 8940545 w 8940545"/>
                  <a:gd name="connsiteY12" fmla="*/ 1695204 h 1836690"/>
                  <a:gd name="connsiteX0" fmla="*/ 0 w 8940545"/>
                  <a:gd name="connsiteY0" fmla="*/ 1371350 h 1836689"/>
                  <a:gd name="connsiteX1" fmla="*/ 379171 w 8940545"/>
                  <a:gd name="connsiteY1" fmla="*/ 1678279 h 1836689"/>
                  <a:gd name="connsiteX2" fmla="*/ 2969987 w 8940545"/>
                  <a:gd name="connsiteY2" fmla="*/ 1790704 h 1836689"/>
                  <a:gd name="connsiteX3" fmla="*/ 5474003 w 8940545"/>
                  <a:gd name="connsiteY3" fmla="*/ 1790705 h 1836689"/>
                  <a:gd name="connsiteX4" fmla="*/ 5599945 w 8940545"/>
                  <a:gd name="connsiteY4" fmla="*/ 40138 h 1836689"/>
                  <a:gd name="connsiteX5" fmla="*/ 6041271 w 8940545"/>
                  <a:gd name="connsiteY5" fmla="*/ 1807435 h 1836689"/>
                  <a:gd name="connsiteX6" fmla="*/ 6520014 w 8940545"/>
                  <a:gd name="connsiteY6" fmla="*/ 1815124 h 1836689"/>
                  <a:gd name="connsiteX7" fmla="*/ 7178662 w 8940545"/>
                  <a:gd name="connsiteY7" fmla="*/ 66873 h 1836689"/>
                  <a:gd name="connsiteX8" fmla="*/ 7150489 w 8940545"/>
                  <a:gd name="connsiteY8" fmla="*/ 1836603 h 1836689"/>
                  <a:gd name="connsiteX9" fmla="*/ 7366304 w 8940545"/>
                  <a:gd name="connsiteY9" fmla="*/ 1815011 h 1836689"/>
                  <a:gd name="connsiteX10" fmla="*/ 7929739 w 8940545"/>
                  <a:gd name="connsiteY10" fmla="*/ 4 h 1836689"/>
                  <a:gd name="connsiteX11" fmla="*/ 7921929 w 8940545"/>
                  <a:gd name="connsiteY11" fmla="*/ 1796979 h 1836689"/>
                  <a:gd name="connsiteX12" fmla="*/ 8940545 w 8940545"/>
                  <a:gd name="connsiteY12" fmla="*/ 1695204 h 1836689"/>
                  <a:gd name="connsiteX0" fmla="*/ 0 w 8940545"/>
                  <a:gd name="connsiteY0" fmla="*/ 1371350 h 1836689"/>
                  <a:gd name="connsiteX1" fmla="*/ 379171 w 8940545"/>
                  <a:gd name="connsiteY1" fmla="*/ 1678279 h 1836689"/>
                  <a:gd name="connsiteX2" fmla="*/ 2969987 w 8940545"/>
                  <a:gd name="connsiteY2" fmla="*/ 1790704 h 1836689"/>
                  <a:gd name="connsiteX3" fmla="*/ 5474003 w 8940545"/>
                  <a:gd name="connsiteY3" fmla="*/ 1790705 h 1836689"/>
                  <a:gd name="connsiteX4" fmla="*/ 5599945 w 8940545"/>
                  <a:gd name="connsiteY4" fmla="*/ 40138 h 1836689"/>
                  <a:gd name="connsiteX5" fmla="*/ 6041271 w 8940545"/>
                  <a:gd name="connsiteY5" fmla="*/ 1807435 h 1836689"/>
                  <a:gd name="connsiteX6" fmla="*/ 6520014 w 8940545"/>
                  <a:gd name="connsiteY6" fmla="*/ 1815124 h 1836689"/>
                  <a:gd name="connsiteX7" fmla="*/ 7178662 w 8940545"/>
                  <a:gd name="connsiteY7" fmla="*/ 66873 h 1836689"/>
                  <a:gd name="connsiteX8" fmla="*/ 7150489 w 8940545"/>
                  <a:gd name="connsiteY8" fmla="*/ 1836603 h 1836689"/>
                  <a:gd name="connsiteX9" fmla="*/ 7509508 w 8940545"/>
                  <a:gd name="connsiteY9" fmla="*/ 1815011 h 1836689"/>
                  <a:gd name="connsiteX10" fmla="*/ 7929739 w 8940545"/>
                  <a:gd name="connsiteY10" fmla="*/ 4 h 1836689"/>
                  <a:gd name="connsiteX11" fmla="*/ 7921929 w 8940545"/>
                  <a:gd name="connsiteY11" fmla="*/ 1796979 h 1836689"/>
                  <a:gd name="connsiteX12" fmla="*/ 8940545 w 8940545"/>
                  <a:gd name="connsiteY12" fmla="*/ 1695204 h 1836689"/>
                  <a:gd name="connsiteX0" fmla="*/ 0 w 8940545"/>
                  <a:gd name="connsiteY0" fmla="*/ 1331216 h 1796555"/>
                  <a:gd name="connsiteX1" fmla="*/ 379171 w 8940545"/>
                  <a:gd name="connsiteY1" fmla="*/ 1638145 h 1796555"/>
                  <a:gd name="connsiteX2" fmla="*/ 2969987 w 8940545"/>
                  <a:gd name="connsiteY2" fmla="*/ 1750570 h 1796555"/>
                  <a:gd name="connsiteX3" fmla="*/ 5474003 w 8940545"/>
                  <a:gd name="connsiteY3" fmla="*/ 1750571 h 1796555"/>
                  <a:gd name="connsiteX4" fmla="*/ 5599945 w 8940545"/>
                  <a:gd name="connsiteY4" fmla="*/ 4 h 1796555"/>
                  <a:gd name="connsiteX5" fmla="*/ 6041271 w 8940545"/>
                  <a:gd name="connsiteY5" fmla="*/ 1767301 h 1796555"/>
                  <a:gd name="connsiteX6" fmla="*/ 6520014 w 8940545"/>
                  <a:gd name="connsiteY6" fmla="*/ 1774990 h 1796555"/>
                  <a:gd name="connsiteX7" fmla="*/ 7178662 w 8940545"/>
                  <a:gd name="connsiteY7" fmla="*/ 26739 h 1796555"/>
                  <a:gd name="connsiteX8" fmla="*/ 7150489 w 8940545"/>
                  <a:gd name="connsiteY8" fmla="*/ 1796469 h 1796555"/>
                  <a:gd name="connsiteX9" fmla="*/ 7509508 w 8940545"/>
                  <a:gd name="connsiteY9" fmla="*/ 1774877 h 1796555"/>
                  <a:gd name="connsiteX10" fmla="*/ 7977474 w 8940545"/>
                  <a:gd name="connsiteY10" fmla="*/ 20384 h 1796555"/>
                  <a:gd name="connsiteX11" fmla="*/ 7921929 w 8940545"/>
                  <a:gd name="connsiteY11" fmla="*/ 1756845 h 1796555"/>
                  <a:gd name="connsiteX12" fmla="*/ 8940545 w 8940545"/>
                  <a:gd name="connsiteY12" fmla="*/ 1655070 h 1796555"/>
                  <a:gd name="connsiteX0" fmla="*/ 0 w 8940545"/>
                  <a:gd name="connsiteY0" fmla="*/ 1331216 h 1796555"/>
                  <a:gd name="connsiteX1" fmla="*/ 379171 w 8940545"/>
                  <a:gd name="connsiteY1" fmla="*/ 1638145 h 1796555"/>
                  <a:gd name="connsiteX2" fmla="*/ 2969987 w 8940545"/>
                  <a:gd name="connsiteY2" fmla="*/ 1750570 h 1796555"/>
                  <a:gd name="connsiteX3" fmla="*/ 5474003 w 8940545"/>
                  <a:gd name="connsiteY3" fmla="*/ 1750571 h 1796555"/>
                  <a:gd name="connsiteX4" fmla="*/ 5599945 w 8940545"/>
                  <a:gd name="connsiteY4" fmla="*/ 4 h 1796555"/>
                  <a:gd name="connsiteX5" fmla="*/ 6041271 w 8940545"/>
                  <a:gd name="connsiteY5" fmla="*/ 1767301 h 1796555"/>
                  <a:gd name="connsiteX6" fmla="*/ 6520014 w 8940545"/>
                  <a:gd name="connsiteY6" fmla="*/ 1774990 h 1796555"/>
                  <a:gd name="connsiteX7" fmla="*/ 7178662 w 8940545"/>
                  <a:gd name="connsiteY7" fmla="*/ 26739 h 1796555"/>
                  <a:gd name="connsiteX8" fmla="*/ 7150489 w 8940545"/>
                  <a:gd name="connsiteY8" fmla="*/ 1796469 h 1796555"/>
                  <a:gd name="connsiteX9" fmla="*/ 7509508 w 8940545"/>
                  <a:gd name="connsiteY9" fmla="*/ 1774877 h 1796555"/>
                  <a:gd name="connsiteX10" fmla="*/ 7977474 w 8940545"/>
                  <a:gd name="connsiteY10" fmla="*/ 20384 h 1796555"/>
                  <a:gd name="connsiteX11" fmla="*/ 8065134 w 8940545"/>
                  <a:gd name="connsiteY11" fmla="*/ 1771974 h 1796555"/>
                  <a:gd name="connsiteX12" fmla="*/ 8940545 w 8940545"/>
                  <a:gd name="connsiteY12" fmla="*/ 1655070 h 1796555"/>
                  <a:gd name="connsiteX0" fmla="*/ 0 w 8940545"/>
                  <a:gd name="connsiteY0" fmla="*/ 1331216 h 1796555"/>
                  <a:gd name="connsiteX1" fmla="*/ 379171 w 8940545"/>
                  <a:gd name="connsiteY1" fmla="*/ 1638145 h 1796555"/>
                  <a:gd name="connsiteX2" fmla="*/ 2969987 w 8940545"/>
                  <a:gd name="connsiteY2" fmla="*/ 1750570 h 1796555"/>
                  <a:gd name="connsiteX3" fmla="*/ 5474003 w 8940545"/>
                  <a:gd name="connsiteY3" fmla="*/ 1750571 h 1796555"/>
                  <a:gd name="connsiteX4" fmla="*/ 5599945 w 8940545"/>
                  <a:gd name="connsiteY4" fmla="*/ 4 h 1796555"/>
                  <a:gd name="connsiteX5" fmla="*/ 6041271 w 8940545"/>
                  <a:gd name="connsiteY5" fmla="*/ 1767301 h 1796555"/>
                  <a:gd name="connsiteX6" fmla="*/ 6520014 w 8940545"/>
                  <a:gd name="connsiteY6" fmla="*/ 1774990 h 1796555"/>
                  <a:gd name="connsiteX7" fmla="*/ 7178662 w 8940545"/>
                  <a:gd name="connsiteY7" fmla="*/ 26739 h 1796555"/>
                  <a:gd name="connsiteX8" fmla="*/ 7150489 w 8940545"/>
                  <a:gd name="connsiteY8" fmla="*/ 1796469 h 1796555"/>
                  <a:gd name="connsiteX9" fmla="*/ 7509508 w 8940545"/>
                  <a:gd name="connsiteY9" fmla="*/ 1774877 h 1796555"/>
                  <a:gd name="connsiteX10" fmla="*/ 7977475 w 8940545"/>
                  <a:gd name="connsiteY10" fmla="*/ 50641 h 1796555"/>
                  <a:gd name="connsiteX11" fmla="*/ 8065134 w 8940545"/>
                  <a:gd name="connsiteY11" fmla="*/ 1771974 h 1796555"/>
                  <a:gd name="connsiteX12" fmla="*/ 8940545 w 8940545"/>
                  <a:gd name="connsiteY12" fmla="*/ 1655070 h 1796555"/>
                  <a:gd name="connsiteX0" fmla="*/ 0 w 8940545"/>
                  <a:gd name="connsiteY0" fmla="*/ 1331216 h 1796555"/>
                  <a:gd name="connsiteX1" fmla="*/ 379171 w 8940545"/>
                  <a:gd name="connsiteY1" fmla="*/ 1638145 h 1796555"/>
                  <a:gd name="connsiteX2" fmla="*/ 2969987 w 8940545"/>
                  <a:gd name="connsiteY2" fmla="*/ 1750570 h 1796555"/>
                  <a:gd name="connsiteX3" fmla="*/ 5474003 w 8940545"/>
                  <a:gd name="connsiteY3" fmla="*/ 1750571 h 1796555"/>
                  <a:gd name="connsiteX4" fmla="*/ 5599945 w 8940545"/>
                  <a:gd name="connsiteY4" fmla="*/ 4 h 1796555"/>
                  <a:gd name="connsiteX5" fmla="*/ 6041271 w 8940545"/>
                  <a:gd name="connsiteY5" fmla="*/ 1767301 h 1796555"/>
                  <a:gd name="connsiteX6" fmla="*/ 6520014 w 8940545"/>
                  <a:gd name="connsiteY6" fmla="*/ 1774990 h 1796555"/>
                  <a:gd name="connsiteX7" fmla="*/ 7178662 w 8940545"/>
                  <a:gd name="connsiteY7" fmla="*/ 26739 h 1796555"/>
                  <a:gd name="connsiteX8" fmla="*/ 7150489 w 8940545"/>
                  <a:gd name="connsiteY8" fmla="*/ 1796469 h 1796555"/>
                  <a:gd name="connsiteX9" fmla="*/ 7589065 w 8940545"/>
                  <a:gd name="connsiteY9" fmla="*/ 1774877 h 1796555"/>
                  <a:gd name="connsiteX10" fmla="*/ 7977475 w 8940545"/>
                  <a:gd name="connsiteY10" fmla="*/ 50641 h 1796555"/>
                  <a:gd name="connsiteX11" fmla="*/ 8065134 w 8940545"/>
                  <a:gd name="connsiteY11" fmla="*/ 1771974 h 1796555"/>
                  <a:gd name="connsiteX12" fmla="*/ 8940545 w 8940545"/>
                  <a:gd name="connsiteY12" fmla="*/ 1655070 h 1796555"/>
                  <a:gd name="connsiteX0" fmla="*/ 0 w 8940545"/>
                  <a:gd name="connsiteY0" fmla="*/ 1437115 h 1796555"/>
                  <a:gd name="connsiteX1" fmla="*/ 379171 w 8940545"/>
                  <a:gd name="connsiteY1" fmla="*/ 1638145 h 1796555"/>
                  <a:gd name="connsiteX2" fmla="*/ 2969987 w 8940545"/>
                  <a:gd name="connsiteY2" fmla="*/ 1750570 h 1796555"/>
                  <a:gd name="connsiteX3" fmla="*/ 5474003 w 8940545"/>
                  <a:gd name="connsiteY3" fmla="*/ 1750571 h 1796555"/>
                  <a:gd name="connsiteX4" fmla="*/ 5599945 w 8940545"/>
                  <a:gd name="connsiteY4" fmla="*/ 4 h 1796555"/>
                  <a:gd name="connsiteX5" fmla="*/ 6041271 w 8940545"/>
                  <a:gd name="connsiteY5" fmla="*/ 1767301 h 1796555"/>
                  <a:gd name="connsiteX6" fmla="*/ 6520014 w 8940545"/>
                  <a:gd name="connsiteY6" fmla="*/ 1774990 h 1796555"/>
                  <a:gd name="connsiteX7" fmla="*/ 7178662 w 8940545"/>
                  <a:gd name="connsiteY7" fmla="*/ 26739 h 1796555"/>
                  <a:gd name="connsiteX8" fmla="*/ 7150489 w 8940545"/>
                  <a:gd name="connsiteY8" fmla="*/ 1796469 h 1796555"/>
                  <a:gd name="connsiteX9" fmla="*/ 7589065 w 8940545"/>
                  <a:gd name="connsiteY9" fmla="*/ 1774877 h 1796555"/>
                  <a:gd name="connsiteX10" fmla="*/ 7977475 w 8940545"/>
                  <a:gd name="connsiteY10" fmla="*/ 50641 h 1796555"/>
                  <a:gd name="connsiteX11" fmla="*/ 8065134 w 8940545"/>
                  <a:gd name="connsiteY11" fmla="*/ 1771974 h 1796555"/>
                  <a:gd name="connsiteX12" fmla="*/ 8940545 w 8940545"/>
                  <a:gd name="connsiteY12" fmla="*/ 1655070 h 1796555"/>
                  <a:gd name="connsiteX0" fmla="*/ 0 w 8940545"/>
                  <a:gd name="connsiteY0" fmla="*/ 1437115 h 1796555"/>
                  <a:gd name="connsiteX1" fmla="*/ 379171 w 8940545"/>
                  <a:gd name="connsiteY1" fmla="*/ 1638145 h 1796555"/>
                  <a:gd name="connsiteX2" fmla="*/ 2969987 w 8940545"/>
                  <a:gd name="connsiteY2" fmla="*/ 1750570 h 1796555"/>
                  <a:gd name="connsiteX3" fmla="*/ 5474003 w 8940545"/>
                  <a:gd name="connsiteY3" fmla="*/ 1750571 h 1796555"/>
                  <a:gd name="connsiteX4" fmla="*/ 5599945 w 8940545"/>
                  <a:gd name="connsiteY4" fmla="*/ 4 h 1796555"/>
                  <a:gd name="connsiteX5" fmla="*/ 6041271 w 8940545"/>
                  <a:gd name="connsiteY5" fmla="*/ 1767301 h 1796555"/>
                  <a:gd name="connsiteX6" fmla="*/ 6520014 w 8940545"/>
                  <a:gd name="connsiteY6" fmla="*/ 1774990 h 1796555"/>
                  <a:gd name="connsiteX7" fmla="*/ 7178662 w 8940545"/>
                  <a:gd name="connsiteY7" fmla="*/ 26739 h 1796555"/>
                  <a:gd name="connsiteX8" fmla="*/ 7150489 w 8940545"/>
                  <a:gd name="connsiteY8" fmla="*/ 1796469 h 1796555"/>
                  <a:gd name="connsiteX9" fmla="*/ 7589065 w 8940545"/>
                  <a:gd name="connsiteY9" fmla="*/ 1774877 h 1796555"/>
                  <a:gd name="connsiteX10" fmla="*/ 7977475 w 8940545"/>
                  <a:gd name="connsiteY10" fmla="*/ 50641 h 1796555"/>
                  <a:gd name="connsiteX11" fmla="*/ 8065134 w 8940545"/>
                  <a:gd name="connsiteY11" fmla="*/ 1771974 h 1796555"/>
                  <a:gd name="connsiteX12" fmla="*/ 8940545 w 8940545"/>
                  <a:gd name="connsiteY12" fmla="*/ 1655070 h 1796555"/>
                  <a:gd name="connsiteX0" fmla="*/ 0 w 8940545"/>
                  <a:gd name="connsiteY0" fmla="*/ 1437115 h 1796555"/>
                  <a:gd name="connsiteX1" fmla="*/ 538287 w 8940545"/>
                  <a:gd name="connsiteY1" fmla="*/ 1638145 h 1796555"/>
                  <a:gd name="connsiteX2" fmla="*/ 2969987 w 8940545"/>
                  <a:gd name="connsiteY2" fmla="*/ 1750570 h 1796555"/>
                  <a:gd name="connsiteX3" fmla="*/ 5474003 w 8940545"/>
                  <a:gd name="connsiteY3" fmla="*/ 1750571 h 1796555"/>
                  <a:gd name="connsiteX4" fmla="*/ 5599945 w 8940545"/>
                  <a:gd name="connsiteY4" fmla="*/ 4 h 1796555"/>
                  <a:gd name="connsiteX5" fmla="*/ 6041271 w 8940545"/>
                  <a:gd name="connsiteY5" fmla="*/ 1767301 h 1796555"/>
                  <a:gd name="connsiteX6" fmla="*/ 6520014 w 8940545"/>
                  <a:gd name="connsiteY6" fmla="*/ 1774990 h 1796555"/>
                  <a:gd name="connsiteX7" fmla="*/ 7178662 w 8940545"/>
                  <a:gd name="connsiteY7" fmla="*/ 26739 h 1796555"/>
                  <a:gd name="connsiteX8" fmla="*/ 7150489 w 8940545"/>
                  <a:gd name="connsiteY8" fmla="*/ 1796469 h 1796555"/>
                  <a:gd name="connsiteX9" fmla="*/ 7589065 w 8940545"/>
                  <a:gd name="connsiteY9" fmla="*/ 1774877 h 1796555"/>
                  <a:gd name="connsiteX10" fmla="*/ 7977475 w 8940545"/>
                  <a:gd name="connsiteY10" fmla="*/ 50641 h 1796555"/>
                  <a:gd name="connsiteX11" fmla="*/ 8065134 w 8940545"/>
                  <a:gd name="connsiteY11" fmla="*/ 1771974 h 1796555"/>
                  <a:gd name="connsiteX12" fmla="*/ 8940545 w 8940545"/>
                  <a:gd name="connsiteY12" fmla="*/ 1655070 h 1796555"/>
                  <a:gd name="connsiteX0" fmla="*/ 0 w 8940545"/>
                  <a:gd name="connsiteY0" fmla="*/ 1437115 h 1796555"/>
                  <a:gd name="connsiteX1" fmla="*/ 538287 w 8940545"/>
                  <a:gd name="connsiteY1" fmla="*/ 1638145 h 1796555"/>
                  <a:gd name="connsiteX2" fmla="*/ 2969987 w 8940545"/>
                  <a:gd name="connsiteY2" fmla="*/ 1750570 h 1796555"/>
                  <a:gd name="connsiteX3" fmla="*/ 5474003 w 8940545"/>
                  <a:gd name="connsiteY3" fmla="*/ 1750571 h 1796555"/>
                  <a:gd name="connsiteX4" fmla="*/ 5599945 w 8940545"/>
                  <a:gd name="connsiteY4" fmla="*/ 4 h 1796555"/>
                  <a:gd name="connsiteX5" fmla="*/ 6041271 w 8940545"/>
                  <a:gd name="connsiteY5" fmla="*/ 1767301 h 1796555"/>
                  <a:gd name="connsiteX6" fmla="*/ 6520014 w 8940545"/>
                  <a:gd name="connsiteY6" fmla="*/ 1774990 h 1796555"/>
                  <a:gd name="connsiteX7" fmla="*/ 7178662 w 8940545"/>
                  <a:gd name="connsiteY7" fmla="*/ 26739 h 1796555"/>
                  <a:gd name="connsiteX8" fmla="*/ 7150489 w 8940545"/>
                  <a:gd name="connsiteY8" fmla="*/ 1796469 h 1796555"/>
                  <a:gd name="connsiteX9" fmla="*/ 7589065 w 8940545"/>
                  <a:gd name="connsiteY9" fmla="*/ 1774877 h 1796555"/>
                  <a:gd name="connsiteX10" fmla="*/ 7977475 w 8940545"/>
                  <a:gd name="connsiteY10" fmla="*/ 50641 h 1796555"/>
                  <a:gd name="connsiteX11" fmla="*/ 8065134 w 8940545"/>
                  <a:gd name="connsiteY11" fmla="*/ 1771974 h 1796555"/>
                  <a:gd name="connsiteX12" fmla="*/ 8940545 w 8940545"/>
                  <a:gd name="connsiteY12" fmla="*/ 1655070 h 1796555"/>
                  <a:gd name="connsiteX0" fmla="*/ 0 w 8940545"/>
                  <a:gd name="connsiteY0" fmla="*/ 1437115 h 1796555"/>
                  <a:gd name="connsiteX1" fmla="*/ 538287 w 8940545"/>
                  <a:gd name="connsiteY1" fmla="*/ 1668402 h 1796555"/>
                  <a:gd name="connsiteX2" fmla="*/ 2969987 w 8940545"/>
                  <a:gd name="connsiteY2" fmla="*/ 1750570 h 1796555"/>
                  <a:gd name="connsiteX3" fmla="*/ 5474003 w 8940545"/>
                  <a:gd name="connsiteY3" fmla="*/ 1750571 h 1796555"/>
                  <a:gd name="connsiteX4" fmla="*/ 5599945 w 8940545"/>
                  <a:gd name="connsiteY4" fmla="*/ 4 h 1796555"/>
                  <a:gd name="connsiteX5" fmla="*/ 6041271 w 8940545"/>
                  <a:gd name="connsiteY5" fmla="*/ 1767301 h 1796555"/>
                  <a:gd name="connsiteX6" fmla="*/ 6520014 w 8940545"/>
                  <a:gd name="connsiteY6" fmla="*/ 1774990 h 1796555"/>
                  <a:gd name="connsiteX7" fmla="*/ 7178662 w 8940545"/>
                  <a:gd name="connsiteY7" fmla="*/ 26739 h 1796555"/>
                  <a:gd name="connsiteX8" fmla="*/ 7150489 w 8940545"/>
                  <a:gd name="connsiteY8" fmla="*/ 1796469 h 1796555"/>
                  <a:gd name="connsiteX9" fmla="*/ 7589065 w 8940545"/>
                  <a:gd name="connsiteY9" fmla="*/ 1774877 h 1796555"/>
                  <a:gd name="connsiteX10" fmla="*/ 7977475 w 8940545"/>
                  <a:gd name="connsiteY10" fmla="*/ 50641 h 1796555"/>
                  <a:gd name="connsiteX11" fmla="*/ 8065134 w 8940545"/>
                  <a:gd name="connsiteY11" fmla="*/ 1771974 h 1796555"/>
                  <a:gd name="connsiteX12" fmla="*/ 8940545 w 8940545"/>
                  <a:gd name="connsiteY12" fmla="*/ 1655070 h 1796555"/>
                  <a:gd name="connsiteX0" fmla="*/ 0 w 8940545"/>
                  <a:gd name="connsiteY0" fmla="*/ 1437115 h 1796555"/>
                  <a:gd name="connsiteX1" fmla="*/ 538287 w 8940545"/>
                  <a:gd name="connsiteY1" fmla="*/ 1668402 h 1796555"/>
                  <a:gd name="connsiteX2" fmla="*/ 2969987 w 8940545"/>
                  <a:gd name="connsiteY2" fmla="*/ 1750570 h 1796555"/>
                  <a:gd name="connsiteX3" fmla="*/ 5474003 w 8940545"/>
                  <a:gd name="connsiteY3" fmla="*/ 1750571 h 1796555"/>
                  <a:gd name="connsiteX4" fmla="*/ 5599945 w 8940545"/>
                  <a:gd name="connsiteY4" fmla="*/ 4 h 1796555"/>
                  <a:gd name="connsiteX5" fmla="*/ 6041271 w 8940545"/>
                  <a:gd name="connsiteY5" fmla="*/ 1767301 h 1796555"/>
                  <a:gd name="connsiteX6" fmla="*/ 6520014 w 8940545"/>
                  <a:gd name="connsiteY6" fmla="*/ 1774990 h 1796555"/>
                  <a:gd name="connsiteX7" fmla="*/ 7178662 w 8940545"/>
                  <a:gd name="connsiteY7" fmla="*/ 26739 h 1796555"/>
                  <a:gd name="connsiteX8" fmla="*/ 7150489 w 8940545"/>
                  <a:gd name="connsiteY8" fmla="*/ 1796469 h 1796555"/>
                  <a:gd name="connsiteX9" fmla="*/ 7589065 w 8940545"/>
                  <a:gd name="connsiteY9" fmla="*/ 1774877 h 1796555"/>
                  <a:gd name="connsiteX10" fmla="*/ 7977475 w 8940545"/>
                  <a:gd name="connsiteY10" fmla="*/ 50641 h 1796555"/>
                  <a:gd name="connsiteX11" fmla="*/ 8065134 w 8940545"/>
                  <a:gd name="connsiteY11" fmla="*/ 1771974 h 1796555"/>
                  <a:gd name="connsiteX12" fmla="*/ 8940545 w 8940545"/>
                  <a:gd name="connsiteY12" fmla="*/ 1655070 h 1796555"/>
                  <a:gd name="connsiteX0" fmla="*/ 0 w 8940545"/>
                  <a:gd name="connsiteY0" fmla="*/ 1437115 h 1796555"/>
                  <a:gd name="connsiteX1" fmla="*/ 538287 w 8940545"/>
                  <a:gd name="connsiteY1" fmla="*/ 1668402 h 1796555"/>
                  <a:gd name="connsiteX2" fmla="*/ 5474003 w 8940545"/>
                  <a:gd name="connsiteY2" fmla="*/ 1750571 h 1796555"/>
                  <a:gd name="connsiteX3" fmla="*/ 5599945 w 8940545"/>
                  <a:gd name="connsiteY3" fmla="*/ 4 h 1796555"/>
                  <a:gd name="connsiteX4" fmla="*/ 6041271 w 8940545"/>
                  <a:gd name="connsiteY4" fmla="*/ 1767301 h 1796555"/>
                  <a:gd name="connsiteX5" fmla="*/ 6520014 w 8940545"/>
                  <a:gd name="connsiteY5" fmla="*/ 1774990 h 1796555"/>
                  <a:gd name="connsiteX6" fmla="*/ 7178662 w 8940545"/>
                  <a:gd name="connsiteY6" fmla="*/ 26739 h 1796555"/>
                  <a:gd name="connsiteX7" fmla="*/ 7150489 w 8940545"/>
                  <a:gd name="connsiteY7" fmla="*/ 1796469 h 1796555"/>
                  <a:gd name="connsiteX8" fmla="*/ 7589065 w 8940545"/>
                  <a:gd name="connsiteY8" fmla="*/ 1774877 h 1796555"/>
                  <a:gd name="connsiteX9" fmla="*/ 7977475 w 8940545"/>
                  <a:gd name="connsiteY9" fmla="*/ 50641 h 1796555"/>
                  <a:gd name="connsiteX10" fmla="*/ 8065134 w 8940545"/>
                  <a:gd name="connsiteY10" fmla="*/ 1771974 h 1796555"/>
                  <a:gd name="connsiteX11" fmla="*/ 8940545 w 8940545"/>
                  <a:gd name="connsiteY11" fmla="*/ 1655070 h 1796555"/>
                  <a:gd name="connsiteX0" fmla="*/ 0 w 8940545"/>
                  <a:gd name="connsiteY0" fmla="*/ 1437115 h 1867510"/>
                  <a:gd name="connsiteX1" fmla="*/ 522375 w 8940545"/>
                  <a:gd name="connsiteY1" fmla="*/ 1698658 h 1867510"/>
                  <a:gd name="connsiteX2" fmla="*/ 5474003 w 8940545"/>
                  <a:gd name="connsiteY2" fmla="*/ 1750571 h 1867510"/>
                  <a:gd name="connsiteX3" fmla="*/ 5599945 w 8940545"/>
                  <a:gd name="connsiteY3" fmla="*/ 4 h 1867510"/>
                  <a:gd name="connsiteX4" fmla="*/ 6041271 w 8940545"/>
                  <a:gd name="connsiteY4" fmla="*/ 1767301 h 1867510"/>
                  <a:gd name="connsiteX5" fmla="*/ 6520014 w 8940545"/>
                  <a:gd name="connsiteY5" fmla="*/ 1774990 h 1867510"/>
                  <a:gd name="connsiteX6" fmla="*/ 7178662 w 8940545"/>
                  <a:gd name="connsiteY6" fmla="*/ 26739 h 1867510"/>
                  <a:gd name="connsiteX7" fmla="*/ 7150489 w 8940545"/>
                  <a:gd name="connsiteY7" fmla="*/ 1796469 h 1867510"/>
                  <a:gd name="connsiteX8" fmla="*/ 7589065 w 8940545"/>
                  <a:gd name="connsiteY8" fmla="*/ 1774877 h 1867510"/>
                  <a:gd name="connsiteX9" fmla="*/ 7977475 w 8940545"/>
                  <a:gd name="connsiteY9" fmla="*/ 50641 h 1867510"/>
                  <a:gd name="connsiteX10" fmla="*/ 8065134 w 8940545"/>
                  <a:gd name="connsiteY10" fmla="*/ 1771974 h 1867510"/>
                  <a:gd name="connsiteX11" fmla="*/ 8940545 w 8940545"/>
                  <a:gd name="connsiteY11" fmla="*/ 1655070 h 1867510"/>
                  <a:gd name="connsiteX0" fmla="*/ 0 w 8940545"/>
                  <a:gd name="connsiteY0" fmla="*/ 1437115 h 1796555"/>
                  <a:gd name="connsiteX1" fmla="*/ 522375 w 8940545"/>
                  <a:gd name="connsiteY1" fmla="*/ 1698658 h 1796555"/>
                  <a:gd name="connsiteX2" fmla="*/ 5474003 w 8940545"/>
                  <a:gd name="connsiteY2" fmla="*/ 1750571 h 1796555"/>
                  <a:gd name="connsiteX3" fmla="*/ 5599945 w 8940545"/>
                  <a:gd name="connsiteY3" fmla="*/ 4 h 1796555"/>
                  <a:gd name="connsiteX4" fmla="*/ 6041271 w 8940545"/>
                  <a:gd name="connsiteY4" fmla="*/ 1767301 h 1796555"/>
                  <a:gd name="connsiteX5" fmla="*/ 6520014 w 8940545"/>
                  <a:gd name="connsiteY5" fmla="*/ 1774990 h 1796555"/>
                  <a:gd name="connsiteX6" fmla="*/ 7178662 w 8940545"/>
                  <a:gd name="connsiteY6" fmla="*/ 26739 h 1796555"/>
                  <a:gd name="connsiteX7" fmla="*/ 7150489 w 8940545"/>
                  <a:gd name="connsiteY7" fmla="*/ 1796469 h 1796555"/>
                  <a:gd name="connsiteX8" fmla="*/ 7589065 w 8940545"/>
                  <a:gd name="connsiteY8" fmla="*/ 1774877 h 1796555"/>
                  <a:gd name="connsiteX9" fmla="*/ 7977475 w 8940545"/>
                  <a:gd name="connsiteY9" fmla="*/ 50641 h 1796555"/>
                  <a:gd name="connsiteX10" fmla="*/ 8065134 w 8940545"/>
                  <a:gd name="connsiteY10" fmla="*/ 1771974 h 1796555"/>
                  <a:gd name="connsiteX11" fmla="*/ 8940545 w 8940545"/>
                  <a:gd name="connsiteY11" fmla="*/ 1655070 h 1796555"/>
                  <a:gd name="connsiteX0" fmla="*/ 0 w 8940545"/>
                  <a:gd name="connsiteY0" fmla="*/ 1437117 h 1796557"/>
                  <a:gd name="connsiteX1" fmla="*/ 522375 w 8940545"/>
                  <a:gd name="connsiteY1" fmla="*/ 1698660 h 1796557"/>
                  <a:gd name="connsiteX2" fmla="*/ 5474003 w 8940545"/>
                  <a:gd name="connsiteY2" fmla="*/ 1750573 h 1796557"/>
                  <a:gd name="connsiteX3" fmla="*/ 5599945 w 8940545"/>
                  <a:gd name="connsiteY3" fmla="*/ 6 h 1796557"/>
                  <a:gd name="connsiteX4" fmla="*/ 6041271 w 8940545"/>
                  <a:gd name="connsiteY4" fmla="*/ 1767303 h 1796557"/>
                  <a:gd name="connsiteX5" fmla="*/ 6520014 w 8940545"/>
                  <a:gd name="connsiteY5" fmla="*/ 1774992 h 1796557"/>
                  <a:gd name="connsiteX6" fmla="*/ 7178662 w 8940545"/>
                  <a:gd name="connsiteY6" fmla="*/ 26741 h 1796557"/>
                  <a:gd name="connsiteX7" fmla="*/ 7150489 w 8940545"/>
                  <a:gd name="connsiteY7" fmla="*/ 1796471 h 1796557"/>
                  <a:gd name="connsiteX8" fmla="*/ 7589065 w 8940545"/>
                  <a:gd name="connsiteY8" fmla="*/ 1774879 h 1796557"/>
                  <a:gd name="connsiteX9" fmla="*/ 7977475 w 8940545"/>
                  <a:gd name="connsiteY9" fmla="*/ 50643 h 1796557"/>
                  <a:gd name="connsiteX10" fmla="*/ 8065134 w 8940545"/>
                  <a:gd name="connsiteY10" fmla="*/ 1771976 h 1796557"/>
                  <a:gd name="connsiteX11" fmla="*/ 8940545 w 8940545"/>
                  <a:gd name="connsiteY11" fmla="*/ 1655072 h 1796557"/>
                  <a:gd name="connsiteX0" fmla="*/ 0 w 8940545"/>
                  <a:gd name="connsiteY0" fmla="*/ 1437115 h 1796555"/>
                  <a:gd name="connsiteX1" fmla="*/ 522375 w 8940545"/>
                  <a:gd name="connsiteY1" fmla="*/ 1698658 h 1796555"/>
                  <a:gd name="connsiteX2" fmla="*/ 5474003 w 8940545"/>
                  <a:gd name="connsiteY2" fmla="*/ 1750571 h 1796555"/>
                  <a:gd name="connsiteX3" fmla="*/ 5599945 w 8940545"/>
                  <a:gd name="connsiteY3" fmla="*/ 4 h 1796555"/>
                  <a:gd name="connsiteX4" fmla="*/ 6041271 w 8940545"/>
                  <a:gd name="connsiteY4" fmla="*/ 1767301 h 1796555"/>
                  <a:gd name="connsiteX5" fmla="*/ 6520014 w 8940545"/>
                  <a:gd name="connsiteY5" fmla="*/ 1774990 h 1796555"/>
                  <a:gd name="connsiteX6" fmla="*/ 7178662 w 8940545"/>
                  <a:gd name="connsiteY6" fmla="*/ 26739 h 1796555"/>
                  <a:gd name="connsiteX7" fmla="*/ 7150489 w 8940545"/>
                  <a:gd name="connsiteY7" fmla="*/ 1796469 h 1796555"/>
                  <a:gd name="connsiteX8" fmla="*/ 7589065 w 8940545"/>
                  <a:gd name="connsiteY8" fmla="*/ 1774877 h 1796555"/>
                  <a:gd name="connsiteX9" fmla="*/ 7977475 w 8940545"/>
                  <a:gd name="connsiteY9" fmla="*/ 50641 h 1796555"/>
                  <a:gd name="connsiteX10" fmla="*/ 8065134 w 8940545"/>
                  <a:gd name="connsiteY10" fmla="*/ 1771974 h 1796555"/>
                  <a:gd name="connsiteX11" fmla="*/ 8940545 w 8940545"/>
                  <a:gd name="connsiteY11" fmla="*/ 1655070 h 1796555"/>
                  <a:gd name="connsiteX0" fmla="*/ 0 w 8940545"/>
                  <a:gd name="connsiteY0" fmla="*/ 1437115 h 1796555"/>
                  <a:gd name="connsiteX1" fmla="*/ 522375 w 8940545"/>
                  <a:gd name="connsiteY1" fmla="*/ 1698658 h 1796555"/>
                  <a:gd name="connsiteX2" fmla="*/ 5378534 w 8940545"/>
                  <a:gd name="connsiteY2" fmla="*/ 1750571 h 1796555"/>
                  <a:gd name="connsiteX3" fmla="*/ 5599945 w 8940545"/>
                  <a:gd name="connsiteY3" fmla="*/ 4 h 1796555"/>
                  <a:gd name="connsiteX4" fmla="*/ 6041271 w 8940545"/>
                  <a:gd name="connsiteY4" fmla="*/ 1767301 h 1796555"/>
                  <a:gd name="connsiteX5" fmla="*/ 6520014 w 8940545"/>
                  <a:gd name="connsiteY5" fmla="*/ 1774990 h 1796555"/>
                  <a:gd name="connsiteX6" fmla="*/ 7178662 w 8940545"/>
                  <a:gd name="connsiteY6" fmla="*/ 26739 h 1796555"/>
                  <a:gd name="connsiteX7" fmla="*/ 7150489 w 8940545"/>
                  <a:gd name="connsiteY7" fmla="*/ 1796469 h 1796555"/>
                  <a:gd name="connsiteX8" fmla="*/ 7589065 w 8940545"/>
                  <a:gd name="connsiteY8" fmla="*/ 1774877 h 1796555"/>
                  <a:gd name="connsiteX9" fmla="*/ 7977475 w 8940545"/>
                  <a:gd name="connsiteY9" fmla="*/ 50641 h 1796555"/>
                  <a:gd name="connsiteX10" fmla="*/ 8065134 w 8940545"/>
                  <a:gd name="connsiteY10" fmla="*/ 1771974 h 1796555"/>
                  <a:gd name="connsiteX11" fmla="*/ 8940545 w 8940545"/>
                  <a:gd name="connsiteY11" fmla="*/ 1655070 h 1796555"/>
                  <a:gd name="connsiteX0" fmla="*/ 0 w 8940545"/>
                  <a:gd name="connsiteY0" fmla="*/ 1437115 h 1796555"/>
                  <a:gd name="connsiteX1" fmla="*/ 522375 w 8940545"/>
                  <a:gd name="connsiteY1" fmla="*/ 1744043 h 1796555"/>
                  <a:gd name="connsiteX2" fmla="*/ 5378534 w 8940545"/>
                  <a:gd name="connsiteY2" fmla="*/ 1750571 h 1796555"/>
                  <a:gd name="connsiteX3" fmla="*/ 5599945 w 8940545"/>
                  <a:gd name="connsiteY3" fmla="*/ 4 h 1796555"/>
                  <a:gd name="connsiteX4" fmla="*/ 6041271 w 8940545"/>
                  <a:gd name="connsiteY4" fmla="*/ 1767301 h 1796555"/>
                  <a:gd name="connsiteX5" fmla="*/ 6520014 w 8940545"/>
                  <a:gd name="connsiteY5" fmla="*/ 1774990 h 1796555"/>
                  <a:gd name="connsiteX6" fmla="*/ 7178662 w 8940545"/>
                  <a:gd name="connsiteY6" fmla="*/ 26739 h 1796555"/>
                  <a:gd name="connsiteX7" fmla="*/ 7150489 w 8940545"/>
                  <a:gd name="connsiteY7" fmla="*/ 1796469 h 1796555"/>
                  <a:gd name="connsiteX8" fmla="*/ 7589065 w 8940545"/>
                  <a:gd name="connsiteY8" fmla="*/ 1774877 h 1796555"/>
                  <a:gd name="connsiteX9" fmla="*/ 7977475 w 8940545"/>
                  <a:gd name="connsiteY9" fmla="*/ 50641 h 1796555"/>
                  <a:gd name="connsiteX10" fmla="*/ 8065134 w 8940545"/>
                  <a:gd name="connsiteY10" fmla="*/ 1771974 h 1796555"/>
                  <a:gd name="connsiteX11" fmla="*/ 8940545 w 8940545"/>
                  <a:gd name="connsiteY11" fmla="*/ 1655070 h 1796555"/>
                  <a:gd name="connsiteX0" fmla="*/ 0 w 8799510"/>
                  <a:gd name="connsiteY0" fmla="*/ 1437115 h 1810822"/>
                  <a:gd name="connsiteX1" fmla="*/ 522375 w 8799510"/>
                  <a:gd name="connsiteY1" fmla="*/ 1744043 h 1810822"/>
                  <a:gd name="connsiteX2" fmla="*/ 5378534 w 8799510"/>
                  <a:gd name="connsiteY2" fmla="*/ 1750571 h 1810822"/>
                  <a:gd name="connsiteX3" fmla="*/ 5599945 w 8799510"/>
                  <a:gd name="connsiteY3" fmla="*/ 4 h 1810822"/>
                  <a:gd name="connsiteX4" fmla="*/ 6041271 w 8799510"/>
                  <a:gd name="connsiteY4" fmla="*/ 1767301 h 1810822"/>
                  <a:gd name="connsiteX5" fmla="*/ 6520014 w 8799510"/>
                  <a:gd name="connsiteY5" fmla="*/ 1774990 h 1810822"/>
                  <a:gd name="connsiteX6" fmla="*/ 7178662 w 8799510"/>
                  <a:gd name="connsiteY6" fmla="*/ 26739 h 1810822"/>
                  <a:gd name="connsiteX7" fmla="*/ 7150489 w 8799510"/>
                  <a:gd name="connsiteY7" fmla="*/ 1796469 h 1810822"/>
                  <a:gd name="connsiteX8" fmla="*/ 7589065 w 8799510"/>
                  <a:gd name="connsiteY8" fmla="*/ 1774877 h 1810822"/>
                  <a:gd name="connsiteX9" fmla="*/ 7977475 w 8799510"/>
                  <a:gd name="connsiteY9" fmla="*/ 50641 h 1810822"/>
                  <a:gd name="connsiteX10" fmla="*/ 8065134 w 8799510"/>
                  <a:gd name="connsiteY10" fmla="*/ 1771974 h 1810822"/>
                  <a:gd name="connsiteX11" fmla="*/ 8799510 w 8799510"/>
                  <a:gd name="connsiteY11" fmla="*/ 1717972 h 1810822"/>
                  <a:gd name="connsiteX0" fmla="*/ 0 w 8799510"/>
                  <a:gd name="connsiteY0" fmla="*/ 1437115 h 1798944"/>
                  <a:gd name="connsiteX1" fmla="*/ 522375 w 8799510"/>
                  <a:gd name="connsiteY1" fmla="*/ 1744043 h 1798944"/>
                  <a:gd name="connsiteX2" fmla="*/ 5378534 w 8799510"/>
                  <a:gd name="connsiteY2" fmla="*/ 1750571 h 1798944"/>
                  <a:gd name="connsiteX3" fmla="*/ 5599945 w 8799510"/>
                  <a:gd name="connsiteY3" fmla="*/ 4 h 1798944"/>
                  <a:gd name="connsiteX4" fmla="*/ 6041271 w 8799510"/>
                  <a:gd name="connsiteY4" fmla="*/ 1767301 h 1798944"/>
                  <a:gd name="connsiteX5" fmla="*/ 6520014 w 8799510"/>
                  <a:gd name="connsiteY5" fmla="*/ 1774990 h 1798944"/>
                  <a:gd name="connsiteX6" fmla="*/ 7178662 w 8799510"/>
                  <a:gd name="connsiteY6" fmla="*/ 26739 h 1798944"/>
                  <a:gd name="connsiteX7" fmla="*/ 7150489 w 8799510"/>
                  <a:gd name="connsiteY7" fmla="*/ 1796469 h 1798944"/>
                  <a:gd name="connsiteX8" fmla="*/ 7589065 w 8799510"/>
                  <a:gd name="connsiteY8" fmla="*/ 1774877 h 1798944"/>
                  <a:gd name="connsiteX9" fmla="*/ 7977475 w 8799510"/>
                  <a:gd name="connsiteY9" fmla="*/ 50641 h 1798944"/>
                  <a:gd name="connsiteX10" fmla="*/ 8065134 w 8799510"/>
                  <a:gd name="connsiteY10" fmla="*/ 1771974 h 1798944"/>
                  <a:gd name="connsiteX11" fmla="*/ 8799510 w 8799510"/>
                  <a:gd name="connsiteY11" fmla="*/ 1717972 h 1798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799510" h="1798944">
                    <a:moveTo>
                      <a:pt x="0" y="1437115"/>
                    </a:moveTo>
                    <a:cubicBezTo>
                      <a:pt x="230267" y="1536887"/>
                      <a:pt x="218316" y="1749793"/>
                      <a:pt x="522375" y="1744043"/>
                    </a:cubicBezTo>
                    <a:lnTo>
                      <a:pt x="5378534" y="1750571"/>
                    </a:lnTo>
                    <a:cubicBezTo>
                      <a:pt x="5552886" y="1556059"/>
                      <a:pt x="5489489" y="-2784"/>
                      <a:pt x="5599945" y="4"/>
                    </a:cubicBezTo>
                    <a:cubicBezTo>
                      <a:pt x="5710401" y="2792"/>
                      <a:pt x="5743992" y="1761460"/>
                      <a:pt x="6041271" y="1767301"/>
                    </a:cubicBezTo>
                    <a:cubicBezTo>
                      <a:pt x="6338550" y="1773142"/>
                      <a:pt x="6352734" y="1786240"/>
                      <a:pt x="6520014" y="1774990"/>
                    </a:cubicBezTo>
                    <a:cubicBezTo>
                      <a:pt x="6687294" y="1774480"/>
                      <a:pt x="7050251" y="39271"/>
                      <a:pt x="7178662" y="26739"/>
                    </a:cubicBezTo>
                    <a:cubicBezTo>
                      <a:pt x="7340939" y="46429"/>
                      <a:pt x="6972751" y="1810808"/>
                      <a:pt x="7150489" y="1796469"/>
                    </a:cubicBezTo>
                    <a:lnTo>
                      <a:pt x="7589065" y="1774877"/>
                    </a:lnTo>
                    <a:cubicBezTo>
                      <a:pt x="7729548" y="1471299"/>
                      <a:pt x="7898130" y="51125"/>
                      <a:pt x="7977475" y="50641"/>
                    </a:cubicBezTo>
                    <a:cubicBezTo>
                      <a:pt x="8056820" y="50157"/>
                      <a:pt x="7676851" y="1767348"/>
                      <a:pt x="8065134" y="1771974"/>
                    </a:cubicBezTo>
                    <a:cubicBezTo>
                      <a:pt x="8399550" y="1824923"/>
                      <a:pt x="8618679" y="1796235"/>
                      <a:pt x="8799510" y="1717972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wrap="none" lIns="72000" rIns="72000"/>
              <a:lstStyle/>
              <a:p>
                <a:pPr>
                  <a:defRPr/>
                </a:pPr>
                <a:endParaRPr lang="en-US">
                  <a:solidFill>
                    <a:srgbClr val="58585A"/>
                  </a:solidFill>
                  <a:ea typeface="MS PGothic" pitchFamily="34" charset="-128"/>
                  <a:cs typeface="ＭＳ Ｐゴシック" charset="0"/>
                </a:endParaRPr>
              </a:p>
            </p:txBody>
          </p:sp>
          <p:sp>
            <p:nvSpPr>
              <p:cNvPr id="139" name="Freeform 138"/>
              <p:cNvSpPr/>
              <p:nvPr/>
            </p:nvSpPr>
            <p:spPr bwMode="auto">
              <a:xfrm>
                <a:off x="2283339" y="3298144"/>
                <a:ext cx="8552229" cy="2267249"/>
              </a:xfrm>
              <a:custGeom>
                <a:avLst/>
                <a:gdLst>
                  <a:gd name="connsiteX0" fmla="*/ 0 w 6766560"/>
                  <a:gd name="connsiteY0" fmla="*/ 1861353 h 2081775"/>
                  <a:gd name="connsiteX1" fmla="*/ 4572000 w 6766560"/>
                  <a:gd name="connsiteY1" fmla="*/ 1938355 h 2081775"/>
                  <a:gd name="connsiteX2" fmla="*/ 4774130 w 6766560"/>
                  <a:gd name="connsiteY2" fmla="*/ 205807 h 2081775"/>
                  <a:gd name="connsiteX3" fmla="*/ 4947385 w 6766560"/>
                  <a:gd name="connsiteY3" fmla="*/ 176932 h 2081775"/>
                  <a:gd name="connsiteX4" fmla="*/ 5130265 w 6766560"/>
                  <a:gd name="connsiteY4" fmla="*/ 1505218 h 2081775"/>
                  <a:gd name="connsiteX5" fmla="*/ 5592277 w 6766560"/>
                  <a:gd name="connsiteY5" fmla="*/ 1851727 h 2081775"/>
                  <a:gd name="connsiteX6" fmla="*/ 6131292 w 6766560"/>
                  <a:gd name="connsiteY6" fmla="*/ 119180 h 2081775"/>
                  <a:gd name="connsiteX7" fmla="*/ 6266046 w 6766560"/>
                  <a:gd name="connsiteY7" fmla="*/ 369437 h 2081775"/>
                  <a:gd name="connsiteX8" fmla="*/ 6227545 w 6766560"/>
                  <a:gd name="connsiteY8" fmla="*/ 1447466 h 2081775"/>
                  <a:gd name="connsiteX9" fmla="*/ 6766560 w 6766560"/>
                  <a:gd name="connsiteY9" fmla="*/ 1572595 h 2081775"/>
                  <a:gd name="connsiteX0" fmla="*/ 0 w 6766560"/>
                  <a:gd name="connsiteY0" fmla="*/ 1861353 h 2081775"/>
                  <a:gd name="connsiteX1" fmla="*/ 4572000 w 6766560"/>
                  <a:gd name="connsiteY1" fmla="*/ 1938355 h 2081775"/>
                  <a:gd name="connsiteX2" fmla="*/ 4774130 w 6766560"/>
                  <a:gd name="connsiteY2" fmla="*/ 205807 h 2081775"/>
                  <a:gd name="connsiteX3" fmla="*/ 4947385 w 6766560"/>
                  <a:gd name="connsiteY3" fmla="*/ 176932 h 2081775"/>
                  <a:gd name="connsiteX4" fmla="*/ 5130265 w 6766560"/>
                  <a:gd name="connsiteY4" fmla="*/ 1505218 h 2081775"/>
                  <a:gd name="connsiteX5" fmla="*/ 5563401 w 6766560"/>
                  <a:gd name="connsiteY5" fmla="*/ 1457091 h 2081775"/>
                  <a:gd name="connsiteX6" fmla="*/ 6131292 w 6766560"/>
                  <a:gd name="connsiteY6" fmla="*/ 119180 h 2081775"/>
                  <a:gd name="connsiteX7" fmla="*/ 6266046 w 6766560"/>
                  <a:gd name="connsiteY7" fmla="*/ 369437 h 2081775"/>
                  <a:gd name="connsiteX8" fmla="*/ 6227545 w 6766560"/>
                  <a:gd name="connsiteY8" fmla="*/ 1447466 h 2081775"/>
                  <a:gd name="connsiteX9" fmla="*/ 6766560 w 6766560"/>
                  <a:gd name="connsiteY9" fmla="*/ 1572595 h 2081775"/>
                  <a:gd name="connsiteX0" fmla="*/ 0 w 6906260"/>
                  <a:gd name="connsiteY0" fmla="*/ 1893103 h 2094735"/>
                  <a:gd name="connsiteX1" fmla="*/ 4711700 w 6906260"/>
                  <a:gd name="connsiteY1" fmla="*/ 1938355 h 2094735"/>
                  <a:gd name="connsiteX2" fmla="*/ 4913830 w 6906260"/>
                  <a:gd name="connsiteY2" fmla="*/ 205807 h 2094735"/>
                  <a:gd name="connsiteX3" fmla="*/ 5087085 w 6906260"/>
                  <a:gd name="connsiteY3" fmla="*/ 176932 h 2094735"/>
                  <a:gd name="connsiteX4" fmla="*/ 5269965 w 6906260"/>
                  <a:gd name="connsiteY4" fmla="*/ 1505218 h 2094735"/>
                  <a:gd name="connsiteX5" fmla="*/ 5703101 w 6906260"/>
                  <a:gd name="connsiteY5" fmla="*/ 1457091 h 2094735"/>
                  <a:gd name="connsiteX6" fmla="*/ 6270992 w 6906260"/>
                  <a:gd name="connsiteY6" fmla="*/ 119180 h 2094735"/>
                  <a:gd name="connsiteX7" fmla="*/ 6405746 w 6906260"/>
                  <a:gd name="connsiteY7" fmla="*/ 369437 h 2094735"/>
                  <a:gd name="connsiteX8" fmla="*/ 6367245 w 6906260"/>
                  <a:gd name="connsiteY8" fmla="*/ 1447466 h 2094735"/>
                  <a:gd name="connsiteX9" fmla="*/ 6906260 w 6906260"/>
                  <a:gd name="connsiteY9" fmla="*/ 1572595 h 2094735"/>
                  <a:gd name="connsiteX0" fmla="*/ 0 w 7620635"/>
                  <a:gd name="connsiteY0" fmla="*/ 1912153 h 2103079"/>
                  <a:gd name="connsiteX1" fmla="*/ 5426075 w 7620635"/>
                  <a:gd name="connsiteY1" fmla="*/ 1938355 h 2103079"/>
                  <a:gd name="connsiteX2" fmla="*/ 5628205 w 7620635"/>
                  <a:gd name="connsiteY2" fmla="*/ 205807 h 2103079"/>
                  <a:gd name="connsiteX3" fmla="*/ 5801460 w 7620635"/>
                  <a:gd name="connsiteY3" fmla="*/ 176932 h 2103079"/>
                  <a:gd name="connsiteX4" fmla="*/ 5984340 w 7620635"/>
                  <a:gd name="connsiteY4" fmla="*/ 1505218 h 2103079"/>
                  <a:gd name="connsiteX5" fmla="*/ 6417476 w 7620635"/>
                  <a:gd name="connsiteY5" fmla="*/ 1457091 h 2103079"/>
                  <a:gd name="connsiteX6" fmla="*/ 6985367 w 7620635"/>
                  <a:gd name="connsiteY6" fmla="*/ 119180 h 2103079"/>
                  <a:gd name="connsiteX7" fmla="*/ 7120121 w 7620635"/>
                  <a:gd name="connsiteY7" fmla="*/ 369437 h 2103079"/>
                  <a:gd name="connsiteX8" fmla="*/ 7081620 w 7620635"/>
                  <a:gd name="connsiteY8" fmla="*/ 1447466 h 2103079"/>
                  <a:gd name="connsiteX9" fmla="*/ 7620635 w 7620635"/>
                  <a:gd name="connsiteY9" fmla="*/ 1572595 h 2103079"/>
                  <a:gd name="connsiteX0" fmla="*/ 0 w 7877810"/>
                  <a:gd name="connsiteY0" fmla="*/ 1912153 h 2103079"/>
                  <a:gd name="connsiteX1" fmla="*/ 5426075 w 7877810"/>
                  <a:gd name="connsiteY1" fmla="*/ 1938355 h 2103079"/>
                  <a:gd name="connsiteX2" fmla="*/ 5628205 w 7877810"/>
                  <a:gd name="connsiteY2" fmla="*/ 205807 h 2103079"/>
                  <a:gd name="connsiteX3" fmla="*/ 5801460 w 7877810"/>
                  <a:gd name="connsiteY3" fmla="*/ 176932 h 2103079"/>
                  <a:gd name="connsiteX4" fmla="*/ 5984340 w 7877810"/>
                  <a:gd name="connsiteY4" fmla="*/ 1505218 h 2103079"/>
                  <a:gd name="connsiteX5" fmla="*/ 6417476 w 7877810"/>
                  <a:gd name="connsiteY5" fmla="*/ 1457091 h 2103079"/>
                  <a:gd name="connsiteX6" fmla="*/ 6985367 w 7877810"/>
                  <a:gd name="connsiteY6" fmla="*/ 119180 h 2103079"/>
                  <a:gd name="connsiteX7" fmla="*/ 7120121 w 7877810"/>
                  <a:gd name="connsiteY7" fmla="*/ 369437 h 2103079"/>
                  <a:gd name="connsiteX8" fmla="*/ 7081620 w 7877810"/>
                  <a:gd name="connsiteY8" fmla="*/ 1447466 h 2103079"/>
                  <a:gd name="connsiteX9" fmla="*/ 7877810 w 7877810"/>
                  <a:gd name="connsiteY9" fmla="*/ 1534495 h 2103079"/>
                  <a:gd name="connsiteX0" fmla="*/ 0 w 7877810"/>
                  <a:gd name="connsiteY0" fmla="*/ 1912153 h 2103079"/>
                  <a:gd name="connsiteX1" fmla="*/ 5426075 w 7877810"/>
                  <a:gd name="connsiteY1" fmla="*/ 1938355 h 2103079"/>
                  <a:gd name="connsiteX2" fmla="*/ 5628205 w 7877810"/>
                  <a:gd name="connsiteY2" fmla="*/ 205807 h 2103079"/>
                  <a:gd name="connsiteX3" fmla="*/ 5801460 w 7877810"/>
                  <a:gd name="connsiteY3" fmla="*/ 176932 h 2103079"/>
                  <a:gd name="connsiteX4" fmla="*/ 5984340 w 7877810"/>
                  <a:gd name="connsiteY4" fmla="*/ 1505218 h 2103079"/>
                  <a:gd name="connsiteX5" fmla="*/ 6417476 w 7877810"/>
                  <a:gd name="connsiteY5" fmla="*/ 1457091 h 2103079"/>
                  <a:gd name="connsiteX6" fmla="*/ 6985367 w 7877810"/>
                  <a:gd name="connsiteY6" fmla="*/ 119180 h 2103079"/>
                  <a:gd name="connsiteX7" fmla="*/ 7120121 w 7877810"/>
                  <a:gd name="connsiteY7" fmla="*/ 369437 h 2103079"/>
                  <a:gd name="connsiteX8" fmla="*/ 7081620 w 7877810"/>
                  <a:gd name="connsiteY8" fmla="*/ 1447466 h 2103079"/>
                  <a:gd name="connsiteX9" fmla="*/ 7877810 w 7877810"/>
                  <a:gd name="connsiteY9" fmla="*/ 1534495 h 2103079"/>
                  <a:gd name="connsiteX0" fmla="*/ 0 w 7877810"/>
                  <a:gd name="connsiteY0" fmla="*/ 2010627 h 2153546"/>
                  <a:gd name="connsiteX1" fmla="*/ 5426075 w 7877810"/>
                  <a:gd name="connsiteY1" fmla="*/ 1938355 h 2153546"/>
                  <a:gd name="connsiteX2" fmla="*/ 5628205 w 7877810"/>
                  <a:gd name="connsiteY2" fmla="*/ 205807 h 2153546"/>
                  <a:gd name="connsiteX3" fmla="*/ 5801460 w 7877810"/>
                  <a:gd name="connsiteY3" fmla="*/ 176932 h 2153546"/>
                  <a:gd name="connsiteX4" fmla="*/ 5984340 w 7877810"/>
                  <a:gd name="connsiteY4" fmla="*/ 1505218 h 2153546"/>
                  <a:gd name="connsiteX5" fmla="*/ 6417476 w 7877810"/>
                  <a:gd name="connsiteY5" fmla="*/ 1457091 h 2153546"/>
                  <a:gd name="connsiteX6" fmla="*/ 6985367 w 7877810"/>
                  <a:gd name="connsiteY6" fmla="*/ 119180 h 2153546"/>
                  <a:gd name="connsiteX7" fmla="*/ 7120121 w 7877810"/>
                  <a:gd name="connsiteY7" fmla="*/ 369437 h 2153546"/>
                  <a:gd name="connsiteX8" fmla="*/ 7081620 w 7877810"/>
                  <a:gd name="connsiteY8" fmla="*/ 1447466 h 2153546"/>
                  <a:gd name="connsiteX9" fmla="*/ 7877810 w 7877810"/>
                  <a:gd name="connsiteY9" fmla="*/ 1534495 h 2153546"/>
                  <a:gd name="connsiteX0" fmla="*/ 0 w 7877810"/>
                  <a:gd name="connsiteY0" fmla="*/ 2010627 h 2010627"/>
                  <a:gd name="connsiteX1" fmla="*/ 5426075 w 7877810"/>
                  <a:gd name="connsiteY1" fmla="*/ 1938355 h 2010627"/>
                  <a:gd name="connsiteX2" fmla="*/ 5628205 w 7877810"/>
                  <a:gd name="connsiteY2" fmla="*/ 205807 h 2010627"/>
                  <a:gd name="connsiteX3" fmla="*/ 5801460 w 7877810"/>
                  <a:gd name="connsiteY3" fmla="*/ 176932 h 2010627"/>
                  <a:gd name="connsiteX4" fmla="*/ 5984340 w 7877810"/>
                  <a:gd name="connsiteY4" fmla="*/ 1505218 h 2010627"/>
                  <a:gd name="connsiteX5" fmla="*/ 6417476 w 7877810"/>
                  <a:gd name="connsiteY5" fmla="*/ 1457091 h 2010627"/>
                  <a:gd name="connsiteX6" fmla="*/ 6985367 w 7877810"/>
                  <a:gd name="connsiteY6" fmla="*/ 119180 h 2010627"/>
                  <a:gd name="connsiteX7" fmla="*/ 7120121 w 7877810"/>
                  <a:gd name="connsiteY7" fmla="*/ 369437 h 2010627"/>
                  <a:gd name="connsiteX8" fmla="*/ 7081620 w 7877810"/>
                  <a:gd name="connsiteY8" fmla="*/ 1447466 h 2010627"/>
                  <a:gd name="connsiteX9" fmla="*/ 7877810 w 7877810"/>
                  <a:gd name="connsiteY9" fmla="*/ 1534495 h 2010627"/>
                  <a:gd name="connsiteX0" fmla="*/ 0 w 7877810"/>
                  <a:gd name="connsiteY0" fmla="*/ 2016939 h 2043141"/>
                  <a:gd name="connsiteX1" fmla="*/ 5426075 w 7877810"/>
                  <a:gd name="connsiteY1" fmla="*/ 2043141 h 2043141"/>
                  <a:gd name="connsiteX2" fmla="*/ 5628205 w 7877810"/>
                  <a:gd name="connsiteY2" fmla="*/ 212119 h 2043141"/>
                  <a:gd name="connsiteX3" fmla="*/ 5801460 w 7877810"/>
                  <a:gd name="connsiteY3" fmla="*/ 183244 h 2043141"/>
                  <a:gd name="connsiteX4" fmla="*/ 5984340 w 7877810"/>
                  <a:gd name="connsiteY4" fmla="*/ 1511530 h 2043141"/>
                  <a:gd name="connsiteX5" fmla="*/ 6417476 w 7877810"/>
                  <a:gd name="connsiteY5" fmla="*/ 1463403 h 2043141"/>
                  <a:gd name="connsiteX6" fmla="*/ 6985367 w 7877810"/>
                  <a:gd name="connsiteY6" fmla="*/ 125492 h 2043141"/>
                  <a:gd name="connsiteX7" fmla="*/ 7120121 w 7877810"/>
                  <a:gd name="connsiteY7" fmla="*/ 375749 h 2043141"/>
                  <a:gd name="connsiteX8" fmla="*/ 7081620 w 7877810"/>
                  <a:gd name="connsiteY8" fmla="*/ 1453778 h 2043141"/>
                  <a:gd name="connsiteX9" fmla="*/ 7877810 w 7877810"/>
                  <a:gd name="connsiteY9" fmla="*/ 1540807 h 2043141"/>
                  <a:gd name="connsiteX0" fmla="*/ 0 w 7877810"/>
                  <a:gd name="connsiteY0" fmla="*/ 2017848 h 2058117"/>
                  <a:gd name="connsiteX1" fmla="*/ 5088450 w 7877810"/>
                  <a:gd name="connsiteY1" fmla="*/ 2058117 h 2058117"/>
                  <a:gd name="connsiteX2" fmla="*/ 5628205 w 7877810"/>
                  <a:gd name="connsiteY2" fmla="*/ 213028 h 2058117"/>
                  <a:gd name="connsiteX3" fmla="*/ 5801460 w 7877810"/>
                  <a:gd name="connsiteY3" fmla="*/ 184153 h 2058117"/>
                  <a:gd name="connsiteX4" fmla="*/ 5984340 w 7877810"/>
                  <a:gd name="connsiteY4" fmla="*/ 1512439 h 2058117"/>
                  <a:gd name="connsiteX5" fmla="*/ 6417476 w 7877810"/>
                  <a:gd name="connsiteY5" fmla="*/ 1464312 h 2058117"/>
                  <a:gd name="connsiteX6" fmla="*/ 6985367 w 7877810"/>
                  <a:gd name="connsiteY6" fmla="*/ 126401 h 2058117"/>
                  <a:gd name="connsiteX7" fmla="*/ 7120121 w 7877810"/>
                  <a:gd name="connsiteY7" fmla="*/ 376658 h 2058117"/>
                  <a:gd name="connsiteX8" fmla="*/ 7081620 w 7877810"/>
                  <a:gd name="connsiteY8" fmla="*/ 1454687 h 2058117"/>
                  <a:gd name="connsiteX9" fmla="*/ 7877810 w 7877810"/>
                  <a:gd name="connsiteY9" fmla="*/ 1541716 h 2058117"/>
                  <a:gd name="connsiteX0" fmla="*/ 0 w 7877810"/>
                  <a:gd name="connsiteY0" fmla="*/ 1960174 h 2000443"/>
                  <a:gd name="connsiteX1" fmla="*/ 5088450 w 7877810"/>
                  <a:gd name="connsiteY1" fmla="*/ 2000443 h 2000443"/>
                  <a:gd name="connsiteX2" fmla="*/ 5628205 w 7877810"/>
                  <a:gd name="connsiteY2" fmla="*/ 155354 h 2000443"/>
                  <a:gd name="connsiteX3" fmla="*/ 5801460 w 7877810"/>
                  <a:gd name="connsiteY3" fmla="*/ 126479 h 2000443"/>
                  <a:gd name="connsiteX4" fmla="*/ 5984340 w 7877810"/>
                  <a:gd name="connsiteY4" fmla="*/ 1454765 h 2000443"/>
                  <a:gd name="connsiteX5" fmla="*/ 6417476 w 7877810"/>
                  <a:gd name="connsiteY5" fmla="*/ 1406638 h 2000443"/>
                  <a:gd name="connsiteX6" fmla="*/ 6985367 w 7877810"/>
                  <a:gd name="connsiteY6" fmla="*/ 68727 h 2000443"/>
                  <a:gd name="connsiteX7" fmla="*/ 7120121 w 7877810"/>
                  <a:gd name="connsiteY7" fmla="*/ 318984 h 2000443"/>
                  <a:gd name="connsiteX8" fmla="*/ 7081620 w 7877810"/>
                  <a:gd name="connsiteY8" fmla="*/ 1397013 h 2000443"/>
                  <a:gd name="connsiteX9" fmla="*/ 7877810 w 7877810"/>
                  <a:gd name="connsiteY9" fmla="*/ 1484042 h 2000443"/>
                  <a:gd name="connsiteX0" fmla="*/ 0 w 7877810"/>
                  <a:gd name="connsiteY0" fmla="*/ 1960174 h 2000443"/>
                  <a:gd name="connsiteX1" fmla="*/ 5088450 w 7877810"/>
                  <a:gd name="connsiteY1" fmla="*/ 2000443 h 2000443"/>
                  <a:gd name="connsiteX2" fmla="*/ 5628205 w 7877810"/>
                  <a:gd name="connsiteY2" fmla="*/ 155354 h 2000443"/>
                  <a:gd name="connsiteX3" fmla="*/ 5801460 w 7877810"/>
                  <a:gd name="connsiteY3" fmla="*/ 126479 h 2000443"/>
                  <a:gd name="connsiteX4" fmla="*/ 5984340 w 7877810"/>
                  <a:gd name="connsiteY4" fmla="*/ 1454765 h 2000443"/>
                  <a:gd name="connsiteX5" fmla="*/ 6417476 w 7877810"/>
                  <a:gd name="connsiteY5" fmla="*/ 1406638 h 2000443"/>
                  <a:gd name="connsiteX6" fmla="*/ 6985367 w 7877810"/>
                  <a:gd name="connsiteY6" fmla="*/ 68727 h 2000443"/>
                  <a:gd name="connsiteX7" fmla="*/ 7120121 w 7877810"/>
                  <a:gd name="connsiteY7" fmla="*/ 318984 h 2000443"/>
                  <a:gd name="connsiteX8" fmla="*/ 7081620 w 7877810"/>
                  <a:gd name="connsiteY8" fmla="*/ 1397013 h 2000443"/>
                  <a:gd name="connsiteX9" fmla="*/ 7877810 w 7877810"/>
                  <a:gd name="connsiteY9" fmla="*/ 1484042 h 2000443"/>
                  <a:gd name="connsiteX0" fmla="*/ 0 w 7877810"/>
                  <a:gd name="connsiteY0" fmla="*/ 1960174 h 2000443"/>
                  <a:gd name="connsiteX1" fmla="*/ 5088450 w 7877810"/>
                  <a:gd name="connsiteY1" fmla="*/ 2000443 h 2000443"/>
                  <a:gd name="connsiteX2" fmla="*/ 5628205 w 7877810"/>
                  <a:gd name="connsiteY2" fmla="*/ 155354 h 2000443"/>
                  <a:gd name="connsiteX3" fmla="*/ 5801460 w 7877810"/>
                  <a:gd name="connsiteY3" fmla="*/ 126479 h 2000443"/>
                  <a:gd name="connsiteX4" fmla="*/ 5984340 w 7877810"/>
                  <a:gd name="connsiteY4" fmla="*/ 1454765 h 2000443"/>
                  <a:gd name="connsiteX5" fmla="*/ 6417476 w 7877810"/>
                  <a:gd name="connsiteY5" fmla="*/ 1406638 h 2000443"/>
                  <a:gd name="connsiteX6" fmla="*/ 6985367 w 7877810"/>
                  <a:gd name="connsiteY6" fmla="*/ 68727 h 2000443"/>
                  <a:gd name="connsiteX7" fmla="*/ 7120121 w 7877810"/>
                  <a:gd name="connsiteY7" fmla="*/ 318984 h 2000443"/>
                  <a:gd name="connsiteX8" fmla="*/ 7081620 w 7877810"/>
                  <a:gd name="connsiteY8" fmla="*/ 1397013 h 2000443"/>
                  <a:gd name="connsiteX9" fmla="*/ 7877810 w 7877810"/>
                  <a:gd name="connsiteY9" fmla="*/ 1484042 h 2000443"/>
                  <a:gd name="connsiteX0" fmla="*/ 0 w 7877810"/>
                  <a:gd name="connsiteY0" fmla="*/ 1960174 h 2000443"/>
                  <a:gd name="connsiteX1" fmla="*/ 5088450 w 7877810"/>
                  <a:gd name="connsiteY1" fmla="*/ 2000443 h 2000443"/>
                  <a:gd name="connsiteX2" fmla="*/ 5628205 w 7877810"/>
                  <a:gd name="connsiteY2" fmla="*/ 155354 h 2000443"/>
                  <a:gd name="connsiteX3" fmla="*/ 5801460 w 7877810"/>
                  <a:gd name="connsiteY3" fmla="*/ 126479 h 2000443"/>
                  <a:gd name="connsiteX4" fmla="*/ 5984340 w 7877810"/>
                  <a:gd name="connsiteY4" fmla="*/ 1454765 h 2000443"/>
                  <a:gd name="connsiteX5" fmla="*/ 6417476 w 7877810"/>
                  <a:gd name="connsiteY5" fmla="*/ 1406638 h 2000443"/>
                  <a:gd name="connsiteX6" fmla="*/ 6985367 w 7877810"/>
                  <a:gd name="connsiteY6" fmla="*/ 68727 h 2000443"/>
                  <a:gd name="connsiteX7" fmla="*/ 7120121 w 7877810"/>
                  <a:gd name="connsiteY7" fmla="*/ 318984 h 2000443"/>
                  <a:gd name="connsiteX8" fmla="*/ 7081620 w 7877810"/>
                  <a:gd name="connsiteY8" fmla="*/ 1397013 h 2000443"/>
                  <a:gd name="connsiteX9" fmla="*/ 7877810 w 7877810"/>
                  <a:gd name="connsiteY9" fmla="*/ 1484042 h 2000443"/>
                  <a:gd name="connsiteX0" fmla="*/ 0 w 7877810"/>
                  <a:gd name="connsiteY0" fmla="*/ 1992891 h 2033160"/>
                  <a:gd name="connsiteX1" fmla="*/ 5088450 w 7877810"/>
                  <a:gd name="connsiteY1" fmla="*/ 2033160 h 2033160"/>
                  <a:gd name="connsiteX2" fmla="*/ 5628205 w 7877810"/>
                  <a:gd name="connsiteY2" fmla="*/ 188071 h 2033160"/>
                  <a:gd name="connsiteX3" fmla="*/ 5801460 w 7877810"/>
                  <a:gd name="connsiteY3" fmla="*/ 159196 h 2033160"/>
                  <a:gd name="connsiteX4" fmla="*/ 5984340 w 7877810"/>
                  <a:gd name="connsiteY4" fmla="*/ 1965784 h 2033160"/>
                  <a:gd name="connsiteX5" fmla="*/ 6417476 w 7877810"/>
                  <a:gd name="connsiteY5" fmla="*/ 1439355 h 2033160"/>
                  <a:gd name="connsiteX6" fmla="*/ 6985367 w 7877810"/>
                  <a:gd name="connsiteY6" fmla="*/ 101444 h 2033160"/>
                  <a:gd name="connsiteX7" fmla="*/ 7120121 w 7877810"/>
                  <a:gd name="connsiteY7" fmla="*/ 351701 h 2033160"/>
                  <a:gd name="connsiteX8" fmla="*/ 7081620 w 7877810"/>
                  <a:gd name="connsiteY8" fmla="*/ 1429730 h 2033160"/>
                  <a:gd name="connsiteX9" fmla="*/ 7877810 w 7877810"/>
                  <a:gd name="connsiteY9" fmla="*/ 1516759 h 2033160"/>
                  <a:gd name="connsiteX0" fmla="*/ 0 w 7877810"/>
                  <a:gd name="connsiteY0" fmla="*/ 1995738 h 2179336"/>
                  <a:gd name="connsiteX1" fmla="*/ 5088450 w 7877810"/>
                  <a:gd name="connsiteY1" fmla="*/ 2036007 h 2179336"/>
                  <a:gd name="connsiteX2" fmla="*/ 5628205 w 7877810"/>
                  <a:gd name="connsiteY2" fmla="*/ 190918 h 2179336"/>
                  <a:gd name="connsiteX3" fmla="*/ 5801460 w 7877810"/>
                  <a:gd name="connsiteY3" fmla="*/ 162043 h 2179336"/>
                  <a:gd name="connsiteX4" fmla="*/ 5984340 w 7877810"/>
                  <a:gd name="connsiteY4" fmla="*/ 1968631 h 2179336"/>
                  <a:gd name="connsiteX5" fmla="*/ 6375273 w 7877810"/>
                  <a:gd name="connsiteY5" fmla="*/ 1934571 h 2179336"/>
                  <a:gd name="connsiteX6" fmla="*/ 6985367 w 7877810"/>
                  <a:gd name="connsiteY6" fmla="*/ 104291 h 2179336"/>
                  <a:gd name="connsiteX7" fmla="*/ 7120121 w 7877810"/>
                  <a:gd name="connsiteY7" fmla="*/ 354548 h 2179336"/>
                  <a:gd name="connsiteX8" fmla="*/ 7081620 w 7877810"/>
                  <a:gd name="connsiteY8" fmla="*/ 1432577 h 2179336"/>
                  <a:gd name="connsiteX9" fmla="*/ 7877810 w 7877810"/>
                  <a:gd name="connsiteY9" fmla="*/ 1519606 h 2179336"/>
                  <a:gd name="connsiteX0" fmla="*/ 0 w 7877810"/>
                  <a:gd name="connsiteY0" fmla="*/ 1995738 h 2036007"/>
                  <a:gd name="connsiteX1" fmla="*/ 5088450 w 7877810"/>
                  <a:gd name="connsiteY1" fmla="*/ 2036007 h 2036007"/>
                  <a:gd name="connsiteX2" fmla="*/ 5628205 w 7877810"/>
                  <a:gd name="connsiteY2" fmla="*/ 190918 h 2036007"/>
                  <a:gd name="connsiteX3" fmla="*/ 5801460 w 7877810"/>
                  <a:gd name="connsiteY3" fmla="*/ 162043 h 2036007"/>
                  <a:gd name="connsiteX4" fmla="*/ 5984340 w 7877810"/>
                  <a:gd name="connsiteY4" fmla="*/ 1968631 h 2036007"/>
                  <a:gd name="connsiteX5" fmla="*/ 6375273 w 7877810"/>
                  <a:gd name="connsiteY5" fmla="*/ 1934571 h 2036007"/>
                  <a:gd name="connsiteX6" fmla="*/ 6985367 w 7877810"/>
                  <a:gd name="connsiteY6" fmla="*/ 104291 h 2036007"/>
                  <a:gd name="connsiteX7" fmla="*/ 7120121 w 7877810"/>
                  <a:gd name="connsiteY7" fmla="*/ 354548 h 2036007"/>
                  <a:gd name="connsiteX8" fmla="*/ 7081620 w 7877810"/>
                  <a:gd name="connsiteY8" fmla="*/ 1432577 h 2036007"/>
                  <a:gd name="connsiteX9" fmla="*/ 7877810 w 7877810"/>
                  <a:gd name="connsiteY9" fmla="*/ 1519606 h 2036007"/>
                  <a:gd name="connsiteX0" fmla="*/ 0 w 7877810"/>
                  <a:gd name="connsiteY0" fmla="*/ 2002901 h 2127554"/>
                  <a:gd name="connsiteX1" fmla="*/ 5088450 w 7877810"/>
                  <a:gd name="connsiteY1" fmla="*/ 2043170 h 2127554"/>
                  <a:gd name="connsiteX2" fmla="*/ 5628205 w 7877810"/>
                  <a:gd name="connsiteY2" fmla="*/ 198081 h 2127554"/>
                  <a:gd name="connsiteX3" fmla="*/ 5801460 w 7877810"/>
                  <a:gd name="connsiteY3" fmla="*/ 169206 h 2127554"/>
                  <a:gd name="connsiteX4" fmla="*/ 5984340 w 7877810"/>
                  <a:gd name="connsiteY4" fmla="*/ 1975794 h 2127554"/>
                  <a:gd name="connsiteX5" fmla="*/ 6375273 w 7877810"/>
                  <a:gd name="connsiteY5" fmla="*/ 2040207 h 2127554"/>
                  <a:gd name="connsiteX6" fmla="*/ 6985367 w 7877810"/>
                  <a:gd name="connsiteY6" fmla="*/ 111454 h 2127554"/>
                  <a:gd name="connsiteX7" fmla="*/ 7120121 w 7877810"/>
                  <a:gd name="connsiteY7" fmla="*/ 361711 h 2127554"/>
                  <a:gd name="connsiteX8" fmla="*/ 7081620 w 7877810"/>
                  <a:gd name="connsiteY8" fmla="*/ 1439740 h 2127554"/>
                  <a:gd name="connsiteX9" fmla="*/ 7877810 w 7877810"/>
                  <a:gd name="connsiteY9" fmla="*/ 1526769 h 2127554"/>
                  <a:gd name="connsiteX0" fmla="*/ 0 w 7877810"/>
                  <a:gd name="connsiteY0" fmla="*/ 2002901 h 2127554"/>
                  <a:gd name="connsiteX1" fmla="*/ 5088450 w 7877810"/>
                  <a:gd name="connsiteY1" fmla="*/ 2043170 h 2127554"/>
                  <a:gd name="connsiteX2" fmla="*/ 5628205 w 7877810"/>
                  <a:gd name="connsiteY2" fmla="*/ 198081 h 2127554"/>
                  <a:gd name="connsiteX3" fmla="*/ 5801460 w 7877810"/>
                  <a:gd name="connsiteY3" fmla="*/ 169206 h 2127554"/>
                  <a:gd name="connsiteX4" fmla="*/ 5984340 w 7877810"/>
                  <a:gd name="connsiteY4" fmla="*/ 1975794 h 2127554"/>
                  <a:gd name="connsiteX5" fmla="*/ 6375273 w 7877810"/>
                  <a:gd name="connsiteY5" fmla="*/ 2040207 h 2127554"/>
                  <a:gd name="connsiteX6" fmla="*/ 6985367 w 7877810"/>
                  <a:gd name="connsiteY6" fmla="*/ 111454 h 2127554"/>
                  <a:gd name="connsiteX7" fmla="*/ 7120121 w 7877810"/>
                  <a:gd name="connsiteY7" fmla="*/ 361711 h 2127554"/>
                  <a:gd name="connsiteX8" fmla="*/ 7081620 w 7877810"/>
                  <a:gd name="connsiteY8" fmla="*/ 1439740 h 2127554"/>
                  <a:gd name="connsiteX9" fmla="*/ 7877810 w 7877810"/>
                  <a:gd name="connsiteY9" fmla="*/ 1526769 h 2127554"/>
                  <a:gd name="connsiteX0" fmla="*/ 0 w 7877810"/>
                  <a:gd name="connsiteY0" fmla="*/ 2002901 h 2043170"/>
                  <a:gd name="connsiteX1" fmla="*/ 5088450 w 7877810"/>
                  <a:gd name="connsiteY1" fmla="*/ 2043170 h 2043170"/>
                  <a:gd name="connsiteX2" fmla="*/ 5628205 w 7877810"/>
                  <a:gd name="connsiteY2" fmla="*/ 198081 h 2043170"/>
                  <a:gd name="connsiteX3" fmla="*/ 5801460 w 7877810"/>
                  <a:gd name="connsiteY3" fmla="*/ 169206 h 2043170"/>
                  <a:gd name="connsiteX4" fmla="*/ 5984340 w 7877810"/>
                  <a:gd name="connsiteY4" fmla="*/ 1975794 h 2043170"/>
                  <a:gd name="connsiteX5" fmla="*/ 6375273 w 7877810"/>
                  <a:gd name="connsiteY5" fmla="*/ 2040207 h 2043170"/>
                  <a:gd name="connsiteX6" fmla="*/ 6985367 w 7877810"/>
                  <a:gd name="connsiteY6" fmla="*/ 111454 h 2043170"/>
                  <a:gd name="connsiteX7" fmla="*/ 7120121 w 7877810"/>
                  <a:gd name="connsiteY7" fmla="*/ 361711 h 2043170"/>
                  <a:gd name="connsiteX8" fmla="*/ 7081620 w 7877810"/>
                  <a:gd name="connsiteY8" fmla="*/ 1439740 h 2043170"/>
                  <a:gd name="connsiteX9" fmla="*/ 7877810 w 7877810"/>
                  <a:gd name="connsiteY9" fmla="*/ 1526769 h 2043170"/>
                  <a:gd name="connsiteX0" fmla="*/ 0 w 7877810"/>
                  <a:gd name="connsiteY0" fmla="*/ 2002901 h 2184622"/>
                  <a:gd name="connsiteX1" fmla="*/ 5088450 w 7877810"/>
                  <a:gd name="connsiteY1" fmla="*/ 2043170 h 2184622"/>
                  <a:gd name="connsiteX2" fmla="*/ 5628205 w 7877810"/>
                  <a:gd name="connsiteY2" fmla="*/ 198081 h 2184622"/>
                  <a:gd name="connsiteX3" fmla="*/ 5801460 w 7877810"/>
                  <a:gd name="connsiteY3" fmla="*/ 169206 h 2184622"/>
                  <a:gd name="connsiteX4" fmla="*/ 5998407 w 7877810"/>
                  <a:gd name="connsiteY4" fmla="*/ 2046132 h 2184622"/>
                  <a:gd name="connsiteX5" fmla="*/ 6375273 w 7877810"/>
                  <a:gd name="connsiteY5" fmla="*/ 2040207 h 2184622"/>
                  <a:gd name="connsiteX6" fmla="*/ 6985367 w 7877810"/>
                  <a:gd name="connsiteY6" fmla="*/ 111454 h 2184622"/>
                  <a:gd name="connsiteX7" fmla="*/ 7120121 w 7877810"/>
                  <a:gd name="connsiteY7" fmla="*/ 361711 h 2184622"/>
                  <a:gd name="connsiteX8" fmla="*/ 7081620 w 7877810"/>
                  <a:gd name="connsiteY8" fmla="*/ 1439740 h 2184622"/>
                  <a:gd name="connsiteX9" fmla="*/ 7877810 w 7877810"/>
                  <a:gd name="connsiteY9" fmla="*/ 1526769 h 2184622"/>
                  <a:gd name="connsiteX0" fmla="*/ 0 w 7877810"/>
                  <a:gd name="connsiteY0" fmla="*/ 2002901 h 2184622"/>
                  <a:gd name="connsiteX1" fmla="*/ 5088450 w 7877810"/>
                  <a:gd name="connsiteY1" fmla="*/ 2043170 h 2184622"/>
                  <a:gd name="connsiteX2" fmla="*/ 5628205 w 7877810"/>
                  <a:gd name="connsiteY2" fmla="*/ 198081 h 2184622"/>
                  <a:gd name="connsiteX3" fmla="*/ 5801460 w 7877810"/>
                  <a:gd name="connsiteY3" fmla="*/ 169206 h 2184622"/>
                  <a:gd name="connsiteX4" fmla="*/ 5998407 w 7877810"/>
                  <a:gd name="connsiteY4" fmla="*/ 2046132 h 2184622"/>
                  <a:gd name="connsiteX5" fmla="*/ 6375273 w 7877810"/>
                  <a:gd name="connsiteY5" fmla="*/ 2040207 h 2184622"/>
                  <a:gd name="connsiteX6" fmla="*/ 6985367 w 7877810"/>
                  <a:gd name="connsiteY6" fmla="*/ 111454 h 2184622"/>
                  <a:gd name="connsiteX7" fmla="*/ 7120121 w 7877810"/>
                  <a:gd name="connsiteY7" fmla="*/ 361711 h 2184622"/>
                  <a:gd name="connsiteX8" fmla="*/ 7081620 w 7877810"/>
                  <a:gd name="connsiteY8" fmla="*/ 1439740 h 2184622"/>
                  <a:gd name="connsiteX9" fmla="*/ 7877810 w 7877810"/>
                  <a:gd name="connsiteY9" fmla="*/ 1526769 h 2184622"/>
                  <a:gd name="connsiteX0" fmla="*/ 0 w 7877810"/>
                  <a:gd name="connsiteY0" fmla="*/ 2002901 h 2046132"/>
                  <a:gd name="connsiteX1" fmla="*/ 5088450 w 7877810"/>
                  <a:gd name="connsiteY1" fmla="*/ 2043170 h 2046132"/>
                  <a:gd name="connsiteX2" fmla="*/ 5628205 w 7877810"/>
                  <a:gd name="connsiteY2" fmla="*/ 198081 h 2046132"/>
                  <a:gd name="connsiteX3" fmla="*/ 5801460 w 7877810"/>
                  <a:gd name="connsiteY3" fmla="*/ 169206 h 2046132"/>
                  <a:gd name="connsiteX4" fmla="*/ 5998407 w 7877810"/>
                  <a:gd name="connsiteY4" fmla="*/ 2046132 h 2046132"/>
                  <a:gd name="connsiteX5" fmla="*/ 6375273 w 7877810"/>
                  <a:gd name="connsiteY5" fmla="*/ 2040207 h 2046132"/>
                  <a:gd name="connsiteX6" fmla="*/ 6985367 w 7877810"/>
                  <a:gd name="connsiteY6" fmla="*/ 111454 h 2046132"/>
                  <a:gd name="connsiteX7" fmla="*/ 7120121 w 7877810"/>
                  <a:gd name="connsiteY7" fmla="*/ 361711 h 2046132"/>
                  <a:gd name="connsiteX8" fmla="*/ 7081620 w 7877810"/>
                  <a:gd name="connsiteY8" fmla="*/ 1439740 h 2046132"/>
                  <a:gd name="connsiteX9" fmla="*/ 7877810 w 7877810"/>
                  <a:gd name="connsiteY9" fmla="*/ 1526769 h 2046132"/>
                  <a:gd name="connsiteX0" fmla="*/ 0 w 7877810"/>
                  <a:gd name="connsiteY0" fmla="*/ 2002901 h 2046132"/>
                  <a:gd name="connsiteX1" fmla="*/ 5088450 w 7877810"/>
                  <a:gd name="connsiteY1" fmla="*/ 2043170 h 2046132"/>
                  <a:gd name="connsiteX2" fmla="*/ 5628205 w 7877810"/>
                  <a:gd name="connsiteY2" fmla="*/ 198081 h 2046132"/>
                  <a:gd name="connsiteX3" fmla="*/ 5801460 w 7877810"/>
                  <a:gd name="connsiteY3" fmla="*/ 169206 h 2046132"/>
                  <a:gd name="connsiteX4" fmla="*/ 5998407 w 7877810"/>
                  <a:gd name="connsiteY4" fmla="*/ 2046132 h 2046132"/>
                  <a:gd name="connsiteX5" fmla="*/ 6375273 w 7877810"/>
                  <a:gd name="connsiteY5" fmla="*/ 2040207 h 2046132"/>
                  <a:gd name="connsiteX6" fmla="*/ 6985367 w 7877810"/>
                  <a:gd name="connsiteY6" fmla="*/ 111454 h 2046132"/>
                  <a:gd name="connsiteX7" fmla="*/ 7120121 w 7877810"/>
                  <a:gd name="connsiteY7" fmla="*/ 361711 h 2046132"/>
                  <a:gd name="connsiteX8" fmla="*/ 7081620 w 7877810"/>
                  <a:gd name="connsiteY8" fmla="*/ 1439740 h 2046132"/>
                  <a:gd name="connsiteX9" fmla="*/ 7877810 w 7877810"/>
                  <a:gd name="connsiteY9" fmla="*/ 1526769 h 2046132"/>
                  <a:gd name="connsiteX0" fmla="*/ 0 w 7877810"/>
                  <a:gd name="connsiteY0" fmla="*/ 2002901 h 2046132"/>
                  <a:gd name="connsiteX1" fmla="*/ 5088450 w 7877810"/>
                  <a:gd name="connsiteY1" fmla="*/ 2043170 h 2046132"/>
                  <a:gd name="connsiteX2" fmla="*/ 5628205 w 7877810"/>
                  <a:gd name="connsiteY2" fmla="*/ 198081 h 2046132"/>
                  <a:gd name="connsiteX3" fmla="*/ 5801460 w 7877810"/>
                  <a:gd name="connsiteY3" fmla="*/ 169206 h 2046132"/>
                  <a:gd name="connsiteX4" fmla="*/ 5998407 w 7877810"/>
                  <a:gd name="connsiteY4" fmla="*/ 2046132 h 2046132"/>
                  <a:gd name="connsiteX5" fmla="*/ 6375273 w 7877810"/>
                  <a:gd name="connsiteY5" fmla="*/ 2040207 h 2046132"/>
                  <a:gd name="connsiteX6" fmla="*/ 6985367 w 7877810"/>
                  <a:gd name="connsiteY6" fmla="*/ 111454 h 2046132"/>
                  <a:gd name="connsiteX7" fmla="*/ 7120121 w 7877810"/>
                  <a:gd name="connsiteY7" fmla="*/ 361711 h 2046132"/>
                  <a:gd name="connsiteX8" fmla="*/ 7081620 w 7877810"/>
                  <a:gd name="connsiteY8" fmla="*/ 1439740 h 2046132"/>
                  <a:gd name="connsiteX9" fmla="*/ 7877810 w 7877810"/>
                  <a:gd name="connsiteY9" fmla="*/ 1526769 h 2046132"/>
                  <a:gd name="connsiteX0" fmla="*/ 0 w 7877810"/>
                  <a:gd name="connsiteY0" fmla="*/ 2019521 h 2062752"/>
                  <a:gd name="connsiteX1" fmla="*/ 5088450 w 7877810"/>
                  <a:gd name="connsiteY1" fmla="*/ 2059790 h 2062752"/>
                  <a:gd name="connsiteX2" fmla="*/ 5628205 w 7877810"/>
                  <a:gd name="connsiteY2" fmla="*/ 214701 h 2062752"/>
                  <a:gd name="connsiteX3" fmla="*/ 5801460 w 7877810"/>
                  <a:gd name="connsiteY3" fmla="*/ 185826 h 2062752"/>
                  <a:gd name="connsiteX4" fmla="*/ 5998407 w 7877810"/>
                  <a:gd name="connsiteY4" fmla="*/ 2062752 h 2062752"/>
                  <a:gd name="connsiteX5" fmla="*/ 6375273 w 7877810"/>
                  <a:gd name="connsiteY5" fmla="*/ 2056827 h 2062752"/>
                  <a:gd name="connsiteX6" fmla="*/ 6985367 w 7877810"/>
                  <a:gd name="connsiteY6" fmla="*/ 128074 h 2062752"/>
                  <a:gd name="connsiteX7" fmla="*/ 7120121 w 7877810"/>
                  <a:gd name="connsiteY7" fmla="*/ 378331 h 2062752"/>
                  <a:gd name="connsiteX8" fmla="*/ 7095688 w 7877810"/>
                  <a:gd name="connsiteY8" fmla="*/ 1976864 h 2062752"/>
                  <a:gd name="connsiteX9" fmla="*/ 7877810 w 7877810"/>
                  <a:gd name="connsiteY9" fmla="*/ 1543389 h 2062752"/>
                  <a:gd name="connsiteX0" fmla="*/ 0 w 7934081"/>
                  <a:gd name="connsiteY0" fmla="*/ 2019521 h 2062752"/>
                  <a:gd name="connsiteX1" fmla="*/ 5088450 w 7934081"/>
                  <a:gd name="connsiteY1" fmla="*/ 2059790 h 2062752"/>
                  <a:gd name="connsiteX2" fmla="*/ 5628205 w 7934081"/>
                  <a:gd name="connsiteY2" fmla="*/ 214701 h 2062752"/>
                  <a:gd name="connsiteX3" fmla="*/ 5801460 w 7934081"/>
                  <a:gd name="connsiteY3" fmla="*/ 185826 h 2062752"/>
                  <a:gd name="connsiteX4" fmla="*/ 5998407 w 7934081"/>
                  <a:gd name="connsiteY4" fmla="*/ 2062752 h 2062752"/>
                  <a:gd name="connsiteX5" fmla="*/ 6375273 w 7934081"/>
                  <a:gd name="connsiteY5" fmla="*/ 2056827 h 2062752"/>
                  <a:gd name="connsiteX6" fmla="*/ 6985367 w 7934081"/>
                  <a:gd name="connsiteY6" fmla="*/ 128074 h 2062752"/>
                  <a:gd name="connsiteX7" fmla="*/ 7120121 w 7934081"/>
                  <a:gd name="connsiteY7" fmla="*/ 378331 h 2062752"/>
                  <a:gd name="connsiteX8" fmla="*/ 7095688 w 7934081"/>
                  <a:gd name="connsiteY8" fmla="*/ 1976864 h 2062752"/>
                  <a:gd name="connsiteX9" fmla="*/ 7934081 w 7934081"/>
                  <a:gd name="connsiteY9" fmla="*/ 1641863 h 2062752"/>
                  <a:gd name="connsiteX0" fmla="*/ 0 w 7934081"/>
                  <a:gd name="connsiteY0" fmla="*/ 2038710 h 2081941"/>
                  <a:gd name="connsiteX1" fmla="*/ 5088450 w 7934081"/>
                  <a:gd name="connsiteY1" fmla="*/ 2078979 h 2081941"/>
                  <a:gd name="connsiteX2" fmla="*/ 5628205 w 7934081"/>
                  <a:gd name="connsiteY2" fmla="*/ 233890 h 2081941"/>
                  <a:gd name="connsiteX3" fmla="*/ 5801460 w 7934081"/>
                  <a:gd name="connsiteY3" fmla="*/ 205015 h 2081941"/>
                  <a:gd name="connsiteX4" fmla="*/ 5998407 w 7934081"/>
                  <a:gd name="connsiteY4" fmla="*/ 2081941 h 2081941"/>
                  <a:gd name="connsiteX5" fmla="*/ 6375273 w 7934081"/>
                  <a:gd name="connsiteY5" fmla="*/ 2076016 h 2081941"/>
                  <a:gd name="connsiteX6" fmla="*/ 6985367 w 7934081"/>
                  <a:gd name="connsiteY6" fmla="*/ 147263 h 2081941"/>
                  <a:gd name="connsiteX7" fmla="*/ 7162324 w 7934081"/>
                  <a:gd name="connsiteY7" fmla="*/ 341249 h 2081941"/>
                  <a:gd name="connsiteX8" fmla="*/ 7095688 w 7934081"/>
                  <a:gd name="connsiteY8" fmla="*/ 1996053 h 2081941"/>
                  <a:gd name="connsiteX9" fmla="*/ 7934081 w 7934081"/>
                  <a:gd name="connsiteY9" fmla="*/ 1661052 h 2081941"/>
                  <a:gd name="connsiteX0" fmla="*/ 0 w 7934081"/>
                  <a:gd name="connsiteY0" fmla="*/ 2017905 h 2061136"/>
                  <a:gd name="connsiteX1" fmla="*/ 5088450 w 7934081"/>
                  <a:gd name="connsiteY1" fmla="*/ 2058174 h 2061136"/>
                  <a:gd name="connsiteX2" fmla="*/ 5628205 w 7934081"/>
                  <a:gd name="connsiteY2" fmla="*/ 213085 h 2061136"/>
                  <a:gd name="connsiteX3" fmla="*/ 5801460 w 7934081"/>
                  <a:gd name="connsiteY3" fmla="*/ 184210 h 2061136"/>
                  <a:gd name="connsiteX4" fmla="*/ 5998407 w 7934081"/>
                  <a:gd name="connsiteY4" fmla="*/ 2061136 h 2061136"/>
                  <a:gd name="connsiteX5" fmla="*/ 6375273 w 7934081"/>
                  <a:gd name="connsiteY5" fmla="*/ 2055211 h 2061136"/>
                  <a:gd name="connsiteX6" fmla="*/ 6915029 w 7934081"/>
                  <a:gd name="connsiteY6" fmla="*/ 154593 h 2061136"/>
                  <a:gd name="connsiteX7" fmla="*/ 7162324 w 7934081"/>
                  <a:gd name="connsiteY7" fmla="*/ 320444 h 2061136"/>
                  <a:gd name="connsiteX8" fmla="*/ 7095688 w 7934081"/>
                  <a:gd name="connsiteY8" fmla="*/ 1975248 h 2061136"/>
                  <a:gd name="connsiteX9" fmla="*/ 7934081 w 7934081"/>
                  <a:gd name="connsiteY9" fmla="*/ 1640247 h 2061136"/>
                  <a:gd name="connsiteX0" fmla="*/ 0 w 7774754"/>
                  <a:gd name="connsiteY0" fmla="*/ 2017905 h 2061136"/>
                  <a:gd name="connsiteX1" fmla="*/ 5088450 w 7774754"/>
                  <a:gd name="connsiteY1" fmla="*/ 2058174 h 2061136"/>
                  <a:gd name="connsiteX2" fmla="*/ 5628205 w 7774754"/>
                  <a:gd name="connsiteY2" fmla="*/ 213085 h 2061136"/>
                  <a:gd name="connsiteX3" fmla="*/ 5801460 w 7774754"/>
                  <a:gd name="connsiteY3" fmla="*/ 184210 h 2061136"/>
                  <a:gd name="connsiteX4" fmla="*/ 5998407 w 7774754"/>
                  <a:gd name="connsiteY4" fmla="*/ 2061136 h 2061136"/>
                  <a:gd name="connsiteX5" fmla="*/ 6375273 w 7774754"/>
                  <a:gd name="connsiteY5" fmla="*/ 2055211 h 2061136"/>
                  <a:gd name="connsiteX6" fmla="*/ 6915029 w 7774754"/>
                  <a:gd name="connsiteY6" fmla="*/ 154593 h 2061136"/>
                  <a:gd name="connsiteX7" fmla="*/ 7162324 w 7774754"/>
                  <a:gd name="connsiteY7" fmla="*/ 320444 h 2061136"/>
                  <a:gd name="connsiteX8" fmla="*/ 7095688 w 7774754"/>
                  <a:gd name="connsiteY8" fmla="*/ 1975248 h 2061136"/>
                  <a:gd name="connsiteX9" fmla="*/ 7774754 w 7774754"/>
                  <a:gd name="connsiteY9" fmla="*/ 1716447 h 2061136"/>
                  <a:gd name="connsiteX0" fmla="*/ 0 w 7774754"/>
                  <a:gd name="connsiteY0" fmla="*/ 2017905 h 2061136"/>
                  <a:gd name="connsiteX1" fmla="*/ 5088450 w 7774754"/>
                  <a:gd name="connsiteY1" fmla="*/ 2058174 h 2061136"/>
                  <a:gd name="connsiteX2" fmla="*/ 5628205 w 7774754"/>
                  <a:gd name="connsiteY2" fmla="*/ 213085 h 2061136"/>
                  <a:gd name="connsiteX3" fmla="*/ 5801460 w 7774754"/>
                  <a:gd name="connsiteY3" fmla="*/ 184210 h 2061136"/>
                  <a:gd name="connsiteX4" fmla="*/ 5998407 w 7774754"/>
                  <a:gd name="connsiteY4" fmla="*/ 2061136 h 2061136"/>
                  <a:gd name="connsiteX5" fmla="*/ 6375273 w 7774754"/>
                  <a:gd name="connsiteY5" fmla="*/ 2055211 h 2061136"/>
                  <a:gd name="connsiteX6" fmla="*/ 6915029 w 7774754"/>
                  <a:gd name="connsiteY6" fmla="*/ 154593 h 2061136"/>
                  <a:gd name="connsiteX7" fmla="*/ 7162324 w 7774754"/>
                  <a:gd name="connsiteY7" fmla="*/ 320444 h 2061136"/>
                  <a:gd name="connsiteX8" fmla="*/ 7095688 w 7774754"/>
                  <a:gd name="connsiteY8" fmla="*/ 1975248 h 2061136"/>
                  <a:gd name="connsiteX9" fmla="*/ 7774754 w 7774754"/>
                  <a:gd name="connsiteY9" fmla="*/ 1716447 h 2061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74754" h="2061136">
                    <a:moveTo>
                      <a:pt x="0" y="2017905"/>
                    </a:moveTo>
                    <a:lnTo>
                      <a:pt x="5088450" y="2058174"/>
                    </a:lnTo>
                    <a:cubicBezTo>
                      <a:pt x="5499004" y="1965623"/>
                      <a:pt x="5607844" y="356599"/>
                      <a:pt x="5628205" y="213085"/>
                    </a:cubicBezTo>
                    <a:cubicBezTo>
                      <a:pt x="5648566" y="69571"/>
                      <a:pt x="5739760" y="-123798"/>
                      <a:pt x="5801460" y="184210"/>
                    </a:cubicBezTo>
                    <a:cubicBezTo>
                      <a:pt x="5863160" y="492218"/>
                      <a:pt x="5888704" y="1946250"/>
                      <a:pt x="5998407" y="2061136"/>
                    </a:cubicBezTo>
                    <a:lnTo>
                      <a:pt x="6375273" y="2055211"/>
                    </a:lnTo>
                    <a:cubicBezTo>
                      <a:pt x="6581969" y="2000052"/>
                      <a:pt x="6783854" y="443721"/>
                      <a:pt x="6915029" y="154593"/>
                    </a:cubicBezTo>
                    <a:cubicBezTo>
                      <a:pt x="7046204" y="-134535"/>
                      <a:pt x="7132214" y="17002"/>
                      <a:pt x="7162324" y="320444"/>
                    </a:cubicBezTo>
                    <a:cubicBezTo>
                      <a:pt x="7192434" y="623886"/>
                      <a:pt x="7012269" y="1774722"/>
                      <a:pt x="7095688" y="1975248"/>
                    </a:cubicBezTo>
                    <a:cubicBezTo>
                      <a:pt x="7179107" y="2175774"/>
                      <a:pt x="7501573" y="1848821"/>
                      <a:pt x="7774754" y="1716447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40" name="Picture 7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15" t="85680" r="65370" b="6914"/>
              <a:stretch>
                <a:fillRect/>
              </a:stretch>
            </p:blipFill>
            <p:spPr bwMode="auto">
              <a:xfrm>
                <a:off x="3948250" y="3340025"/>
                <a:ext cx="1609344" cy="336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" name="Freeform 4"/>
              <p:cNvSpPr>
                <a:spLocks noChangeAspect="1" noEditPoints="1"/>
              </p:cNvSpPr>
              <p:nvPr/>
            </p:nvSpPr>
            <p:spPr bwMode="auto">
              <a:xfrm>
                <a:off x="10746969" y="4527263"/>
                <a:ext cx="881856" cy="881857"/>
              </a:xfrm>
              <a:custGeom>
                <a:avLst/>
                <a:gdLst>
                  <a:gd name="T0" fmla="*/ 2147483647 w 385"/>
                  <a:gd name="T1" fmla="*/ 2147483647 h 385"/>
                  <a:gd name="T2" fmla="*/ 2147483647 w 385"/>
                  <a:gd name="T3" fmla="*/ 2147483647 h 385"/>
                  <a:gd name="T4" fmla="*/ 2147483647 w 385"/>
                  <a:gd name="T5" fmla="*/ 2147483647 h 385"/>
                  <a:gd name="T6" fmla="*/ 2147483647 w 385"/>
                  <a:gd name="T7" fmla="*/ 2147483647 h 385"/>
                  <a:gd name="T8" fmla="*/ 2147483647 w 385"/>
                  <a:gd name="T9" fmla="*/ 2147483647 h 385"/>
                  <a:gd name="T10" fmla="*/ 2147483647 w 385"/>
                  <a:gd name="T11" fmla="*/ 2147483647 h 385"/>
                  <a:gd name="T12" fmla="*/ 2147483647 w 385"/>
                  <a:gd name="T13" fmla="*/ 2147483647 h 385"/>
                  <a:gd name="T14" fmla="*/ 2147483647 w 385"/>
                  <a:gd name="T15" fmla="*/ 2147483647 h 385"/>
                  <a:gd name="T16" fmla="*/ 2147483647 w 385"/>
                  <a:gd name="T17" fmla="*/ 2147483647 h 385"/>
                  <a:gd name="T18" fmla="*/ 2147483647 w 385"/>
                  <a:gd name="T19" fmla="*/ 2147483647 h 385"/>
                  <a:gd name="T20" fmla="*/ 2147483647 w 385"/>
                  <a:gd name="T21" fmla="*/ 2147483647 h 385"/>
                  <a:gd name="T22" fmla="*/ 2147483647 w 385"/>
                  <a:gd name="T23" fmla="*/ 2147483647 h 385"/>
                  <a:gd name="T24" fmla="*/ 2147483647 w 385"/>
                  <a:gd name="T25" fmla="*/ 2147483647 h 385"/>
                  <a:gd name="T26" fmla="*/ 2147483647 w 385"/>
                  <a:gd name="T27" fmla="*/ 2147483647 h 385"/>
                  <a:gd name="T28" fmla="*/ 2147483647 w 385"/>
                  <a:gd name="T29" fmla="*/ 2147483647 h 385"/>
                  <a:gd name="T30" fmla="*/ 2147483647 w 385"/>
                  <a:gd name="T31" fmla="*/ 2147483647 h 385"/>
                  <a:gd name="T32" fmla="*/ 2147483647 w 385"/>
                  <a:gd name="T33" fmla="*/ 2147483647 h 385"/>
                  <a:gd name="T34" fmla="*/ 2147483647 w 385"/>
                  <a:gd name="T35" fmla="*/ 2147483647 h 385"/>
                  <a:gd name="T36" fmla="*/ 2147483647 w 385"/>
                  <a:gd name="T37" fmla="*/ 2147483647 h 385"/>
                  <a:gd name="T38" fmla="*/ 2147483647 w 385"/>
                  <a:gd name="T39" fmla="*/ 2147483647 h 385"/>
                  <a:gd name="T40" fmla="*/ 2147483647 w 385"/>
                  <a:gd name="T41" fmla="*/ 2147483647 h 385"/>
                  <a:gd name="T42" fmla="*/ 2147483647 w 385"/>
                  <a:gd name="T43" fmla="*/ 2147483647 h 385"/>
                  <a:gd name="T44" fmla="*/ 2147483647 w 385"/>
                  <a:gd name="T45" fmla="*/ 2147483647 h 385"/>
                  <a:gd name="T46" fmla="*/ 2147483647 w 385"/>
                  <a:gd name="T47" fmla="*/ 2147483647 h 385"/>
                  <a:gd name="T48" fmla="*/ 2147483647 w 385"/>
                  <a:gd name="T49" fmla="*/ 2147483647 h 385"/>
                  <a:gd name="T50" fmla="*/ 2147483647 w 385"/>
                  <a:gd name="T51" fmla="*/ 2147483647 h 385"/>
                  <a:gd name="T52" fmla="*/ 2147483647 w 385"/>
                  <a:gd name="T53" fmla="*/ 2147483647 h 385"/>
                  <a:gd name="T54" fmla="*/ 2147483647 w 385"/>
                  <a:gd name="T55" fmla="*/ 2147483647 h 385"/>
                  <a:gd name="T56" fmla="*/ 2147483647 w 385"/>
                  <a:gd name="T57" fmla="*/ 2147483647 h 385"/>
                  <a:gd name="T58" fmla="*/ 2147483647 w 385"/>
                  <a:gd name="T59" fmla="*/ 2147483647 h 385"/>
                  <a:gd name="T60" fmla="*/ 2147483647 w 385"/>
                  <a:gd name="T61" fmla="*/ 2147483647 h 385"/>
                  <a:gd name="T62" fmla="*/ 2147483647 w 385"/>
                  <a:gd name="T63" fmla="*/ 2147483647 h 385"/>
                  <a:gd name="T64" fmla="*/ 2147483647 w 385"/>
                  <a:gd name="T65" fmla="*/ 2147483647 h 385"/>
                  <a:gd name="T66" fmla="*/ 2147483647 w 385"/>
                  <a:gd name="T67" fmla="*/ 2147483647 h 385"/>
                  <a:gd name="T68" fmla="*/ 2147483647 w 385"/>
                  <a:gd name="T69" fmla="*/ 2147483647 h 385"/>
                  <a:gd name="T70" fmla="*/ 2147483647 w 385"/>
                  <a:gd name="T71" fmla="*/ 2147483647 h 385"/>
                  <a:gd name="T72" fmla="*/ 2147483647 w 385"/>
                  <a:gd name="T73" fmla="*/ 2147483647 h 385"/>
                  <a:gd name="T74" fmla="*/ 2147483647 w 385"/>
                  <a:gd name="T75" fmla="*/ 2147483647 h 385"/>
                  <a:gd name="T76" fmla="*/ 2147483647 w 385"/>
                  <a:gd name="T77" fmla="*/ 2147483647 h 385"/>
                  <a:gd name="T78" fmla="*/ 2147483647 w 385"/>
                  <a:gd name="T79" fmla="*/ 2147483647 h 385"/>
                  <a:gd name="T80" fmla="*/ 2147483647 w 385"/>
                  <a:gd name="T81" fmla="*/ 2147483647 h 385"/>
                  <a:gd name="T82" fmla="*/ 2147483647 w 385"/>
                  <a:gd name="T83" fmla="*/ 2147483647 h 385"/>
                  <a:gd name="T84" fmla="*/ 2147483647 w 385"/>
                  <a:gd name="T85" fmla="*/ 2147483647 h 385"/>
                  <a:gd name="T86" fmla="*/ 2147483647 w 385"/>
                  <a:gd name="T87" fmla="*/ 2147483647 h 385"/>
                  <a:gd name="T88" fmla="*/ 2147483647 w 385"/>
                  <a:gd name="T89" fmla="*/ 2147483647 h 385"/>
                  <a:gd name="T90" fmla="*/ 2147483647 w 385"/>
                  <a:gd name="T91" fmla="*/ 2147483647 h 385"/>
                  <a:gd name="T92" fmla="*/ 2147483647 w 385"/>
                  <a:gd name="T93" fmla="*/ 2147483647 h 385"/>
                  <a:gd name="T94" fmla="*/ 2147483647 w 385"/>
                  <a:gd name="T95" fmla="*/ 2147483647 h 3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85"/>
                  <a:gd name="T145" fmla="*/ 0 h 385"/>
                  <a:gd name="T146" fmla="*/ 385 w 385"/>
                  <a:gd name="T147" fmla="*/ 385 h 3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85" h="385">
                    <a:moveTo>
                      <a:pt x="168" y="233"/>
                    </a:moveTo>
                    <a:cubicBezTo>
                      <a:pt x="168" y="233"/>
                      <a:pt x="168" y="233"/>
                      <a:pt x="168" y="233"/>
                    </a:cubicBezTo>
                    <a:cubicBezTo>
                      <a:pt x="168" y="234"/>
                      <a:pt x="168" y="233"/>
                      <a:pt x="168" y="234"/>
                    </a:cubicBezTo>
                    <a:lnTo>
                      <a:pt x="168" y="233"/>
                    </a:lnTo>
                    <a:close/>
                    <a:moveTo>
                      <a:pt x="286" y="135"/>
                    </a:moveTo>
                    <a:cubicBezTo>
                      <a:pt x="285" y="137"/>
                      <a:pt x="286" y="138"/>
                      <a:pt x="285" y="141"/>
                    </a:cubicBezTo>
                    <a:cubicBezTo>
                      <a:pt x="284" y="145"/>
                      <a:pt x="280" y="142"/>
                      <a:pt x="277" y="145"/>
                    </a:cubicBezTo>
                    <a:cubicBezTo>
                      <a:pt x="274" y="149"/>
                      <a:pt x="279" y="152"/>
                      <a:pt x="282" y="153"/>
                    </a:cubicBezTo>
                    <a:cubicBezTo>
                      <a:pt x="287" y="154"/>
                      <a:pt x="290" y="150"/>
                      <a:pt x="293" y="147"/>
                    </a:cubicBezTo>
                    <a:cubicBezTo>
                      <a:pt x="294" y="146"/>
                      <a:pt x="296" y="144"/>
                      <a:pt x="298" y="144"/>
                    </a:cubicBezTo>
                    <a:cubicBezTo>
                      <a:pt x="300" y="144"/>
                      <a:pt x="301" y="146"/>
                      <a:pt x="303" y="146"/>
                    </a:cubicBezTo>
                    <a:cubicBezTo>
                      <a:pt x="308" y="146"/>
                      <a:pt x="308" y="141"/>
                      <a:pt x="306" y="138"/>
                    </a:cubicBezTo>
                    <a:cubicBezTo>
                      <a:pt x="305" y="135"/>
                      <a:pt x="301" y="133"/>
                      <a:pt x="299" y="130"/>
                    </a:cubicBezTo>
                    <a:cubicBezTo>
                      <a:pt x="298" y="129"/>
                      <a:pt x="297" y="127"/>
                      <a:pt x="296" y="126"/>
                    </a:cubicBezTo>
                    <a:cubicBezTo>
                      <a:pt x="296" y="124"/>
                      <a:pt x="293" y="124"/>
                      <a:pt x="292" y="125"/>
                    </a:cubicBezTo>
                    <a:cubicBezTo>
                      <a:pt x="290" y="127"/>
                      <a:pt x="292" y="129"/>
                      <a:pt x="291" y="131"/>
                    </a:cubicBezTo>
                    <a:cubicBezTo>
                      <a:pt x="291" y="133"/>
                      <a:pt x="288" y="133"/>
                      <a:pt x="286" y="135"/>
                    </a:cubicBezTo>
                    <a:close/>
                    <a:moveTo>
                      <a:pt x="339" y="68"/>
                    </a:moveTo>
                    <a:cubicBezTo>
                      <a:pt x="336" y="64"/>
                      <a:pt x="331" y="64"/>
                      <a:pt x="327" y="67"/>
                    </a:cubicBezTo>
                    <a:cubicBezTo>
                      <a:pt x="324" y="70"/>
                      <a:pt x="323" y="75"/>
                      <a:pt x="326" y="78"/>
                    </a:cubicBezTo>
                    <a:cubicBezTo>
                      <a:pt x="328" y="79"/>
                      <a:pt x="329" y="81"/>
                      <a:pt x="330" y="82"/>
                    </a:cubicBezTo>
                    <a:cubicBezTo>
                      <a:pt x="320" y="87"/>
                      <a:pt x="315" y="97"/>
                      <a:pt x="314" y="98"/>
                    </a:cubicBezTo>
                    <a:cubicBezTo>
                      <a:pt x="310" y="103"/>
                      <a:pt x="311" y="111"/>
                      <a:pt x="311" y="117"/>
                    </a:cubicBezTo>
                    <a:cubicBezTo>
                      <a:pt x="312" y="122"/>
                      <a:pt x="313" y="129"/>
                      <a:pt x="317" y="133"/>
                    </a:cubicBezTo>
                    <a:cubicBezTo>
                      <a:pt x="322" y="139"/>
                      <a:pt x="326" y="151"/>
                      <a:pt x="318" y="157"/>
                    </a:cubicBezTo>
                    <a:cubicBezTo>
                      <a:pt x="309" y="162"/>
                      <a:pt x="306" y="147"/>
                      <a:pt x="298" y="153"/>
                    </a:cubicBezTo>
                    <a:cubicBezTo>
                      <a:pt x="294" y="156"/>
                      <a:pt x="292" y="159"/>
                      <a:pt x="289" y="163"/>
                    </a:cubicBezTo>
                    <a:cubicBezTo>
                      <a:pt x="286" y="167"/>
                      <a:pt x="286" y="168"/>
                      <a:pt x="290" y="171"/>
                    </a:cubicBezTo>
                    <a:cubicBezTo>
                      <a:pt x="302" y="177"/>
                      <a:pt x="283" y="180"/>
                      <a:pt x="283" y="186"/>
                    </a:cubicBezTo>
                    <a:cubicBezTo>
                      <a:pt x="281" y="196"/>
                      <a:pt x="299" y="185"/>
                      <a:pt x="301" y="184"/>
                    </a:cubicBezTo>
                    <a:cubicBezTo>
                      <a:pt x="311" y="176"/>
                      <a:pt x="325" y="178"/>
                      <a:pt x="335" y="184"/>
                    </a:cubicBezTo>
                    <a:cubicBezTo>
                      <a:pt x="338" y="186"/>
                      <a:pt x="341" y="188"/>
                      <a:pt x="344" y="190"/>
                    </a:cubicBezTo>
                    <a:cubicBezTo>
                      <a:pt x="347" y="191"/>
                      <a:pt x="349" y="193"/>
                      <a:pt x="352" y="194"/>
                    </a:cubicBezTo>
                    <a:cubicBezTo>
                      <a:pt x="355" y="197"/>
                      <a:pt x="357" y="202"/>
                      <a:pt x="360" y="205"/>
                    </a:cubicBezTo>
                    <a:cubicBezTo>
                      <a:pt x="363" y="209"/>
                      <a:pt x="364" y="226"/>
                      <a:pt x="359" y="222"/>
                    </a:cubicBezTo>
                    <a:cubicBezTo>
                      <a:pt x="356" y="219"/>
                      <a:pt x="354" y="216"/>
                      <a:pt x="352" y="212"/>
                    </a:cubicBezTo>
                    <a:cubicBezTo>
                      <a:pt x="347" y="207"/>
                      <a:pt x="345" y="213"/>
                      <a:pt x="340" y="213"/>
                    </a:cubicBezTo>
                    <a:cubicBezTo>
                      <a:pt x="337" y="213"/>
                      <a:pt x="338" y="212"/>
                      <a:pt x="337" y="210"/>
                    </a:cubicBezTo>
                    <a:cubicBezTo>
                      <a:pt x="335" y="205"/>
                      <a:pt x="333" y="202"/>
                      <a:pt x="329" y="199"/>
                    </a:cubicBezTo>
                    <a:cubicBezTo>
                      <a:pt x="325" y="196"/>
                      <a:pt x="319" y="194"/>
                      <a:pt x="314" y="194"/>
                    </a:cubicBezTo>
                    <a:cubicBezTo>
                      <a:pt x="309" y="193"/>
                      <a:pt x="305" y="195"/>
                      <a:pt x="301" y="196"/>
                    </a:cubicBezTo>
                    <a:cubicBezTo>
                      <a:pt x="290" y="198"/>
                      <a:pt x="283" y="198"/>
                      <a:pt x="277" y="207"/>
                    </a:cubicBezTo>
                    <a:cubicBezTo>
                      <a:pt x="273" y="214"/>
                      <a:pt x="267" y="222"/>
                      <a:pt x="268" y="230"/>
                    </a:cubicBezTo>
                    <a:cubicBezTo>
                      <a:pt x="268" y="233"/>
                      <a:pt x="269" y="235"/>
                      <a:pt x="270" y="238"/>
                    </a:cubicBezTo>
                    <a:cubicBezTo>
                      <a:pt x="271" y="242"/>
                      <a:pt x="271" y="246"/>
                      <a:pt x="273" y="250"/>
                    </a:cubicBezTo>
                    <a:cubicBezTo>
                      <a:pt x="275" y="256"/>
                      <a:pt x="281" y="262"/>
                      <a:pt x="287" y="262"/>
                    </a:cubicBezTo>
                    <a:cubicBezTo>
                      <a:pt x="289" y="262"/>
                      <a:pt x="291" y="262"/>
                      <a:pt x="293" y="261"/>
                    </a:cubicBezTo>
                    <a:cubicBezTo>
                      <a:pt x="295" y="260"/>
                      <a:pt x="296" y="257"/>
                      <a:pt x="298" y="257"/>
                    </a:cubicBezTo>
                    <a:cubicBezTo>
                      <a:pt x="303" y="257"/>
                      <a:pt x="304" y="264"/>
                      <a:pt x="307" y="267"/>
                    </a:cubicBezTo>
                    <a:cubicBezTo>
                      <a:pt x="311" y="270"/>
                      <a:pt x="315" y="269"/>
                      <a:pt x="319" y="273"/>
                    </a:cubicBezTo>
                    <a:cubicBezTo>
                      <a:pt x="322" y="276"/>
                      <a:pt x="326" y="284"/>
                      <a:pt x="324" y="289"/>
                    </a:cubicBezTo>
                    <a:cubicBezTo>
                      <a:pt x="323" y="294"/>
                      <a:pt x="315" y="295"/>
                      <a:pt x="312" y="300"/>
                    </a:cubicBezTo>
                    <a:cubicBezTo>
                      <a:pt x="308" y="308"/>
                      <a:pt x="320" y="305"/>
                      <a:pt x="322" y="312"/>
                    </a:cubicBezTo>
                    <a:cubicBezTo>
                      <a:pt x="321" y="314"/>
                      <a:pt x="319" y="315"/>
                      <a:pt x="317" y="317"/>
                    </a:cubicBezTo>
                    <a:cubicBezTo>
                      <a:pt x="285" y="349"/>
                      <a:pt x="241" y="369"/>
                      <a:pt x="192" y="369"/>
                    </a:cubicBezTo>
                    <a:cubicBezTo>
                      <a:pt x="185" y="369"/>
                      <a:pt x="177" y="369"/>
                      <a:pt x="170" y="368"/>
                    </a:cubicBezTo>
                    <a:cubicBezTo>
                      <a:pt x="171" y="366"/>
                      <a:pt x="171" y="365"/>
                      <a:pt x="171" y="364"/>
                    </a:cubicBezTo>
                    <a:cubicBezTo>
                      <a:pt x="174" y="358"/>
                      <a:pt x="176" y="355"/>
                      <a:pt x="181" y="351"/>
                    </a:cubicBezTo>
                    <a:cubicBezTo>
                      <a:pt x="192" y="341"/>
                      <a:pt x="201" y="330"/>
                      <a:pt x="209" y="318"/>
                    </a:cubicBezTo>
                    <a:cubicBezTo>
                      <a:pt x="213" y="313"/>
                      <a:pt x="220" y="311"/>
                      <a:pt x="224" y="306"/>
                    </a:cubicBezTo>
                    <a:cubicBezTo>
                      <a:pt x="226" y="303"/>
                      <a:pt x="226" y="298"/>
                      <a:pt x="227" y="294"/>
                    </a:cubicBezTo>
                    <a:cubicBezTo>
                      <a:pt x="227" y="290"/>
                      <a:pt x="228" y="288"/>
                      <a:pt x="230" y="285"/>
                    </a:cubicBezTo>
                    <a:cubicBezTo>
                      <a:pt x="232" y="282"/>
                      <a:pt x="237" y="279"/>
                      <a:pt x="237" y="276"/>
                    </a:cubicBezTo>
                    <a:cubicBezTo>
                      <a:pt x="240" y="269"/>
                      <a:pt x="229" y="261"/>
                      <a:pt x="224" y="259"/>
                    </a:cubicBezTo>
                    <a:cubicBezTo>
                      <a:pt x="220" y="257"/>
                      <a:pt x="215" y="257"/>
                      <a:pt x="211" y="255"/>
                    </a:cubicBezTo>
                    <a:cubicBezTo>
                      <a:pt x="207" y="254"/>
                      <a:pt x="205" y="251"/>
                      <a:pt x="203" y="248"/>
                    </a:cubicBezTo>
                    <a:cubicBezTo>
                      <a:pt x="200" y="246"/>
                      <a:pt x="196" y="244"/>
                      <a:pt x="192" y="242"/>
                    </a:cubicBezTo>
                    <a:cubicBezTo>
                      <a:pt x="188" y="240"/>
                      <a:pt x="184" y="241"/>
                      <a:pt x="180" y="240"/>
                    </a:cubicBezTo>
                    <a:cubicBezTo>
                      <a:pt x="178" y="239"/>
                      <a:pt x="176" y="236"/>
                      <a:pt x="173" y="235"/>
                    </a:cubicBezTo>
                    <a:cubicBezTo>
                      <a:pt x="172" y="235"/>
                      <a:pt x="170" y="235"/>
                      <a:pt x="168" y="233"/>
                    </a:cubicBezTo>
                    <a:cubicBezTo>
                      <a:pt x="166" y="233"/>
                      <a:pt x="163" y="235"/>
                      <a:pt x="162" y="237"/>
                    </a:cubicBezTo>
                    <a:cubicBezTo>
                      <a:pt x="160" y="240"/>
                      <a:pt x="160" y="243"/>
                      <a:pt x="160" y="246"/>
                    </a:cubicBezTo>
                    <a:cubicBezTo>
                      <a:pt x="160" y="247"/>
                      <a:pt x="160" y="247"/>
                      <a:pt x="160" y="247"/>
                    </a:cubicBezTo>
                    <a:cubicBezTo>
                      <a:pt x="160" y="247"/>
                      <a:pt x="160" y="247"/>
                      <a:pt x="159" y="247"/>
                    </a:cubicBezTo>
                    <a:cubicBezTo>
                      <a:pt x="155" y="246"/>
                      <a:pt x="153" y="243"/>
                      <a:pt x="151" y="240"/>
                    </a:cubicBezTo>
                    <a:cubicBezTo>
                      <a:pt x="149" y="237"/>
                      <a:pt x="148" y="235"/>
                      <a:pt x="146" y="234"/>
                    </a:cubicBezTo>
                    <a:cubicBezTo>
                      <a:pt x="144" y="233"/>
                      <a:pt x="143" y="233"/>
                      <a:pt x="141" y="232"/>
                    </a:cubicBezTo>
                    <a:cubicBezTo>
                      <a:pt x="137" y="229"/>
                      <a:pt x="136" y="223"/>
                      <a:pt x="131" y="221"/>
                    </a:cubicBezTo>
                    <a:cubicBezTo>
                      <a:pt x="128" y="219"/>
                      <a:pt x="125" y="221"/>
                      <a:pt x="122" y="220"/>
                    </a:cubicBezTo>
                    <a:cubicBezTo>
                      <a:pt x="116" y="217"/>
                      <a:pt x="122" y="208"/>
                      <a:pt x="125" y="205"/>
                    </a:cubicBezTo>
                    <a:cubicBezTo>
                      <a:pt x="127" y="204"/>
                      <a:pt x="128" y="204"/>
                      <a:pt x="130" y="204"/>
                    </a:cubicBezTo>
                    <a:cubicBezTo>
                      <a:pt x="132" y="203"/>
                      <a:pt x="134" y="201"/>
                      <a:pt x="136" y="201"/>
                    </a:cubicBezTo>
                    <a:cubicBezTo>
                      <a:pt x="140" y="200"/>
                      <a:pt x="143" y="202"/>
                      <a:pt x="145" y="204"/>
                    </a:cubicBezTo>
                    <a:cubicBezTo>
                      <a:pt x="149" y="207"/>
                      <a:pt x="152" y="212"/>
                      <a:pt x="156" y="214"/>
                    </a:cubicBezTo>
                    <a:cubicBezTo>
                      <a:pt x="158" y="216"/>
                      <a:pt x="164" y="216"/>
                      <a:pt x="163" y="212"/>
                    </a:cubicBezTo>
                    <a:cubicBezTo>
                      <a:pt x="163" y="207"/>
                      <a:pt x="153" y="207"/>
                      <a:pt x="153" y="202"/>
                    </a:cubicBezTo>
                    <a:cubicBezTo>
                      <a:pt x="153" y="200"/>
                      <a:pt x="157" y="193"/>
                      <a:pt x="158" y="190"/>
                    </a:cubicBezTo>
                    <a:cubicBezTo>
                      <a:pt x="161" y="185"/>
                      <a:pt x="168" y="185"/>
                      <a:pt x="171" y="180"/>
                    </a:cubicBezTo>
                    <a:cubicBezTo>
                      <a:pt x="174" y="177"/>
                      <a:pt x="172" y="172"/>
                      <a:pt x="176" y="169"/>
                    </a:cubicBezTo>
                    <a:cubicBezTo>
                      <a:pt x="179" y="166"/>
                      <a:pt x="185" y="167"/>
                      <a:pt x="188" y="165"/>
                    </a:cubicBezTo>
                    <a:cubicBezTo>
                      <a:pt x="193" y="162"/>
                      <a:pt x="197" y="156"/>
                      <a:pt x="198" y="151"/>
                    </a:cubicBezTo>
                    <a:cubicBezTo>
                      <a:pt x="200" y="144"/>
                      <a:pt x="199" y="141"/>
                      <a:pt x="193" y="138"/>
                    </a:cubicBezTo>
                    <a:cubicBezTo>
                      <a:pt x="189" y="136"/>
                      <a:pt x="185" y="134"/>
                      <a:pt x="181" y="132"/>
                    </a:cubicBezTo>
                    <a:cubicBezTo>
                      <a:pt x="178" y="131"/>
                      <a:pt x="176" y="129"/>
                      <a:pt x="174" y="127"/>
                    </a:cubicBezTo>
                    <a:cubicBezTo>
                      <a:pt x="172" y="126"/>
                      <a:pt x="171" y="124"/>
                      <a:pt x="169" y="122"/>
                    </a:cubicBezTo>
                    <a:cubicBezTo>
                      <a:pt x="167" y="121"/>
                      <a:pt x="166" y="122"/>
                      <a:pt x="164" y="122"/>
                    </a:cubicBezTo>
                    <a:cubicBezTo>
                      <a:pt x="161" y="122"/>
                      <a:pt x="162" y="123"/>
                      <a:pt x="160" y="121"/>
                    </a:cubicBezTo>
                    <a:cubicBezTo>
                      <a:pt x="159" y="120"/>
                      <a:pt x="159" y="118"/>
                      <a:pt x="158" y="117"/>
                    </a:cubicBezTo>
                    <a:cubicBezTo>
                      <a:pt x="155" y="113"/>
                      <a:pt x="147" y="113"/>
                      <a:pt x="145" y="117"/>
                    </a:cubicBezTo>
                    <a:cubicBezTo>
                      <a:pt x="142" y="121"/>
                      <a:pt x="147" y="130"/>
                      <a:pt x="140" y="133"/>
                    </a:cubicBezTo>
                    <a:cubicBezTo>
                      <a:pt x="137" y="134"/>
                      <a:pt x="130" y="131"/>
                      <a:pt x="126" y="129"/>
                    </a:cubicBezTo>
                    <a:cubicBezTo>
                      <a:pt x="120" y="126"/>
                      <a:pt x="118" y="118"/>
                      <a:pt x="123" y="113"/>
                    </a:cubicBezTo>
                    <a:cubicBezTo>
                      <a:pt x="129" y="106"/>
                      <a:pt x="141" y="105"/>
                      <a:pt x="147" y="97"/>
                    </a:cubicBezTo>
                    <a:cubicBezTo>
                      <a:pt x="148" y="96"/>
                      <a:pt x="149" y="94"/>
                      <a:pt x="149" y="91"/>
                    </a:cubicBezTo>
                    <a:cubicBezTo>
                      <a:pt x="149" y="89"/>
                      <a:pt x="146" y="83"/>
                      <a:pt x="144" y="82"/>
                    </a:cubicBezTo>
                    <a:cubicBezTo>
                      <a:pt x="139" y="76"/>
                      <a:pt x="131" y="83"/>
                      <a:pt x="127" y="75"/>
                    </a:cubicBezTo>
                    <a:cubicBezTo>
                      <a:pt x="126" y="73"/>
                      <a:pt x="126" y="72"/>
                      <a:pt x="126" y="70"/>
                    </a:cubicBezTo>
                    <a:cubicBezTo>
                      <a:pt x="125" y="66"/>
                      <a:pt x="125" y="67"/>
                      <a:pt x="121" y="66"/>
                    </a:cubicBezTo>
                    <a:cubicBezTo>
                      <a:pt x="114" y="63"/>
                      <a:pt x="103" y="62"/>
                      <a:pt x="96" y="66"/>
                    </a:cubicBezTo>
                    <a:cubicBezTo>
                      <a:pt x="93" y="68"/>
                      <a:pt x="88" y="74"/>
                      <a:pt x="87" y="78"/>
                    </a:cubicBezTo>
                    <a:cubicBezTo>
                      <a:pt x="86" y="83"/>
                      <a:pt x="89" y="84"/>
                      <a:pt x="93" y="86"/>
                    </a:cubicBezTo>
                    <a:cubicBezTo>
                      <a:pt x="99" y="90"/>
                      <a:pt x="94" y="93"/>
                      <a:pt x="89" y="95"/>
                    </a:cubicBezTo>
                    <a:cubicBezTo>
                      <a:pt x="82" y="99"/>
                      <a:pt x="83" y="95"/>
                      <a:pt x="78" y="90"/>
                    </a:cubicBezTo>
                    <a:cubicBezTo>
                      <a:pt x="75" y="87"/>
                      <a:pt x="72" y="86"/>
                      <a:pt x="70" y="83"/>
                    </a:cubicBezTo>
                    <a:cubicBezTo>
                      <a:pt x="69" y="81"/>
                      <a:pt x="68" y="79"/>
                      <a:pt x="66" y="78"/>
                    </a:cubicBezTo>
                    <a:cubicBezTo>
                      <a:pt x="66" y="77"/>
                      <a:pt x="67" y="71"/>
                      <a:pt x="67" y="68"/>
                    </a:cubicBezTo>
                    <a:cubicBezTo>
                      <a:pt x="67" y="68"/>
                      <a:pt x="67" y="68"/>
                      <a:pt x="67" y="68"/>
                    </a:cubicBezTo>
                    <a:cubicBezTo>
                      <a:pt x="81" y="54"/>
                      <a:pt x="98" y="42"/>
                      <a:pt x="116" y="33"/>
                    </a:cubicBezTo>
                    <a:cubicBezTo>
                      <a:pt x="123" y="37"/>
                      <a:pt x="131" y="41"/>
                      <a:pt x="134" y="43"/>
                    </a:cubicBezTo>
                    <a:cubicBezTo>
                      <a:pt x="137" y="45"/>
                      <a:pt x="134" y="48"/>
                      <a:pt x="136" y="51"/>
                    </a:cubicBezTo>
                    <a:cubicBezTo>
                      <a:pt x="138" y="53"/>
                      <a:pt x="142" y="53"/>
                      <a:pt x="145" y="54"/>
                    </a:cubicBezTo>
                    <a:cubicBezTo>
                      <a:pt x="151" y="56"/>
                      <a:pt x="157" y="62"/>
                      <a:pt x="161" y="67"/>
                    </a:cubicBezTo>
                    <a:cubicBezTo>
                      <a:pt x="162" y="68"/>
                      <a:pt x="163" y="66"/>
                      <a:pt x="163" y="69"/>
                    </a:cubicBezTo>
                    <a:cubicBezTo>
                      <a:pt x="163" y="71"/>
                      <a:pt x="160" y="74"/>
                      <a:pt x="159" y="76"/>
                    </a:cubicBezTo>
                    <a:cubicBezTo>
                      <a:pt x="157" y="81"/>
                      <a:pt x="160" y="86"/>
                      <a:pt x="164" y="90"/>
                    </a:cubicBezTo>
                    <a:cubicBezTo>
                      <a:pt x="169" y="94"/>
                      <a:pt x="173" y="99"/>
                      <a:pt x="179" y="101"/>
                    </a:cubicBezTo>
                    <a:cubicBezTo>
                      <a:pt x="184" y="102"/>
                      <a:pt x="188" y="98"/>
                      <a:pt x="191" y="93"/>
                    </a:cubicBezTo>
                    <a:cubicBezTo>
                      <a:pt x="196" y="82"/>
                      <a:pt x="181" y="75"/>
                      <a:pt x="173" y="70"/>
                    </a:cubicBezTo>
                    <a:cubicBezTo>
                      <a:pt x="169" y="68"/>
                      <a:pt x="170" y="65"/>
                      <a:pt x="171" y="60"/>
                    </a:cubicBezTo>
                    <a:cubicBezTo>
                      <a:pt x="172" y="55"/>
                      <a:pt x="175" y="51"/>
                      <a:pt x="180" y="49"/>
                    </a:cubicBezTo>
                    <a:cubicBezTo>
                      <a:pt x="184" y="48"/>
                      <a:pt x="190" y="50"/>
                      <a:pt x="186" y="55"/>
                    </a:cubicBezTo>
                    <a:cubicBezTo>
                      <a:pt x="184" y="59"/>
                      <a:pt x="178" y="60"/>
                      <a:pt x="179" y="66"/>
                    </a:cubicBezTo>
                    <a:cubicBezTo>
                      <a:pt x="180" y="70"/>
                      <a:pt x="185" y="71"/>
                      <a:pt x="189" y="71"/>
                    </a:cubicBezTo>
                    <a:cubicBezTo>
                      <a:pt x="192" y="70"/>
                      <a:pt x="194" y="68"/>
                      <a:pt x="196" y="72"/>
                    </a:cubicBezTo>
                    <a:cubicBezTo>
                      <a:pt x="199" y="77"/>
                      <a:pt x="197" y="81"/>
                      <a:pt x="201" y="85"/>
                    </a:cubicBezTo>
                    <a:cubicBezTo>
                      <a:pt x="204" y="89"/>
                      <a:pt x="207" y="91"/>
                      <a:pt x="208" y="95"/>
                    </a:cubicBezTo>
                    <a:cubicBezTo>
                      <a:pt x="209" y="97"/>
                      <a:pt x="209" y="99"/>
                      <a:pt x="209" y="100"/>
                    </a:cubicBezTo>
                    <a:cubicBezTo>
                      <a:pt x="211" y="104"/>
                      <a:pt x="214" y="107"/>
                      <a:pt x="216" y="110"/>
                    </a:cubicBezTo>
                    <a:cubicBezTo>
                      <a:pt x="218" y="112"/>
                      <a:pt x="219" y="116"/>
                      <a:pt x="221" y="118"/>
                    </a:cubicBezTo>
                    <a:cubicBezTo>
                      <a:pt x="224" y="122"/>
                      <a:pt x="228" y="120"/>
                      <a:pt x="232" y="116"/>
                    </a:cubicBezTo>
                    <a:cubicBezTo>
                      <a:pt x="237" y="112"/>
                      <a:pt x="234" y="103"/>
                      <a:pt x="239" y="99"/>
                    </a:cubicBezTo>
                    <a:cubicBezTo>
                      <a:pt x="241" y="97"/>
                      <a:pt x="244" y="97"/>
                      <a:pt x="246" y="98"/>
                    </a:cubicBezTo>
                    <a:cubicBezTo>
                      <a:pt x="248" y="98"/>
                      <a:pt x="249" y="100"/>
                      <a:pt x="250" y="100"/>
                    </a:cubicBezTo>
                    <a:cubicBezTo>
                      <a:pt x="252" y="101"/>
                      <a:pt x="254" y="101"/>
                      <a:pt x="255" y="102"/>
                    </a:cubicBezTo>
                    <a:cubicBezTo>
                      <a:pt x="258" y="105"/>
                      <a:pt x="257" y="107"/>
                      <a:pt x="259" y="109"/>
                    </a:cubicBezTo>
                    <a:cubicBezTo>
                      <a:pt x="260" y="112"/>
                      <a:pt x="264" y="113"/>
                      <a:pt x="268" y="113"/>
                    </a:cubicBezTo>
                    <a:cubicBezTo>
                      <a:pt x="279" y="113"/>
                      <a:pt x="287" y="105"/>
                      <a:pt x="282" y="94"/>
                    </a:cubicBezTo>
                    <a:cubicBezTo>
                      <a:pt x="281" y="91"/>
                      <a:pt x="278" y="88"/>
                      <a:pt x="275" y="86"/>
                    </a:cubicBezTo>
                    <a:cubicBezTo>
                      <a:pt x="273" y="85"/>
                      <a:pt x="270" y="85"/>
                      <a:pt x="269" y="82"/>
                    </a:cubicBezTo>
                    <a:cubicBezTo>
                      <a:pt x="266" y="77"/>
                      <a:pt x="269" y="66"/>
                      <a:pt x="271" y="61"/>
                    </a:cubicBezTo>
                    <a:cubicBezTo>
                      <a:pt x="271" y="58"/>
                      <a:pt x="274" y="51"/>
                      <a:pt x="273" y="47"/>
                    </a:cubicBezTo>
                    <a:cubicBezTo>
                      <a:pt x="273" y="45"/>
                      <a:pt x="270" y="43"/>
                      <a:pt x="268" y="41"/>
                    </a:cubicBezTo>
                    <a:cubicBezTo>
                      <a:pt x="267" y="39"/>
                      <a:pt x="263" y="34"/>
                      <a:pt x="259" y="29"/>
                    </a:cubicBezTo>
                    <a:cubicBezTo>
                      <a:pt x="276" y="36"/>
                      <a:pt x="290" y="45"/>
                      <a:pt x="304" y="56"/>
                    </a:cubicBezTo>
                    <a:cubicBezTo>
                      <a:pt x="307" y="59"/>
                      <a:pt x="312" y="58"/>
                      <a:pt x="315" y="55"/>
                    </a:cubicBezTo>
                    <a:cubicBezTo>
                      <a:pt x="318" y="51"/>
                      <a:pt x="317" y="46"/>
                      <a:pt x="314" y="43"/>
                    </a:cubicBezTo>
                    <a:cubicBezTo>
                      <a:pt x="314" y="43"/>
                      <a:pt x="314" y="43"/>
                      <a:pt x="314" y="43"/>
                    </a:cubicBezTo>
                    <a:cubicBezTo>
                      <a:pt x="281" y="16"/>
                      <a:pt x="238" y="0"/>
                      <a:pt x="192" y="0"/>
                    </a:cubicBezTo>
                    <a:cubicBezTo>
                      <a:pt x="86" y="0"/>
                      <a:pt x="0" y="86"/>
                      <a:pt x="0" y="193"/>
                    </a:cubicBezTo>
                    <a:cubicBezTo>
                      <a:pt x="0" y="299"/>
                      <a:pt x="86" y="385"/>
                      <a:pt x="192" y="385"/>
                    </a:cubicBezTo>
                    <a:cubicBezTo>
                      <a:pt x="298" y="385"/>
                      <a:pt x="385" y="299"/>
                      <a:pt x="385" y="193"/>
                    </a:cubicBezTo>
                    <a:cubicBezTo>
                      <a:pt x="385" y="145"/>
                      <a:pt x="367" y="101"/>
                      <a:pt x="339" y="68"/>
                    </a:cubicBezTo>
                    <a:close/>
                    <a:moveTo>
                      <a:pt x="340" y="133"/>
                    </a:moveTo>
                    <a:cubicBezTo>
                      <a:pt x="338" y="133"/>
                      <a:pt x="331" y="130"/>
                      <a:pt x="331" y="128"/>
                    </a:cubicBezTo>
                    <a:cubicBezTo>
                      <a:pt x="331" y="124"/>
                      <a:pt x="337" y="121"/>
                      <a:pt x="338" y="118"/>
                    </a:cubicBezTo>
                    <a:cubicBezTo>
                      <a:pt x="339" y="116"/>
                      <a:pt x="338" y="115"/>
                      <a:pt x="339" y="114"/>
                    </a:cubicBezTo>
                    <a:cubicBezTo>
                      <a:pt x="340" y="113"/>
                      <a:pt x="342" y="113"/>
                      <a:pt x="343" y="112"/>
                    </a:cubicBezTo>
                    <a:cubicBezTo>
                      <a:pt x="344" y="110"/>
                      <a:pt x="344" y="106"/>
                      <a:pt x="344" y="103"/>
                    </a:cubicBezTo>
                    <a:cubicBezTo>
                      <a:pt x="348" y="109"/>
                      <a:pt x="351" y="115"/>
                      <a:pt x="353" y="121"/>
                    </a:cubicBezTo>
                    <a:cubicBezTo>
                      <a:pt x="350" y="127"/>
                      <a:pt x="345" y="133"/>
                      <a:pt x="340" y="133"/>
                    </a:cubicBezTo>
                    <a:close/>
                    <a:moveTo>
                      <a:pt x="169" y="306"/>
                    </a:moveTo>
                    <a:cubicBezTo>
                      <a:pt x="167" y="315"/>
                      <a:pt x="163" y="323"/>
                      <a:pt x="161" y="331"/>
                    </a:cubicBezTo>
                    <a:cubicBezTo>
                      <a:pt x="159" y="336"/>
                      <a:pt x="158" y="340"/>
                      <a:pt x="161" y="345"/>
                    </a:cubicBezTo>
                    <a:cubicBezTo>
                      <a:pt x="165" y="352"/>
                      <a:pt x="163" y="354"/>
                      <a:pt x="162" y="361"/>
                    </a:cubicBezTo>
                    <a:cubicBezTo>
                      <a:pt x="162" y="362"/>
                      <a:pt x="162" y="364"/>
                      <a:pt x="162" y="366"/>
                    </a:cubicBezTo>
                    <a:cubicBezTo>
                      <a:pt x="125" y="360"/>
                      <a:pt x="92" y="343"/>
                      <a:pt x="67" y="317"/>
                    </a:cubicBezTo>
                    <a:cubicBezTo>
                      <a:pt x="35" y="285"/>
                      <a:pt x="16" y="241"/>
                      <a:pt x="16" y="193"/>
                    </a:cubicBezTo>
                    <a:cubicBezTo>
                      <a:pt x="16" y="165"/>
                      <a:pt x="22" y="138"/>
                      <a:pt x="33" y="115"/>
                    </a:cubicBezTo>
                    <a:cubicBezTo>
                      <a:pt x="37" y="120"/>
                      <a:pt x="41" y="126"/>
                      <a:pt x="41" y="128"/>
                    </a:cubicBezTo>
                    <a:cubicBezTo>
                      <a:pt x="44" y="135"/>
                      <a:pt x="49" y="140"/>
                      <a:pt x="53" y="145"/>
                    </a:cubicBezTo>
                    <a:cubicBezTo>
                      <a:pt x="59" y="150"/>
                      <a:pt x="70" y="156"/>
                      <a:pt x="72" y="163"/>
                    </a:cubicBezTo>
                    <a:cubicBezTo>
                      <a:pt x="73" y="166"/>
                      <a:pt x="72" y="168"/>
                      <a:pt x="72" y="171"/>
                    </a:cubicBezTo>
                    <a:cubicBezTo>
                      <a:pt x="71" y="174"/>
                      <a:pt x="72" y="178"/>
                      <a:pt x="72" y="182"/>
                    </a:cubicBezTo>
                    <a:cubicBezTo>
                      <a:pt x="73" y="187"/>
                      <a:pt x="73" y="192"/>
                      <a:pt x="75" y="197"/>
                    </a:cubicBezTo>
                    <a:cubicBezTo>
                      <a:pt x="78" y="214"/>
                      <a:pt x="99" y="220"/>
                      <a:pt x="111" y="229"/>
                    </a:cubicBezTo>
                    <a:cubicBezTo>
                      <a:pt x="115" y="231"/>
                      <a:pt x="119" y="233"/>
                      <a:pt x="123" y="235"/>
                    </a:cubicBezTo>
                    <a:cubicBezTo>
                      <a:pt x="127" y="238"/>
                      <a:pt x="130" y="241"/>
                      <a:pt x="135" y="243"/>
                    </a:cubicBezTo>
                    <a:cubicBezTo>
                      <a:pt x="140" y="245"/>
                      <a:pt x="145" y="246"/>
                      <a:pt x="150" y="250"/>
                    </a:cubicBezTo>
                    <a:cubicBezTo>
                      <a:pt x="151" y="251"/>
                      <a:pt x="154" y="253"/>
                      <a:pt x="156" y="255"/>
                    </a:cubicBezTo>
                    <a:cubicBezTo>
                      <a:pt x="155" y="256"/>
                      <a:pt x="154" y="257"/>
                      <a:pt x="153" y="258"/>
                    </a:cubicBezTo>
                    <a:cubicBezTo>
                      <a:pt x="151" y="261"/>
                      <a:pt x="151" y="263"/>
                      <a:pt x="151" y="266"/>
                    </a:cubicBezTo>
                    <a:cubicBezTo>
                      <a:pt x="151" y="268"/>
                      <a:pt x="151" y="269"/>
                      <a:pt x="151" y="270"/>
                    </a:cubicBezTo>
                    <a:cubicBezTo>
                      <a:pt x="150" y="271"/>
                      <a:pt x="149" y="272"/>
                      <a:pt x="149" y="273"/>
                    </a:cubicBezTo>
                    <a:cubicBezTo>
                      <a:pt x="148" y="280"/>
                      <a:pt x="158" y="285"/>
                      <a:pt x="162" y="289"/>
                    </a:cubicBezTo>
                    <a:cubicBezTo>
                      <a:pt x="168" y="293"/>
                      <a:pt x="170" y="299"/>
                      <a:pt x="169" y="306"/>
                    </a:cubicBezTo>
                    <a:close/>
                  </a:path>
                </a:pathLst>
              </a:custGeom>
              <a:solidFill>
                <a:srgbClr val="8788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58585A"/>
                  </a:solidFill>
                </a:endParaRPr>
              </a:p>
            </p:txBody>
          </p:sp>
          <p:sp>
            <p:nvSpPr>
              <p:cNvPr id="142" name="TextBox 204"/>
              <p:cNvSpPr txBox="1">
                <a:spLocks noChangeArrowheads="1"/>
              </p:cNvSpPr>
              <p:nvPr/>
            </p:nvSpPr>
            <p:spPr bwMode="auto">
              <a:xfrm>
                <a:off x="3810701" y="3450501"/>
                <a:ext cx="2774388" cy="634623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rgbClr val="00A9D4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square" lIns="121914" tIns="60957" rIns="121914" bIns="60957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</a:pPr>
                <a:r>
                  <a:rPr lang="en-US" sz="800" dirty="0" smtClean="0">
                    <a:solidFill>
                      <a:srgbClr val="00A9D4"/>
                    </a:solidFill>
                    <a:ea typeface="ＭＳ Ｐゴシック" pitchFamily="34" charset="-128"/>
                  </a:rPr>
                  <a:t>Ericsson SDN Controller</a:t>
                </a:r>
                <a:endParaRPr lang="en-US" sz="800" dirty="0">
                  <a:solidFill>
                    <a:srgbClr val="00A9D4"/>
                  </a:solidFill>
                  <a:ea typeface="ＭＳ Ｐゴシック" pitchFamily="34" charset="-128"/>
                </a:endParaRPr>
              </a:p>
            </p:txBody>
          </p:sp>
        </p:grpSp>
        <p:sp>
          <p:nvSpPr>
            <p:cNvPr id="111" name="Content Placeholder 2"/>
            <p:cNvSpPr txBox="1">
              <a:spLocks/>
            </p:cNvSpPr>
            <p:nvPr/>
          </p:nvSpPr>
          <p:spPr bwMode="auto">
            <a:xfrm>
              <a:off x="1371508" y="4367196"/>
              <a:ext cx="838480" cy="299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72000" bIns="0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rgbClr val="00A9D4"/>
                </a:buClr>
                <a:buFont typeface="Arial" pitchFamily="34" charset="0"/>
                <a:buNone/>
              </a:pPr>
              <a:r>
                <a:rPr lang="en-US" sz="800" dirty="0" smtClean="0">
                  <a:solidFill>
                    <a:srgbClr val="00A9D4"/>
                  </a:solidFill>
                </a:rPr>
                <a:t>L2HGW</a:t>
              </a:r>
              <a:endParaRPr lang="en-US" sz="800" dirty="0">
                <a:solidFill>
                  <a:srgbClr val="00A9D4"/>
                </a:solidFill>
              </a:endParaRPr>
            </a:p>
          </p:txBody>
        </p:sp>
      </p:grpSp>
      <p:sp>
        <p:nvSpPr>
          <p:cNvPr id="178" name="Freeform 25"/>
          <p:cNvSpPr>
            <a:spLocks noChangeAspect="1" noEditPoints="1"/>
          </p:cNvSpPr>
          <p:nvPr/>
        </p:nvSpPr>
        <p:spPr bwMode="auto">
          <a:xfrm>
            <a:off x="2775596" y="4055420"/>
            <a:ext cx="439370" cy="683657"/>
          </a:xfrm>
          <a:custGeom>
            <a:avLst/>
            <a:gdLst>
              <a:gd name="T0" fmla="*/ 2282 w 409"/>
              <a:gd name="T1" fmla="*/ 328 h 589"/>
              <a:gd name="T2" fmla="*/ 2060 w 409"/>
              <a:gd name="T3" fmla="*/ 0 h 589"/>
              <a:gd name="T4" fmla="*/ 0 w 409"/>
              <a:gd name="T5" fmla="*/ 222 h 589"/>
              <a:gd name="T6" fmla="*/ 222 w 409"/>
              <a:gd name="T7" fmla="*/ 3285 h 589"/>
              <a:gd name="T8" fmla="*/ 2282 w 409"/>
              <a:gd name="T9" fmla="*/ 3063 h 589"/>
              <a:gd name="T10" fmla="*/ 2237 w 409"/>
              <a:gd name="T11" fmla="*/ 463 h 589"/>
              <a:gd name="T12" fmla="*/ 2192 w 409"/>
              <a:gd name="T13" fmla="*/ 3063 h 589"/>
              <a:gd name="T14" fmla="*/ 222 w 409"/>
              <a:gd name="T15" fmla="*/ 3195 h 589"/>
              <a:gd name="T16" fmla="*/ 90 w 409"/>
              <a:gd name="T17" fmla="*/ 222 h 589"/>
              <a:gd name="T18" fmla="*/ 2060 w 409"/>
              <a:gd name="T19" fmla="*/ 90 h 589"/>
              <a:gd name="T20" fmla="*/ 2192 w 409"/>
              <a:gd name="T21" fmla="*/ 328 h 589"/>
              <a:gd name="T22" fmla="*/ 1778 w 409"/>
              <a:gd name="T23" fmla="*/ 853 h 589"/>
              <a:gd name="T24" fmla="*/ 1823 w 409"/>
              <a:gd name="T25" fmla="*/ 808 h 589"/>
              <a:gd name="T26" fmla="*/ 1807 w 409"/>
              <a:gd name="T27" fmla="*/ 446 h 589"/>
              <a:gd name="T28" fmla="*/ 1450 w 409"/>
              <a:gd name="T29" fmla="*/ 435 h 589"/>
              <a:gd name="T30" fmla="*/ 1450 w 409"/>
              <a:gd name="T31" fmla="*/ 524 h 589"/>
              <a:gd name="T32" fmla="*/ 1105 w 409"/>
              <a:gd name="T33" fmla="*/ 1089 h 589"/>
              <a:gd name="T34" fmla="*/ 765 w 409"/>
              <a:gd name="T35" fmla="*/ 524 h 589"/>
              <a:gd name="T36" fmla="*/ 765 w 409"/>
              <a:gd name="T37" fmla="*/ 435 h 589"/>
              <a:gd name="T38" fmla="*/ 406 w 409"/>
              <a:gd name="T39" fmla="*/ 446 h 589"/>
              <a:gd name="T40" fmla="*/ 390 w 409"/>
              <a:gd name="T41" fmla="*/ 808 h 589"/>
              <a:gd name="T42" fmla="*/ 479 w 409"/>
              <a:gd name="T43" fmla="*/ 808 h 589"/>
              <a:gd name="T44" fmla="*/ 1044 w 409"/>
              <a:gd name="T45" fmla="*/ 1148 h 589"/>
              <a:gd name="T46" fmla="*/ 479 w 409"/>
              <a:gd name="T47" fmla="*/ 1495 h 589"/>
              <a:gd name="T48" fmla="*/ 390 w 409"/>
              <a:gd name="T49" fmla="*/ 1495 h 589"/>
              <a:gd name="T50" fmla="*/ 390 w 409"/>
              <a:gd name="T51" fmla="*/ 1823 h 589"/>
              <a:gd name="T52" fmla="*/ 435 w 409"/>
              <a:gd name="T53" fmla="*/ 1868 h 589"/>
              <a:gd name="T54" fmla="*/ 808 w 409"/>
              <a:gd name="T55" fmla="*/ 1823 h 589"/>
              <a:gd name="T56" fmla="*/ 541 w 409"/>
              <a:gd name="T57" fmla="*/ 1778 h 589"/>
              <a:gd name="T58" fmla="*/ 1667 w 409"/>
              <a:gd name="T59" fmla="*/ 1778 h 589"/>
              <a:gd name="T60" fmla="*/ 1405 w 409"/>
              <a:gd name="T61" fmla="*/ 1823 h 589"/>
              <a:gd name="T62" fmla="*/ 1450 w 409"/>
              <a:gd name="T63" fmla="*/ 1868 h 589"/>
              <a:gd name="T64" fmla="*/ 1807 w 409"/>
              <a:gd name="T65" fmla="*/ 1852 h 589"/>
              <a:gd name="T66" fmla="*/ 1823 w 409"/>
              <a:gd name="T67" fmla="*/ 1495 h 589"/>
              <a:gd name="T68" fmla="*/ 1736 w 409"/>
              <a:gd name="T69" fmla="*/ 1495 h 589"/>
              <a:gd name="T70" fmla="*/ 1171 w 409"/>
              <a:gd name="T71" fmla="*/ 1148 h 589"/>
              <a:gd name="T72" fmla="*/ 1736 w 409"/>
              <a:gd name="T73" fmla="*/ 808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9"/>
              <a:gd name="T112" fmla="*/ 0 h 589"/>
              <a:gd name="T113" fmla="*/ 409 w 409"/>
              <a:gd name="T114" fmla="*/ 589 h 5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319" y="153"/>
                </a:moveTo>
                <a:cubicBezTo>
                  <a:pt x="323" y="153"/>
                  <a:pt x="327" y="149"/>
                  <a:pt x="327" y="145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7" y="86"/>
                  <a:pt x="327" y="86"/>
                  <a:pt x="327" y="86"/>
                </a:cubicBezTo>
                <a:cubicBezTo>
                  <a:pt x="327" y="84"/>
                  <a:pt x="326" y="82"/>
                  <a:pt x="324" y="80"/>
                </a:cubicBezTo>
                <a:cubicBezTo>
                  <a:pt x="323" y="79"/>
                  <a:pt x="321" y="78"/>
                  <a:pt x="319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55" y="78"/>
                  <a:pt x="252" y="82"/>
                  <a:pt x="252" y="86"/>
                </a:cubicBezTo>
                <a:cubicBezTo>
                  <a:pt x="252" y="91"/>
                  <a:pt x="255" y="94"/>
                  <a:pt x="260" y="94"/>
                </a:cubicBezTo>
                <a:cubicBezTo>
                  <a:pt x="299" y="94"/>
                  <a:pt x="299" y="94"/>
                  <a:pt x="299" y="94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97" y="94"/>
                  <a:pt x="97" y="94"/>
                  <a:pt x="97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41" y="94"/>
                  <a:pt x="145" y="91"/>
                  <a:pt x="145" y="86"/>
                </a:cubicBezTo>
                <a:cubicBezTo>
                  <a:pt x="145" y="82"/>
                  <a:pt x="141" y="78"/>
                  <a:pt x="137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6" y="78"/>
                  <a:pt x="74" y="79"/>
                  <a:pt x="73" y="80"/>
                </a:cubicBezTo>
                <a:cubicBezTo>
                  <a:pt x="71" y="82"/>
                  <a:pt x="70" y="84"/>
                  <a:pt x="70" y="8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0" y="149"/>
                  <a:pt x="74" y="153"/>
                  <a:pt x="78" y="153"/>
                </a:cubicBezTo>
                <a:cubicBezTo>
                  <a:pt x="83" y="153"/>
                  <a:pt x="86" y="149"/>
                  <a:pt x="86" y="14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187" y="206"/>
                  <a:pt x="187" y="206"/>
                  <a:pt x="187" y="206"/>
                </a:cubicBezTo>
                <a:cubicBezTo>
                  <a:pt x="86" y="307"/>
                  <a:pt x="86" y="307"/>
                  <a:pt x="86" y="307"/>
                </a:cubicBezTo>
                <a:cubicBezTo>
                  <a:pt x="86" y="268"/>
                  <a:pt x="86" y="268"/>
                  <a:pt x="86" y="268"/>
                </a:cubicBezTo>
                <a:cubicBezTo>
                  <a:pt x="86" y="263"/>
                  <a:pt x="83" y="260"/>
                  <a:pt x="78" y="260"/>
                </a:cubicBezTo>
                <a:cubicBezTo>
                  <a:pt x="74" y="260"/>
                  <a:pt x="70" y="263"/>
                  <a:pt x="70" y="268"/>
                </a:cubicBezTo>
                <a:cubicBezTo>
                  <a:pt x="70" y="268"/>
                  <a:pt x="70" y="268"/>
                  <a:pt x="70" y="268"/>
                </a:cubicBezTo>
                <a:cubicBezTo>
                  <a:pt x="70" y="327"/>
                  <a:pt x="70" y="327"/>
                  <a:pt x="70" y="327"/>
                </a:cubicBezTo>
                <a:cubicBezTo>
                  <a:pt x="70" y="329"/>
                  <a:pt x="71" y="331"/>
                  <a:pt x="73" y="332"/>
                </a:cubicBezTo>
                <a:cubicBezTo>
                  <a:pt x="74" y="334"/>
                  <a:pt x="76" y="335"/>
                  <a:pt x="78" y="335"/>
                </a:cubicBezTo>
                <a:cubicBezTo>
                  <a:pt x="137" y="335"/>
                  <a:pt x="137" y="335"/>
                  <a:pt x="137" y="335"/>
                </a:cubicBezTo>
                <a:cubicBezTo>
                  <a:pt x="141" y="335"/>
                  <a:pt x="145" y="331"/>
                  <a:pt x="145" y="327"/>
                </a:cubicBezTo>
                <a:cubicBezTo>
                  <a:pt x="145" y="322"/>
                  <a:pt x="141" y="319"/>
                  <a:pt x="137" y="319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198" y="218"/>
                  <a:pt x="198" y="218"/>
                  <a:pt x="198" y="218"/>
                </a:cubicBezTo>
                <a:cubicBezTo>
                  <a:pt x="299" y="319"/>
                  <a:pt x="299" y="319"/>
                  <a:pt x="299" y="319"/>
                </a:cubicBezTo>
                <a:cubicBezTo>
                  <a:pt x="260" y="319"/>
                  <a:pt x="260" y="319"/>
                  <a:pt x="260" y="319"/>
                </a:cubicBezTo>
                <a:cubicBezTo>
                  <a:pt x="255" y="319"/>
                  <a:pt x="252" y="322"/>
                  <a:pt x="252" y="327"/>
                </a:cubicBezTo>
                <a:cubicBezTo>
                  <a:pt x="252" y="331"/>
                  <a:pt x="255" y="335"/>
                  <a:pt x="260" y="335"/>
                </a:cubicBezTo>
                <a:cubicBezTo>
                  <a:pt x="260" y="335"/>
                  <a:pt x="260" y="335"/>
                  <a:pt x="260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1" y="335"/>
                  <a:pt x="323" y="334"/>
                  <a:pt x="324" y="332"/>
                </a:cubicBezTo>
                <a:cubicBezTo>
                  <a:pt x="326" y="331"/>
                  <a:pt x="327" y="329"/>
                  <a:pt x="327" y="327"/>
                </a:cubicBezTo>
                <a:cubicBezTo>
                  <a:pt x="327" y="268"/>
                  <a:pt x="327" y="268"/>
                  <a:pt x="327" y="268"/>
                </a:cubicBezTo>
                <a:cubicBezTo>
                  <a:pt x="327" y="263"/>
                  <a:pt x="323" y="260"/>
                  <a:pt x="319" y="260"/>
                </a:cubicBezTo>
                <a:cubicBezTo>
                  <a:pt x="314" y="260"/>
                  <a:pt x="311" y="263"/>
                  <a:pt x="311" y="268"/>
                </a:cubicBezTo>
                <a:cubicBezTo>
                  <a:pt x="311" y="307"/>
                  <a:pt x="311" y="307"/>
                  <a:pt x="311" y="307"/>
                </a:cubicBezTo>
                <a:cubicBezTo>
                  <a:pt x="210" y="206"/>
                  <a:pt x="210" y="206"/>
                  <a:pt x="210" y="206"/>
                </a:cubicBezTo>
                <a:cubicBezTo>
                  <a:pt x="311" y="105"/>
                  <a:pt x="311" y="105"/>
                  <a:pt x="311" y="105"/>
                </a:cubicBezTo>
                <a:cubicBezTo>
                  <a:pt x="311" y="145"/>
                  <a:pt x="311" y="145"/>
                  <a:pt x="311" y="145"/>
                </a:cubicBezTo>
                <a:cubicBezTo>
                  <a:pt x="311" y="149"/>
                  <a:pt x="314" y="153"/>
                  <a:pt x="319" y="153"/>
                </a:cubicBezTo>
                <a:close/>
              </a:path>
            </a:pathLst>
          </a:custGeom>
          <a:solidFill>
            <a:srgbClr val="00A9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9" name="Text Box 26"/>
          <p:cNvSpPr txBox="1">
            <a:spLocks noChangeAspect="1" noChangeArrowheads="1"/>
          </p:cNvSpPr>
          <p:nvPr/>
        </p:nvSpPr>
        <p:spPr bwMode="auto">
          <a:xfrm>
            <a:off x="2783132" y="4507402"/>
            <a:ext cx="422086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100" dirty="0" smtClean="0">
                <a:solidFill>
                  <a:srgbClr val="00A9D4"/>
                </a:solidFill>
                <a:latin typeface="Arial" pitchFamily="34" charset="0"/>
              </a:rPr>
              <a:t>EFS</a:t>
            </a:r>
            <a:endParaRPr lang="en-US" sz="1100" dirty="0">
              <a:solidFill>
                <a:srgbClr val="00A9D4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6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 bwMode="auto">
          <a:xfrm>
            <a:off x="2683801" y="3300811"/>
            <a:ext cx="3497924" cy="3309539"/>
          </a:xfrm>
          <a:prstGeom prst="roundRect">
            <a:avLst>
              <a:gd name="adj" fmla="val 6058"/>
            </a:avLst>
          </a:prstGeom>
          <a:solidFill>
            <a:schemeClr val="bg1"/>
          </a:solidFill>
          <a:ln w="4445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36201" y="3425589"/>
            <a:ext cx="1202399" cy="2927587"/>
          </a:xfrm>
          <a:prstGeom prst="roundRect">
            <a:avLst>
              <a:gd name="adj" fmla="val 6058"/>
            </a:avLst>
          </a:prstGeom>
          <a:solidFill>
            <a:schemeClr val="bg1"/>
          </a:solidFill>
          <a:ln w="3175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</a:t>
            </a:r>
            <a:r>
              <a:rPr lang="en-US" dirty="0" smtClean="0"/>
              <a:t>VHGW </a:t>
            </a:r>
            <a:r>
              <a:rPr lang="ru-RU" dirty="0" smtClean="0"/>
              <a:t>в </a:t>
            </a:r>
            <a:r>
              <a:rPr lang="en-US" dirty="0" smtClean="0"/>
              <a:t>SSR (</a:t>
            </a:r>
            <a:r>
              <a:rPr lang="ru-RU" dirty="0" smtClean="0"/>
              <a:t>Автономный режим)</a:t>
            </a:r>
            <a:endParaRPr lang="en-US" dirty="0"/>
          </a:p>
        </p:txBody>
      </p:sp>
      <p:sp>
        <p:nvSpPr>
          <p:cNvPr id="3" name="Freeform 2"/>
          <p:cNvSpPr>
            <a:spLocks noChangeAspect="1" noEditPoints="1"/>
          </p:cNvSpPr>
          <p:nvPr/>
        </p:nvSpPr>
        <p:spPr bwMode="auto">
          <a:xfrm>
            <a:off x="5091" y="3425589"/>
            <a:ext cx="1622300" cy="1261130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33"/>
          <p:cNvSpPr>
            <a:spLocks noChangeAspect="1" noEditPoints="1"/>
          </p:cNvSpPr>
          <p:nvPr/>
        </p:nvSpPr>
        <p:spPr bwMode="auto">
          <a:xfrm>
            <a:off x="3056064" y="3525379"/>
            <a:ext cx="806509" cy="1161340"/>
          </a:xfrm>
          <a:custGeom>
            <a:avLst/>
            <a:gdLst>
              <a:gd name="T0" fmla="*/ 71012 w 409"/>
              <a:gd name="T1" fmla="*/ 10207 h 589"/>
              <a:gd name="T2" fmla="*/ 64096 w 409"/>
              <a:gd name="T3" fmla="*/ 0 h 589"/>
              <a:gd name="T4" fmla="*/ 0 w 409"/>
              <a:gd name="T5" fmla="*/ 6898 h 589"/>
              <a:gd name="T6" fmla="*/ 6906 w 409"/>
              <a:gd name="T7" fmla="*/ 102188 h 589"/>
              <a:gd name="T8" fmla="*/ 71012 w 409"/>
              <a:gd name="T9" fmla="*/ 95282 h 589"/>
              <a:gd name="T10" fmla="*/ 69606 w 409"/>
              <a:gd name="T11" fmla="*/ 14394 h 589"/>
              <a:gd name="T12" fmla="*/ 68206 w 409"/>
              <a:gd name="T13" fmla="*/ 95282 h 589"/>
              <a:gd name="T14" fmla="*/ 6906 w 409"/>
              <a:gd name="T15" fmla="*/ 99377 h 589"/>
              <a:gd name="T16" fmla="*/ 2806 w 409"/>
              <a:gd name="T17" fmla="*/ 6898 h 589"/>
              <a:gd name="T18" fmla="*/ 64096 w 409"/>
              <a:gd name="T19" fmla="*/ 2806 h 589"/>
              <a:gd name="T20" fmla="*/ 68206 w 409"/>
              <a:gd name="T21" fmla="*/ 10207 h 589"/>
              <a:gd name="T22" fmla="*/ 55322 w 409"/>
              <a:gd name="T23" fmla="*/ 26526 h 589"/>
              <a:gd name="T24" fmla="*/ 56732 w 409"/>
              <a:gd name="T25" fmla="*/ 25132 h 589"/>
              <a:gd name="T26" fmla="*/ 56231 w 409"/>
              <a:gd name="T27" fmla="*/ 13870 h 589"/>
              <a:gd name="T28" fmla="*/ 45123 w 409"/>
              <a:gd name="T29" fmla="*/ 13525 h 589"/>
              <a:gd name="T30" fmla="*/ 45123 w 409"/>
              <a:gd name="T31" fmla="*/ 16291 h 589"/>
              <a:gd name="T32" fmla="*/ 34384 w 409"/>
              <a:gd name="T33" fmla="*/ 33878 h 589"/>
              <a:gd name="T34" fmla="*/ 23808 w 409"/>
              <a:gd name="T35" fmla="*/ 16291 h 589"/>
              <a:gd name="T36" fmla="*/ 23808 w 409"/>
              <a:gd name="T37" fmla="*/ 13525 h 589"/>
              <a:gd name="T38" fmla="*/ 12636 w 409"/>
              <a:gd name="T39" fmla="*/ 13870 h 589"/>
              <a:gd name="T40" fmla="*/ 12133 w 409"/>
              <a:gd name="T41" fmla="*/ 25132 h 589"/>
              <a:gd name="T42" fmla="*/ 14901 w 409"/>
              <a:gd name="T43" fmla="*/ 25132 h 589"/>
              <a:gd name="T44" fmla="*/ 32487 w 409"/>
              <a:gd name="T45" fmla="*/ 35705 h 589"/>
              <a:gd name="T46" fmla="*/ 14901 w 409"/>
              <a:gd name="T47" fmla="*/ 46510 h 589"/>
              <a:gd name="T48" fmla="*/ 12133 w 409"/>
              <a:gd name="T49" fmla="*/ 46510 h 589"/>
              <a:gd name="T50" fmla="*/ 12133 w 409"/>
              <a:gd name="T51" fmla="*/ 56705 h 589"/>
              <a:gd name="T52" fmla="*/ 13533 w 409"/>
              <a:gd name="T53" fmla="*/ 58115 h 589"/>
              <a:gd name="T54" fmla="*/ 25137 w 409"/>
              <a:gd name="T55" fmla="*/ 56705 h 589"/>
              <a:gd name="T56" fmla="*/ 16835 w 409"/>
              <a:gd name="T57" fmla="*/ 55305 h 589"/>
              <a:gd name="T58" fmla="*/ 51873 w 409"/>
              <a:gd name="T59" fmla="*/ 55305 h 589"/>
              <a:gd name="T60" fmla="*/ 43718 w 409"/>
              <a:gd name="T61" fmla="*/ 56705 h 589"/>
              <a:gd name="T62" fmla="*/ 45123 w 409"/>
              <a:gd name="T63" fmla="*/ 58115 h 589"/>
              <a:gd name="T64" fmla="*/ 56231 w 409"/>
              <a:gd name="T65" fmla="*/ 57614 h 589"/>
              <a:gd name="T66" fmla="*/ 56732 w 409"/>
              <a:gd name="T67" fmla="*/ 46510 h 589"/>
              <a:gd name="T68" fmla="*/ 54020 w 409"/>
              <a:gd name="T69" fmla="*/ 46510 h 589"/>
              <a:gd name="T70" fmla="*/ 36443 w 409"/>
              <a:gd name="T71" fmla="*/ 35705 h 589"/>
              <a:gd name="T72" fmla="*/ 54020 w 409"/>
              <a:gd name="T73" fmla="*/ 25132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9"/>
              <a:gd name="T112" fmla="*/ 0 h 589"/>
              <a:gd name="T113" fmla="*/ 409 w 409"/>
              <a:gd name="T114" fmla="*/ 589 h 5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319" y="153"/>
                </a:moveTo>
                <a:cubicBezTo>
                  <a:pt x="323" y="153"/>
                  <a:pt x="327" y="149"/>
                  <a:pt x="327" y="145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7" y="86"/>
                  <a:pt x="327" y="86"/>
                  <a:pt x="327" y="86"/>
                </a:cubicBezTo>
                <a:cubicBezTo>
                  <a:pt x="327" y="84"/>
                  <a:pt x="326" y="82"/>
                  <a:pt x="324" y="80"/>
                </a:cubicBezTo>
                <a:cubicBezTo>
                  <a:pt x="323" y="79"/>
                  <a:pt x="321" y="78"/>
                  <a:pt x="319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55" y="78"/>
                  <a:pt x="252" y="82"/>
                  <a:pt x="252" y="86"/>
                </a:cubicBezTo>
                <a:cubicBezTo>
                  <a:pt x="252" y="91"/>
                  <a:pt x="255" y="94"/>
                  <a:pt x="260" y="94"/>
                </a:cubicBezTo>
                <a:cubicBezTo>
                  <a:pt x="299" y="94"/>
                  <a:pt x="299" y="94"/>
                  <a:pt x="299" y="94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97" y="94"/>
                  <a:pt x="97" y="94"/>
                  <a:pt x="97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41" y="94"/>
                  <a:pt x="145" y="91"/>
                  <a:pt x="145" y="86"/>
                </a:cubicBezTo>
                <a:cubicBezTo>
                  <a:pt x="145" y="82"/>
                  <a:pt x="141" y="78"/>
                  <a:pt x="137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6" y="78"/>
                  <a:pt x="74" y="79"/>
                  <a:pt x="73" y="80"/>
                </a:cubicBezTo>
                <a:cubicBezTo>
                  <a:pt x="71" y="82"/>
                  <a:pt x="70" y="84"/>
                  <a:pt x="70" y="8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0" y="149"/>
                  <a:pt x="74" y="153"/>
                  <a:pt x="78" y="153"/>
                </a:cubicBezTo>
                <a:cubicBezTo>
                  <a:pt x="83" y="153"/>
                  <a:pt x="86" y="149"/>
                  <a:pt x="86" y="14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187" y="206"/>
                  <a:pt x="187" y="206"/>
                  <a:pt x="187" y="206"/>
                </a:cubicBezTo>
                <a:cubicBezTo>
                  <a:pt x="86" y="307"/>
                  <a:pt x="86" y="307"/>
                  <a:pt x="86" y="307"/>
                </a:cubicBezTo>
                <a:cubicBezTo>
                  <a:pt x="86" y="268"/>
                  <a:pt x="86" y="268"/>
                  <a:pt x="86" y="268"/>
                </a:cubicBezTo>
                <a:cubicBezTo>
                  <a:pt x="86" y="263"/>
                  <a:pt x="83" y="260"/>
                  <a:pt x="78" y="260"/>
                </a:cubicBezTo>
                <a:cubicBezTo>
                  <a:pt x="74" y="260"/>
                  <a:pt x="70" y="263"/>
                  <a:pt x="70" y="268"/>
                </a:cubicBezTo>
                <a:cubicBezTo>
                  <a:pt x="70" y="268"/>
                  <a:pt x="70" y="268"/>
                  <a:pt x="70" y="268"/>
                </a:cubicBezTo>
                <a:cubicBezTo>
                  <a:pt x="70" y="327"/>
                  <a:pt x="70" y="327"/>
                  <a:pt x="70" y="327"/>
                </a:cubicBezTo>
                <a:cubicBezTo>
                  <a:pt x="70" y="329"/>
                  <a:pt x="71" y="331"/>
                  <a:pt x="73" y="332"/>
                </a:cubicBezTo>
                <a:cubicBezTo>
                  <a:pt x="74" y="334"/>
                  <a:pt x="76" y="335"/>
                  <a:pt x="78" y="335"/>
                </a:cubicBezTo>
                <a:cubicBezTo>
                  <a:pt x="137" y="335"/>
                  <a:pt x="137" y="335"/>
                  <a:pt x="137" y="335"/>
                </a:cubicBezTo>
                <a:cubicBezTo>
                  <a:pt x="141" y="335"/>
                  <a:pt x="145" y="331"/>
                  <a:pt x="145" y="327"/>
                </a:cubicBezTo>
                <a:cubicBezTo>
                  <a:pt x="145" y="322"/>
                  <a:pt x="141" y="319"/>
                  <a:pt x="137" y="319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198" y="218"/>
                  <a:pt x="198" y="218"/>
                  <a:pt x="198" y="218"/>
                </a:cubicBezTo>
                <a:cubicBezTo>
                  <a:pt x="299" y="319"/>
                  <a:pt x="299" y="319"/>
                  <a:pt x="299" y="319"/>
                </a:cubicBezTo>
                <a:cubicBezTo>
                  <a:pt x="260" y="319"/>
                  <a:pt x="260" y="319"/>
                  <a:pt x="260" y="319"/>
                </a:cubicBezTo>
                <a:cubicBezTo>
                  <a:pt x="255" y="319"/>
                  <a:pt x="252" y="322"/>
                  <a:pt x="252" y="327"/>
                </a:cubicBezTo>
                <a:cubicBezTo>
                  <a:pt x="252" y="331"/>
                  <a:pt x="255" y="335"/>
                  <a:pt x="260" y="335"/>
                </a:cubicBezTo>
                <a:cubicBezTo>
                  <a:pt x="260" y="335"/>
                  <a:pt x="260" y="335"/>
                  <a:pt x="260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1" y="335"/>
                  <a:pt x="323" y="334"/>
                  <a:pt x="324" y="332"/>
                </a:cubicBezTo>
                <a:cubicBezTo>
                  <a:pt x="326" y="331"/>
                  <a:pt x="327" y="329"/>
                  <a:pt x="327" y="327"/>
                </a:cubicBezTo>
                <a:cubicBezTo>
                  <a:pt x="327" y="268"/>
                  <a:pt x="327" y="268"/>
                  <a:pt x="327" y="268"/>
                </a:cubicBezTo>
                <a:cubicBezTo>
                  <a:pt x="327" y="263"/>
                  <a:pt x="323" y="260"/>
                  <a:pt x="319" y="260"/>
                </a:cubicBezTo>
                <a:cubicBezTo>
                  <a:pt x="314" y="260"/>
                  <a:pt x="311" y="263"/>
                  <a:pt x="311" y="268"/>
                </a:cubicBezTo>
                <a:cubicBezTo>
                  <a:pt x="311" y="307"/>
                  <a:pt x="311" y="307"/>
                  <a:pt x="311" y="307"/>
                </a:cubicBezTo>
                <a:cubicBezTo>
                  <a:pt x="210" y="206"/>
                  <a:pt x="210" y="206"/>
                  <a:pt x="210" y="206"/>
                </a:cubicBezTo>
                <a:cubicBezTo>
                  <a:pt x="311" y="105"/>
                  <a:pt x="311" y="105"/>
                  <a:pt x="311" y="105"/>
                </a:cubicBezTo>
                <a:cubicBezTo>
                  <a:pt x="311" y="145"/>
                  <a:pt x="311" y="145"/>
                  <a:pt x="311" y="145"/>
                </a:cubicBezTo>
                <a:cubicBezTo>
                  <a:pt x="311" y="149"/>
                  <a:pt x="314" y="153"/>
                  <a:pt x="319" y="153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  <a:extLst/>
        </p:spPr>
        <p:txBody>
          <a:bodyPr anchor="ctr"/>
          <a:lstStyle/>
          <a:p>
            <a:endParaRPr lang="en-US"/>
          </a:p>
        </p:txBody>
      </p:sp>
      <p:sp>
        <p:nvSpPr>
          <p:cNvPr id="10" name="Text Box 34"/>
          <p:cNvSpPr txBox="1">
            <a:spLocks noChangeAspect="1" noChangeArrowheads="1"/>
          </p:cNvSpPr>
          <p:nvPr/>
        </p:nvSpPr>
        <p:spPr bwMode="auto">
          <a:xfrm>
            <a:off x="3118680" y="4249234"/>
            <a:ext cx="681275" cy="3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993366"/>
                </a:solidFill>
              </a:rPr>
              <a:t>Routing function</a:t>
            </a:r>
            <a:endParaRPr lang="en-US" sz="1400" dirty="0">
              <a:solidFill>
                <a:srgbClr val="993366"/>
              </a:solidFill>
            </a:endParaRPr>
          </a:p>
        </p:txBody>
      </p:sp>
      <p:sp>
        <p:nvSpPr>
          <p:cNvPr id="25" name="Can 24"/>
          <p:cNvSpPr/>
          <p:nvPr/>
        </p:nvSpPr>
        <p:spPr bwMode="auto">
          <a:xfrm rot="5400000">
            <a:off x="1673948" y="3579103"/>
            <a:ext cx="718079" cy="1311807"/>
          </a:xfrm>
          <a:prstGeom prst="can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8"/>
          <p:cNvSpPr>
            <a:spLocks noChangeAspect="1" noEditPoints="1"/>
          </p:cNvSpPr>
          <p:nvPr/>
        </p:nvSpPr>
        <p:spPr bwMode="gray">
          <a:xfrm>
            <a:off x="816241" y="4188361"/>
            <a:ext cx="556389" cy="405685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271494" y="4234874"/>
            <a:ext cx="363264" cy="359172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271494" y="3875966"/>
            <a:ext cx="563332" cy="279400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2147483647 w 455"/>
              <a:gd name="T73" fmla="*/ 2147483647 h 298"/>
              <a:gd name="T74" fmla="*/ 2147483647 w 455"/>
              <a:gd name="T75" fmla="*/ 2147483647 h 298"/>
              <a:gd name="T76" fmla="*/ 2147483647 w 455"/>
              <a:gd name="T77" fmla="*/ 2147483647 h 298"/>
              <a:gd name="T78" fmla="*/ 2147483647 w 455"/>
              <a:gd name="T79" fmla="*/ 2147483647 h 298"/>
              <a:gd name="T80" fmla="*/ 2147483647 w 455"/>
              <a:gd name="T81" fmla="*/ 2147483647 h 298"/>
              <a:gd name="T82" fmla="*/ 2147483647 w 455"/>
              <a:gd name="T83" fmla="*/ 2147483647 h 298"/>
              <a:gd name="T84" fmla="*/ 2147483647 w 455"/>
              <a:gd name="T85" fmla="*/ 2147483647 h 2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302" y="124"/>
                </a:moveTo>
                <a:cubicBezTo>
                  <a:pt x="298" y="127"/>
                  <a:pt x="298" y="132"/>
                  <a:pt x="302" y="135"/>
                </a:cubicBezTo>
                <a:cubicBezTo>
                  <a:pt x="305" y="138"/>
                  <a:pt x="310" y="138"/>
                  <a:pt x="313" y="135"/>
                </a:cubicBezTo>
                <a:cubicBezTo>
                  <a:pt x="330" y="118"/>
                  <a:pt x="330" y="118"/>
                  <a:pt x="330" y="118"/>
                </a:cubicBezTo>
                <a:cubicBezTo>
                  <a:pt x="339" y="109"/>
                  <a:pt x="339" y="94"/>
                  <a:pt x="330" y="85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9" y="34"/>
                  <a:pt x="264" y="34"/>
                  <a:pt x="254" y="43"/>
                </a:cubicBezTo>
                <a:cubicBezTo>
                  <a:pt x="171" y="127"/>
                  <a:pt x="171" y="127"/>
                  <a:pt x="171" y="127"/>
                </a:cubicBezTo>
                <a:cubicBezTo>
                  <a:pt x="163" y="135"/>
                  <a:pt x="162" y="147"/>
                  <a:pt x="168" y="156"/>
                </a:cubicBezTo>
                <a:cubicBezTo>
                  <a:pt x="155" y="162"/>
                  <a:pt x="140" y="165"/>
                  <a:pt x="126" y="165"/>
                </a:cubicBezTo>
                <a:cubicBezTo>
                  <a:pt x="124" y="165"/>
                  <a:pt x="122" y="166"/>
                  <a:pt x="120" y="168"/>
                </a:cubicBezTo>
                <a:cubicBezTo>
                  <a:pt x="117" y="171"/>
                  <a:pt x="117" y="176"/>
                  <a:pt x="120" y="179"/>
                </a:cubicBezTo>
                <a:cubicBezTo>
                  <a:pt x="122" y="181"/>
                  <a:pt x="124" y="181"/>
                  <a:pt x="126" y="181"/>
                </a:cubicBezTo>
                <a:cubicBezTo>
                  <a:pt x="144" y="181"/>
                  <a:pt x="163" y="177"/>
                  <a:pt x="179" y="168"/>
                </a:cubicBezTo>
                <a:cubicBezTo>
                  <a:pt x="202" y="191"/>
                  <a:pt x="202" y="191"/>
                  <a:pt x="202" y="191"/>
                </a:cubicBezTo>
                <a:cubicBezTo>
                  <a:pt x="178" y="205"/>
                  <a:pt x="152" y="213"/>
                  <a:pt x="126" y="213"/>
                </a:cubicBezTo>
                <a:cubicBezTo>
                  <a:pt x="126" y="213"/>
                  <a:pt x="126" y="213"/>
                  <a:pt x="126" y="213"/>
                </a:cubicBezTo>
                <a:cubicBezTo>
                  <a:pt x="124" y="213"/>
                  <a:pt x="122" y="214"/>
                  <a:pt x="120" y="215"/>
                </a:cubicBezTo>
                <a:cubicBezTo>
                  <a:pt x="117" y="218"/>
                  <a:pt x="117" y="224"/>
                  <a:pt x="120" y="227"/>
                </a:cubicBezTo>
                <a:cubicBezTo>
                  <a:pt x="122" y="228"/>
                  <a:pt x="124" y="229"/>
                  <a:pt x="126" y="229"/>
                </a:cubicBezTo>
                <a:cubicBezTo>
                  <a:pt x="126" y="229"/>
                  <a:pt x="126" y="229"/>
                  <a:pt x="126" y="229"/>
                </a:cubicBezTo>
                <a:cubicBezTo>
                  <a:pt x="156" y="229"/>
                  <a:pt x="187" y="220"/>
                  <a:pt x="213" y="202"/>
                </a:cubicBezTo>
                <a:cubicBezTo>
                  <a:pt x="222" y="211"/>
                  <a:pt x="237" y="211"/>
                  <a:pt x="246" y="202"/>
                </a:cubicBezTo>
                <a:cubicBezTo>
                  <a:pt x="290" y="157"/>
                  <a:pt x="290" y="157"/>
                  <a:pt x="290" y="157"/>
                </a:cubicBezTo>
                <a:cubicBezTo>
                  <a:pt x="294" y="154"/>
                  <a:pt x="294" y="149"/>
                  <a:pt x="290" y="146"/>
                </a:cubicBezTo>
                <a:cubicBezTo>
                  <a:pt x="287" y="143"/>
                  <a:pt x="282" y="143"/>
                  <a:pt x="279" y="146"/>
                </a:cubicBezTo>
                <a:cubicBezTo>
                  <a:pt x="235" y="190"/>
                  <a:pt x="235" y="190"/>
                  <a:pt x="235" y="190"/>
                </a:cubicBezTo>
                <a:cubicBezTo>
                  <a:pt x="232" y="193"/>
                  <a:pt x="227" y="193"/>
                  <a:pt x="224" y="190"/>
                </a:cubicBezTo>
                <a:cubicBezTo>
                  <a:pt x="222" y="189"/>
                  <a:pt x="222" y="189"/>
                  <a:pt x="222" y="189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9" y="162"/>
                  <a:pt x="249" y="157"/>
                  <a:pt x="246" y="154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6" y="124"/>
                  <a:pt x="211" y="124"/>
                  <a:pt x="208" y="127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79" y="146"/>
                  <a:pt x="179" y="141"/>
                  <a:pt x="182" y="138"/>
                </a:cubicBezTo>
                <a:cubicBezTo>
                  <a:pt x="266" y="54"/>
                  <a:pt x="266" y="54"/>
                  <a:pt x="266" y="54"/>
                </a:cubicBezTo>
                <a:cubicBezTo>
                  <a:pt x="269" y="51"/>
                  <a:pt x="274" y="51"/>
                  <a:pt x="276" y="54"/>
                </a:cubicBezTo>
                <a:cubicBezTo>
                  <a:pt x="281" y="59"/>
                  <a:pt x="281" y="59"/>
                  <a:pt x="281" y="59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56" y="84"/>
                  <a:pt x="256" y="89"/>
                  <a:pt x="259" y="93"/>
                </a:cubicBezTo>
                <a:cubicBezTo>
                  <a:pt x="263" y="96"/>
                  <a:pt x="268" y="96"/>
                  <a:pt x="271" y="93"/>
                </a:cubicBezTo>
                <a:cubicBezTo>
                  <a:pt x="293" y="71"/>
                  <a:pt x="293" y="71"/>
                  <a:pt x="293" y="71"/>
                </a:cubicBezTo>
                <a:cubicBezTo>
                  <a:pt x="302" y="80"/>
                  <a:pt x="302" y="80"/>
                  <a:pt x="302" y="80"/>
                </a:cubicBezTo>
                <a:cubicBezTo>
                  <a:pt x="280" y="102"/>
                  <a:pt x="280" y="102"/>
                  <a:pt x="280" y="102"/>
                </a:cubicBezTo>
                <a:cubicBezTo>
                  <a:pt x="277" y="105"/>
                  <a:pt x="277" y="110"/>
                  <a:pt x="280" y="113"/>
                </a:cubicBezTo>
                <a:cubicBezTo>
                  <a:pt x="283" y="117"/>
                  <a:pt x="288" y="117"/>
                  <a:pt x="292" y="113"/>
                </a:cubicBezTo>
                <a:cubicBezTo>
                  <a:pt x="314" y="92"/>
                  <a:pt x="314" y="92"/>
                  <a:pt x="314" y="92"/>
                </a:cubicBezTo>
                <a:cubicBezTo>
                  <a:pt x="318" y="96"/>
                  <a:pt x="318" y="96"/>
                  <a:pt x="318" y="96"/>
                </a:cubicBezTo>
                <a:cubicBezTo>
                  <a:pt x="321" y="99"/>
                  <a:pt x="321" y="104"/>
                  <a:pt x="318" y="107"/>
                </a:cubicBezTo>
                <a:lnTo>
                  <a:pt x="302" y="124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spect="1" noChangeArrowheads="1"/>
          </p:cNvSpPr>
          <p:nvPr/>
        </p:nvSpPr>
        <p:spPr bwMode="auto">
          <a:xfrm>
            <a:off x="1424715" y="4174366"/>
            <a:ext cx="107560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000" b="1" dirty="0" smtClean="0">
                <a:solidFill>
                  <a:srgbClr val="002060"/>
                </a:solidFill>
              </a:rPr>
              <a:t>S/C-VLAN (100:1)</a:t>
            </a:r>
            <a:endParaRPr lang="sv-SE" sz="1000" b="1" dirty="0">
              <a:solidFill>
                <a:srgbClr val="002060"/>
              </a:solidFill>
            </a:endParaRPr>
          </a:p>
        </p:txBody>
      </p:sp>
      <p:sp>
        <p:nvSpPr>
          <p:cNvPr id="20" name="Freeform 19"/>
          <p:cNvSpPr>
            <a:spLocks noChangeAspect="1" noEditPoints="1"/>
          </p:cNvSpPr>
          <p:nvPr/>
        </p:nvSpPr>
        <p:spPr bwMode="auto">
          <a:xfrm>
            <a:off x="0" y="4790181"/>
            <a:ext cx="1622300" cy="1261130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Can 25"/>
          <p:cNvSpPr/>
          <p:nvPr/>
        </p:nvSpPr>
        <p:spPr bwMode="auto">
          <a:xfrm rot="5400000">
            <a:off x="1668857" y="4943695"/>
            <a:ext cx="718079" cy="1311807"/>
          </a:xfrm>
          <a:prstGeom prst="can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reeform 8"/>
          <p:cNvSpPr>
            <a:spLocks noChangeAspect="1" noEditPoints="1"/>
          </p:cNvSpPr>
          <p:nvPr/>
        </p:nvSpPr>
        <p:spPr bwMode="gray">
          <a:xfrm>
            <a:off x="811150" y="5552953"/>
            <a:ext cx="556389" cy="405685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266403" y="5599466"/>
            <a:ext cx="363264" cy="359172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0" name="Text Box 9"/>
          <p:cNvSpPr txBox="1">
            <a:spLocks noChangeAspect="1" noChangeArrowheads="1"/>
          </p:cNvSpPr>
          <p:nvPr/>
        </p:nvSpPr>
        <p:spPr bwMode="auto">
          <a:xfrm>
            <a:off x="1419624" y="5538958"/>
            <a:ext cx="107560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000" b="1" dirty="0" smtClean="0">
                <a:solidFill>
                  <a:srgbClr val="002060"/>
                </a:solidFill>
              </a:rPr>
              <a:t>S/C-VLAN (100:2)</a:t>
            </a:r>
            <a:endParaRPr lang="sv-SE" sz="10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043308" y="3148412"/>
            <a:ext cx="952500" cy="283291"/>
          </a:xfrm>
          <a:prstGeom prst="roundRect">
            <a:avLst>
              <a:gd name="adj" fmla="val 41884"/>
            </a:avLst>
          </a:prstGeom>
          <a:solidFill>
            <a:schemeClr val="bg1"/>
          </a:solidFill>
          <a:ln w="3175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6" name="Freeform 3"/>
          <p:cNvSpPr>
            <a:spLocks noChangeAspect="1" noEditPoints="1"/>
          </p:cNvSpPr>
          <p:nvPr/>
        </p:nvSpPr>
        <p:spPr bwMode="auto">
          <a:xfrm>
            <a:off x="8303417" y="3707666"/>
            <a:ext cx="721519" cy="721519"/>
          </a:xfrm>
          <a:custGeom>
            <a:avLst/>
            <a:gdLst>
              <a:gd name="T0" fmla="*/ 2147483647 w 385"/>
              <a:gd name="T1" fmla="*/ 2147483647 h 385"/>
              <a:gd name="T2" fmla="*/ 2147483647 w 385"/>
              <a:gd name="T3" fmla="*/ 2147483647 h 385"/>
              <a:gd name="T4" fmla="*/ 2147483647 w 385"/>
              <a:gd name="T5" fmla="*/ 2147483647 h 385"/>
              <a:gd name="T6" fmla="*/ 2147483647 w 385"/>
              <a:gd name="T7" fmla="*/ 2147483647 h 385"/>
              <a:gd name="T8" fmla="*/ 2147483647 w 385"/>
              <a:gd name="T9" fmla="*/ 2147483647 h 385"/>
              <a:gd name="T10" fmla="*/ 2147483647 w 385"/>
              <a:gd name="T11" fmla="*/ 2147483647 h 385"/>
              <a:gd name="T12" fmla="*/ 2147483647 w 385"/>
              <a:gd name="T13" fmla="*/ 2147483647 h 385"/>
              <a:gd name="T14" fmla="*/ 2147483647 w 385"/>
              <a:gd name="T15" fmla="*/ 2147483647 h 385"/>
              <a:gd name="T16" fmla="*/ 2147483647 w 385"/>
              <a:gd name="T17" fmla="*/ 2147483647 h 385"/>
              <a:gd name="T18" fmla="*/ 2147483647 w 385"/>
              <a:gd name="T19" fmla="*/ 2147483647 h 385"/>
              <a:gd name="T20" fmla="*/ 2147483647 w 385"/>
              <a:gd name="T21" fmla="*/ 2147483647 h 385"/>
              <a:gd name="T22" fmla="*/ 2147483647 w 385"/>
              <a:gd name="T23" fmla="*/ 2147483647 h 385"/>
              <a:gd name="T24" fmla="*/ 2147483647 w 385"/>
              <a:gd name="T25" fmla="*/ 2147483647 h 385"/>
              <a:gd name="T26" fmla="*/ 2147483647 w 385"/>
              <a:gd name="T27" fmla="*/ 2147483647 h 385"/>
              <a:gd name="T28" fmla="*/ 2147483647 w 385"/>
              <a:gd name="T29" fmla="*/ 2147483647 h 385"/>
              <a:gd name="T30" fmla="*/ 2147483647 w 385"/>
              <a:gd name="T31" fmla="*/ 2147483647 h 385"/>
              <a:gd name="T32" fmla="*/ 2147483647 w 385"/>
              <a:gd name="T33" fmla="*/ 2147483647 h 385"/>
              <a:gd name="T34" fmla="*/ 2147483647 w 385"/>
              <a:gd name="T35" fmla="*/ 2147483647 h 385"/>
              <a:gd name="T36" fmla="*/ 2147483647 w 385"/>
              <a:gd name="T37" fmla="*/ 2147483647 h 385"/>
              <a:gd name="T38" fmla="*/ 2147483647 w 385"/>
              <a:gd name="T39" fmla="*/ 2147483647 h 385"/>
              <a:gd name="T40" fmla="*/ 2147483647 w 385"/>
              <a:gd name="T41" fmla="*/ 2147483647 h 385"/>
              <a:gd name="T42" fmla="*/ 2147483647 w 385"/>
              <a:gd name="T43" fmla="*/ 2147483647 h 385"/>
              <a:gd name="T44" fmla="*/ 2147483647 w 385"/>
              <a:gd name="T45" fmla="*/ 2147483647 h 385"/>
              <a:gd name="T46" fmla="*/ 2147483647 w 385"/>
              <a:gd name="T47" fmla="*/ 2147483647 h 385"/>
              <a:gd name="T48" fmla="*/ 2147483647 w 385"/>
              <a:gd name="T49" fmla="*/ 2147483647 h 385"/>
              <a:gd name="T50" fmla="*/ 2147483647 w 385"/>
              <a:gd name="T51" fmla="*/ 2147483647 h 385"/>
              <a:gd name="T52" fmla="*/ 2147483647 w 385"/>
              <a:gd name="T53" fmla="*/ 2147483647 h 385"/>
              <a:gd name="T54" fmla="*/ 2147483647 w 385"/>
              <a:gd name="T55" fmla="*/ 2147483647 h 385"/>
              <a:gd name="T56" fmla="*/ 2147483647 w 385"/>
              <a:gd name="T57" fmla="*/ 2147483647 h 385"/>
              <a:gd name="T58" fmla="*/ 2147483647 w 385"/>
              <a:gd name="T59" fmla="*/ 2147483647 h 385"/>
              <a:gd name="T60" fmla="*/ 2147483647 w 385"/>
              <a:gd name="T61" fmla="*/ 2147483647 h 385"/>
              <a:gd name="T62" fmla="*/ 2147483647 w 385"/>
              <a:gd name="T63" fmla="*/ 2147483647 h 385"/>
              <a:gd name="T64" fmla="*/ 2147483647 w 385"/>
              <a:gd name="T65" fmla="*/ 2147483647 h 385"/>
              <a:gd name="T66" fmla="*/ 2147483647 w 385"/>
              <a:gd name="T67" fmla="*/ 2147483647 h 385"/>
              <a:gd name="T68" fmla="*/ 2147483647 w 385"/>
              <a:gd name="T69" fmla="*/ 2147483647 h 385"/>
              <a:gd name="T70" fmla="*/ 2147483647 w 385"/>
              <a:gd name="T71" fmla="*/ 2147483647 h 385"/>
              <a:gd name="T72" fmla="*/ 2147483647 w 385"/>
              <a:gd name="T73" fmla="*/ 2147483647 h 385"/>
              <a:gd name="T74" fmla="*/ 2147483647 w 385"/>
              <a:gd name="T75" fmla="*/ 2147483647 h 385"/>
              <a:gd name="T76" fmla="*/ 2147483647 w 385"/>
              <a:gd name="T77" fmla="*/ 2147483647 h 385"/>
              <a:gd name="T78" fmla="*/ 2147483647 w 385"/>
              <a:gd name="T79" fmla="*/ 2147483647 h 385"/>
              <a:gd name="T80" fmla="*/ 2147483647 w 385"/>
              <a:gd name="T81" fmla="*/ 2147483647 h 385"/>
              <a:gd name="T82" fmla="*/ 2147483647 w 385"/>
              <a:gd name="T83" fmla="*/ 2147483647 h 385"/>
              <a:gd name="T84" fmla="*/ 2147483647 w 385"/>
              <a:gd name="T85" fmla="*/ 2147483647 h 385"/>
              <a:gd name="T86" fmla="*/ 2147483647 w 385"/>
              <a:gd name="T87" fmla="*/ 2147483647 h 385"/>
              <a:gd name="T88" fmla="*/ 2147483647 w 385"/>
              <a:gd name="T89" fmla="*/ 2147483647 h 385"/>
              <a:gd name="T90" fmla="*/ 2147483647 w 385"/>
              <a:gd name="T91" fmla="*/ 2147483647 h 385"/>
              <a:gd name="T92" fmla="*/ 2147483647 w 385"/>
              <a:gd name="T93" fmla="*/ 2147483647 h 385"/>
              <a:gd name="T94" fmla="*/ 2147483647 w 385"/>
              <a:gd name="T95" fmla="*/ 2147483647 h 3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85" h="385">
                <a:moveTo>
                  <a:pt x="168" y="233"/>
                </a:moveTo>
                <a:cubicBezTo>
                  <a:pt x="168" y="233"/>
                  <a:pt x="168" y="233"/>
                  <a:pt x="168" y="234"/>
                </a:cubicBezTo>
                <a:cubicBezTo>
                  <a:pt x="168" y="234"/>
                  <a:pt x="168" y="234"/>
                  <a:pt x="168" y="234"/>
                </a:cubicBezTo>
                <a:lnTo>
                  <a:pt x="168" y="233"/>
                </a:lnTo>
                <a:close/>
                <a:moveTo>
                  <a:pt x="287" y="135"/>
                </a:moveTo>
                <a:cubicBezTo>
                  <a:pt x="285" y="137"/>
                  <a:pt x="286" y="139"/>
                  <a:pt x="285" y="141"/>
                </a:cubicBezTo>
                <a:cubicBezTo>
                  <a:pt x="284" y="145"/>
                  <a:pt x="280" y="142"/>
                  <a:pt x="278" y="145"/>
                </a:cubicBezTo>
                <a:cubicBezTo>
                  <a:pt x="274" y="149"/>
                  <a:pt x="279" y="152"/>
                  <a:pt x="283" y="153"/>
                </a:cubicBezTo>
                <a:cubicBezTo>
                  <a:pt x="288" y="154"/>
                  <a:pt x="290" y="150"/>
                  <a:pt x="293" y="147"/>
                </a:cubicBezTo>
                <a:cubicBezTo>
                  <a:pt x="295" y="146"/>
                  <a:pt x="296" y="144"/>
                  <a:pt x="298" y="144"/>
                </a:cubicBezTo>
                <a:cubicBezTo>
                  <a:pt x="300" y="144"/>
                  <a:pt x="302" y="146"/>
                  <a:pt x="303" y="146"/>
                </a:cubicBezTo>
                <a:cubicBezTo>
                  <a:pt x="308" y="146"/>
                  <a:pt x="308" y="141"/>
                  <a:pt x="307" y="138"/>
                </a:cubicBezTo>
                <a:cubicBezTo>
                  <a:pt x="305" y="135"/>
                  <a:pt x="302" y="133"/>
                  <a:pt x="299" y="130"/>
                </a:cubicBezTo>
                <a:cubicBezTo>
                  <a:pt x="298" y="129"/>
                  <a:pt x="298" y="127"/>
                  <a:pt x="297" y="126"/>
                </a:cubicBezTo>
                <a:cubicBezTo>
                  <a:pt x="296" y="124"/>
                  <a:pt x="293" y="124"/>
                  <a:pt x="292" y="125"/>
                </a:cubicBezTo>
                <a:cubicBezTo>
                  <a:pt x="290" y="127"/>
                  <a:pt x="292" y="129"/>
                  <a:pt x="291" y="131"/>
                </a:cubicBezTo>
                <a:cubicBezTo>
                  <a:pt x="291" y="133"/>
                  <a:pt x="288" y="133"/>
                  <a:pt x="287" y="135"/>
                </a:cubicBezTo>
                <a:close/>
                <a:moveTo>
                  <a:pt x="339" y="68"/>
                </a:moveTo>
                <a:cubicBezTo>
                  <a:pt x="336" y="64"/>
                  <a:pt x="331" y="64"/>
                  <a:pt x="327" y="67"/>
                </a:cubicBezTo>
                <a:cubicBezTo>
                  <a:pt x="324" y="70"/>
                  <a:pt x="324" y="75"/>
                  <a:pt x="327" y="78"/>
                </a:cubicBezTo>
                <a:cubicBezTo>
                  <a:pt x="328" y="79"/>
                  <a:pt x="329" y="81"/>
                  <a:pt x="330" y="82"/>
                </a:cubicBezTo>
                <a:cubicBezTo>
                  <a:pt x="320" y="87"/>
                  <a:pt x="315" y="97"/>
                  <a:pt x="314" y="98"/>
                </a:cubicBezTo>
                <a:cubicBezTo>
                  <a:pt x="311" y="103"/>
                  <a:pt x="311" y="111"/>
                  <a:pt x="311" y="117"/>
                </a:cubicBezTo>
                <a:cubicBezTo>
                  <a:pt x="312" y="122"/>
                  <a:pt x="313" y="129"/>
                  <a:pt x="317" y="133"/>
                </a:cubicBezTo>
                <a:cubicBezTo>
                  <a:pt x="322" y="139"/>
                  <a:pt x="326" y="151"/>
                  <a:pt x="318" y="157"/>
                </a:cubicBezTo>
                <a:cubicBezTo>
                  <a:pt x="309" y="162"/>
                  <a:pt x="306" y="147"/>
                  <a:pt x="298" y="153"/>
                </a:cubicBezTo>
                <a:cubicBezTo>
                  <a:pt x="295" y="156"/>
                  <a:pt x="292" y="159"/>
                  <a:pt x="289" y="163"/>
                </a:cubicBezTo>
                <a:cubicBezTo>
                  <a:pt x="286" y="167"/>
                  <a:pt x="286" y="168"/>
                  <a:pt x="291" y="171"/>
                </a:cubicBezTo>
                <a:cubicBezTo>
                  <a:pt x="302" y="177"/>
                  <a:pt x="284" y="180"/>
                  <a:pt x="283" y="186"/>
                </a:cubicBezTo>
                <a:cubicBezTo>
                  <a:pt x="282" y="196"/>
                  <a:pt x="299" y="185"/>
                  <a:pt x="301" y="184"/>
                </a:cubicBezTo>
                <a:cubicBezTo>
                  <a:pt x="311" y="177"/>
                  <a:pt x="325" y="178"/>
                  <a:pt x="335" y="184"/>
                </a:cubicBezTo>
                <a:cubicBezTo>
                  <a:pt x="338" y="186"/>
                  <a:pt x="341" y="188"/>
                  <a:pt x="344" y="190"/>
                </a:cubicBezTo>
                <a:cubicBezTo>
                  <a:pt x="347" y="191"/>
                  <a:pt x="349" y="193"/>
                  <a:pt x="352" y="194"/>
                </a:cubicBezTo>
                <a:cubicBezTo>
                  <a:pt x="355" y="197"/>
                  <a:pt x="357" y="202"/>
                  <a:pt x="360" y="205"/>
                </a:cubicBezTo>
                <a:cubicBezTo>
                  <a:pt x="363" y="209"/>
                  <a:pt x="364" y="226"/>
                  <a:pt x="359" y="222"/>
                </a:cubicBezTo>
                <a:cubicBezTo>
                  <a:pt x="357" y="219"/>
                  <a:pt x="354" y="216"/>
                  <a:pt x="352" y="212"/>
                </a:cubicBezTo>
                <a:cubicBezTo>
                  <a:pt x="347" y="207"/>
                  <a:pt x="345" y="213"/>
                  <a:pt x="340" y="213"/>
                </a:cubicBezTo>
                <a:cubicBezTo>
                  <a:pt x="337" y="213"/>
                  <a:pt x="338" y="212"/>
                  <a:pt x="337" y="210"/>
                </a:cubicBezTo>
                <a:cubicBezTo>
                  <a:pt x="336" y="205"/>
                  <a:pt x="333" y="202"/>
                  <a:pt x="329" y="199"/>
                </a:cubicBezTo>
                <a:cubicBezTo>
                  <a:pt x="325" y="196"/>
                  <a:pt x="319" y="194"/>
                  <a:pt x="314" y="194"/>
                </a:cubicBezTo>
                <a:cubicBezTo>
                  <a:pt x="309" y="194"/>
                  <a:pt x="305" y="195"/>
                  <a:pt x="301" y="196"/>
                </a:cubicBezTo>
                <a:cubicBezTo>
                  <a:pt x="291" y="198"/>
                  <a:pt x="283" y="198"/>
                  <a:pt x="277" y="207"/>
                </a:cubicBezTo>
                <a:cubicBezTo>
                  <a:pt x="273" y="214"/>
                  <a:pt x="267" y="222"/>
                  <a:pt x="268" y="230"/>
                </a:cubicBezTo>
                <a:cubicBezTo>
                  <a:pt x="268" y="233"/>
                  <a:pt x="270" y="235"/>
                  <a:pt x="270" y="238"/>
                </a:cubicBezTo>
                <a:cubicBezTo>
                  <a:pt x="271" y="242"/>
                  <a:pt x="271" y="246"/>
                  <a:pt x="273" y="250"/>
                </a:cubicBezTo>
                <a:cubicBezTo>
                  <a:pt x="275" y="256"/>
                  <a:pt x="281" y="262"/>
                  <a:pt x="287" y="262"/>
                </a:cubicBezTo>
                <a:cubicBezTo>
                  <a:pt x="290" y="262"/>
                  <a:pt x="291" y="262"/>
                  <a:pt x="293" y="261"/>
                </a:cubicBezTo>
                <a:cubicBezTo>
                  <a:pt x="295" y="260"/>
                  <a:pt x="296" y="257"/>
                  <a:pt x="298" y="257"/>
                </a:cubicBezTo>
                <a:cubicBezTo>
                  <a:pt x="303" y="257"/>
                  <a:pt x="305" y="264"/>
                  <a:pt x="307" y="267"/>
                </a:cubicBezTo>
                <a:cubicBezTo>
                  <a:pt x="311" y="271"/>
                  <a:pt x="316" y="269"/>
                  <a:pt x="319" y="273"/>
                </a:cubicBezTo>
                <a:cubicBezTo>
                  <a:pt x="322" y="277"/>
                  <a:pt x="326" y="284"/>
                  <a:pt x="325" y="289"/>
                </a:cubicBezTo>
                <a:cubicBezTo>
                  <a:pt x="323" y="294"/>
                  <a:pt x="315" y="295"/>
                  <a:pt x="313" y="300"/>
                </a:cubicBezTo>
                <a:cubicBezTo>
                  <a:pt x="308" y="308"/>
                  <a:pt x="320" y="305"/>
                  <a:pt x="323" y="312"/>
                </a:cubicBezTo>
                <a:cubicBezTo>
                  <a:pt x="321" y="314"/>
                  <a:pt x="319" y="316"/>
                  <a:pt x="317" y="317"/>
                </a:cubicBezTo>
                <a:cubicBezTo>
                  <a:pt x="285" y="349"/>
                  <a:pt x="241" y="369"/>
                  <a:pt x="192" y="369"/>
                </a:cubicBezTo>
                <a:cubicBezTo>
                  <a:pt x="185" y="369"/>
                  <a:pt x="178" y="369"/>
                  <a:pt x="170" y="368"/>
                </a:cubicBezTo>
                <a:cubicBezTo>
                  <a:pt x="171" y="366"/>
                  <a:pt x="171" y="365"/>
                  <a:pt x="171" y="364"/>
                </a:cubicBezTo>
                <a:cubicBezTo>
                  <a:pt x="174" y="359"/>
                  <a:pt x="176" y="355"/>
                  <a:pt x="181" y="351"/>
                </a:cubicBezTo>
                <a:cubicBezTo>
                  <a:pt x="192" y="341"/>
                  <a:pt x="201" y="330"/>
                  <a:pt x="209" y="319"/>
                </a:cubicBezTo>
                <a:cubicBezTo>
                  <a:pt x="213" y="313"/>
                  <a:pt x="220" y="312"/>
                  <a:pt x="224" y="306"/>
                </a:cubicBezTo>
                <a:cubicBezTo>
                  <a:pt x="226" y="303"/>
                  <a:pt x="226" y="298"/>
                  <a:pt x="227" y="294"/>
                </a:cubicBezTo>
                <a:cubicBezTo>
                  <a:pt x="227" y="290"/>
                  <a:pt x="228" y="288"/>
                  <a:pt x="230" y="285"/>
                </a:cubicBezTo>
                <a:cubicBezTo>
                  <a:pt x="232" y="282"/>
                  <a:pt x="237" y="279"/>
                  <a:pt x="238" y="276"/>
                </a:cubicBezTo>
                <a:cubicBezTo>
                  <a:pt x="240" y="269"/>
                  <a:pt x="230" y="261"/>
                  <a:pt x="224" y="259"/>
                </a:cubicBezTo>
                <a:cubicBezTo>
                  <a:pt x="220" y="257"/>
                  <a:pt x="215" y="258"/>
                  <a:pt x="211" y="255"/>
                </a:cubicBezTo>
                <a:cubicBezTo>
                  <a:pt x="207" y="254"/>
                  <a:pt x="206" y="251"/>
                  <a:pt x="203" y="248"/>
                </a:cubicBezTo>
                <a:cubicBezTo>
                  <a:pt x="200" y="246"/>
                  <a:pt x="196" y="244"/>
                  <a:pt x="192" y="242"/>
                </a:cubicBezTo>
                <a:cubicBezTo>
                  <a:pt x="188" y="240"/>
                  <a:pt x="184" y="241"/>
                  <a:pt x="180" y="240"/>
                </a:cubicBezTo>
                <a:cubicBezTo>
                  <a:pt x="178" y="239"/>
                  <a:pt x="176" y="237"/>
                  <a:pt x="174" y="236"/>
                </a:cubicBezTo>
                <a:cubicBezTo>
                  <a:pt x="172" y="235"/>
                  <a:pt x="170" y="235"/>
                  <a:pt x="168" y="234"/>
                </a:cubicBezTo>
                <a:cubicBezTo>
                  <a:pt x="166" y="233"/>
                  <a:pt x="163" y="235"/>
                  <a:pt x="162" y="237"/>
                </a:cubicBezTo>
                <a:cubicBezTo>
                  <a:pt x="160" y="240"/>
                  <a:pt x="160" y="243"/>
                  <a:pt x="160" y="246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55" y="246"/>
                  <a:pt x="153" y="243"/>
                  <a:pt x="151" y="240"/>
                </a:cubicBezTo>
                <a:cubicBezTo>
                  <a:pt x="149" y="237"/>
                  <a:pt x="149" y="235"/>
                  <a:pt x="146" y="234"/>
                </a:cubicBezTo>
                <a:cubicBezTo>
                  <a:pt x="144" y="233"/>
                  <a:pt x="143" y="234"/>
                  <a:pt x="141" y="232"/>
                </a:cubicBezTo>
                <a:cubicBezTo>
                  <a:pt x="137" y="229"/>
                  <a:pt x="136" y="224"/>
                  <a:pt x="131" y="221"/>
                </a:cubicBezTo>
                <a:cubicBezTo>
                  <a:pt x="129" y="219"/>
                  <a:pt x="125" y="221"/>
                  <a:pt x="122" y="220"/>
                </a:cubicBezTo>
                <a:cubicBezTo>
                  <a:pt x="117" y="217"/>
                  <a:pt x="122" y="208"/>
                  <a:pt x="125" y="205"/>
                </a:cubicBezTo>
                <a:cubicBezTo>
                  <a:pt x="127" y="204"/>
                  <a:pt x="128" y="204"/>
                  <a:pt x="130" y="204"/>
                </a:cubicBezTo>
                <a:cubicBezTo>
                  <a:pt x="132" y="203"/>
                  <a:pt x="134" y="201"/>
                  <a:pt x="137" y="201"/>
                </a:cubicBezTo>
                <a:cubicBezTo>
                  <a:pt x="140" y="200"/>
                  <a:pt x="143" y="202"/>
                  <a:pt x="145" y="204"/>
                </a:cubicBezTo>
                <a:cubicBezTo>
                  <a:pt x="149" y="207"/>
                  <a:pt x="152" y="212"/>
                  <a:pt x="156" y="214"/>
                </a:cubicBezTo>
                <a:cubicBezTo>
                  <a:pt x="159" y="216"/>
                  <a:pt x="164" y="216"/>
                  <a:pt x="164" y="212"/>
                </a:cubicBezTo>
                <a:cubicBezTo>
                  <a:pt x="163" y="207"/>
                  <a:pt x="154" y="207"/>
                  <a:pt x="153" y="202"/>
                </a:cubicBezTo>
                <a:cubicBezTo>
                  <a:pt x="153" y="200"/>
                  <a:pt x="157" y="193"/>
                  <a:pt x="158" y="191"/>
                </a:cubicBezTo>
                <a:cubicBezTo>
                  <a:pt x="161" y="185"/>
                  <a:pt x="168" y="185"/>
                  <a:pt x="171" y="180"/>
                </a:cubicBezTo>
                <a:cubicBezTo>
                  <a:pt x="174" y="177"/>
                  <a:pt x="173" y="172"/>
                  <a:pt x="176" y="169"/>
                </a:cubicBezTo>
                <a:cubicBezTo>
                  <a:pt x="179" y="167"/>
                  <a:pt x="185" y="167"/>
                  <a:pt x="189" y="165"/>
                </a:cubicBezTo>
                <a:cubicBezTo>
                  <a:pt x="193" y="162"/>
                  <a:pt x="197" y="156"/>
                  <a:pt x="199" y="151"/>
                </a:cubicBezTo>
                <a:cubicBezTo>
                  <a:pt x="200" y="144"/>
                  <a:pt x="199" y="141"/>
                  <a:pt x="193" y="138"/>
                </a:cubicBezTo>
                <a:cubicBezTo>
                  <a:pt x="189" y="136"/>
                  <a:pt x="185" y="134"/>
                  <a:pt x="181" y="132"/>
                </a:cubicBezTo>
                <a:cubicBezTo>
                  <a:pt x="178" y="131"/>
                  <a:pt x="176" y="130"/>
                  <a:pt x="174" y="127"/>
                </a:cubicBezTo>
                <a:cubicBezTo>
                  <a:pt x="172" y="126"/>
                  <a:pt x="171" y="124"/>
                  <a:pt x="169" y="123"/>
                </a:cubicBezTo>
                <a:cubicBezTo>
                  <a:pt x="167" y="121"/>
                  <a:pt x="166" y="122"/>
                  <a:pt x="164" y="122"/>
                </a:cubicBezTo>
                <a:cubicBezTo>
                  <a:pt x="161" y="122"/>
                  <a:pt x="162" y="123"/>
                  <a:pt x="160" y="121"/>
                </a:cubicBezTo>
                <a:cubicBezTo>
                  <a:pt x="159" y="121"/>
                  <a:pt x="159" y="118"/>
                  <a:pt x="158" y="117"/>
                </a:cubicBezTo>
                <a:cubicBezTo>
                  <a:pt x="155" y="113"/>
                  <a:pt x="147" y="113"/>
                  <a:pt x="145" y="117"/>
                </a:cubicBezTo>
                <a:cubicBezTo>
                  <a:pt x="142" y="121"/>
                  <a:pt x="147" y="130"/>
                  <a:pt x="140" y="133"/>
                </a:cubicBezTo>
                <a:cubicBezTo>
                  <a:pt x="137" y="134"/>
                  <a:pt x="130" y="131"/>
                  <a:pt x="127" y="129"/>
                </a:cubicBezTo>
                <a:cubicBezTo>
                  <a:pt x="120" y="126"/>
                  <a:pt x="118" y="118"/>
                  <a:pt x="123" y="113"/>
                </a:cubicBezTo>
                <a:cubicBezTo>
                  <a:pt x="130" y="106"/>
                  <a:pt x="141" y="105"/>
                  <a:pt x="147" y="98"/>
                </a:cubicBezTo>
                <a:cubicBezTo>
                  <a:pt x="148" y="96"/>
                  <a:pt x="150" y="94"/>
                  <a:pt x="149" y="91"/>
                </a:cubicBezTo>
                <a:cubicBezTo>
                  <a:pt x="149" y="89"/>
                  <a:pt x="146" y="83"/>
                  <a:pt x="145" y="82"/>
                </a:cubicBezTo>
                <a:cubicBezTo>
                  <a:pt x="140" y="77"/>
                  <a:pt x="131" y="83"/>
                  <a:pt x="127" y="75"/>
                </a:cubicBezTo>
                <a:cubicBezTo>
                  <a:pt x="126" y="73"/>
                  <a:pt x="126" y="72"/>
                  <a:pt x="126" y="70"/>
                </a:cubicBezTo>
                <a:cubicBezTo>
                  <a:pt x="125" y="66"/>
                  <a:pt x="125" y="67"/>
                  <a:pt x="121" y="66"/>
                </a:cubicBezTo>
                <a:cubicBezTo>
                  <a:pt x="115" y="63"/>
                  <a:pt x="103" y="62"/>
                  <a:pt x="97" y="66"/>
                </a:cubicBezTo>
                <a:cubicBezTo>
                  <a:pt x="93" y="68"/>
                  <a:pt x="88" y="74"/>
                  <a:pt x="87" y="78"/>
                </a:cubicBezTo>
                <a:cubicBezTo>
                  <a:pt x="86" y="83"/>
                  <a:pt x="89" y="84"/>
                  <a:pt x="93" y="86"/>
                </a:cubicBezTo>
                <a:cubicBezTo>
                  <a:pt x="99" y="90"/>
                  <a:pt x="94" y="93"/>
                  <a:pt x="90" y="95"/>
                </a:cubicBezTo>
                <a:cubicBezTo>
                  <a:pt x="82" y="99"/>
                  <a:pt x="83" y="95"/>
                  <a:pt x="78" y="90"/>
                </a:cubicBezTo>
                <a:cubicBezTo>
                  <a:pt x="76" y="87"/>
                  <a:pt x="73" y="86"/>
                  <a:pt x="70" y="83"/>
                </a:cubicBezTo>
                <a:cubicBezTo>
                  <a:pt x="69" y="81"/>
                  <a:pt x="68" y="79"/>
                  <a:pt x="66" y="78"/>
                </a:cubicBezTo>
                <a:cubicBezTo>
                  <a:pt x="67" y="77"/>
                  <a:pt x="67" y="71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81" y="54"/>
                  <a:pt x="98" y="42"/>
                  <a:pt x="116" y="33"/>
                </a:cubicBezTo>
                <a:cubicBezTo>
                  <a:pt x="123" y="37"/>
                  <a:pt x="131" y="41"/>
                  <a:pt x="134" y="43"/>
                </a:cubicBezTo>
                <a:cubicBezTo>
                  <a:pt x="137" y="45"/>
                  <a:pt x="134" y="48"/>
                  <a:pt x="136" y="51"/>
                </a:cubicBezTo>
                <a:cubicBezTo>
                  <a:pt x="138" y="53"/>
                  <a:pt x="143" y="53"/>
                  <a:pt x="145" y="54"/>
                </a:cubicBezTo>
                <a:cubicBezTo>
                  <a:pt x="151" y="56"/>
                  <a:pt x="157" y="62"/>
                  <a:pt x="161" y="67"/>
                </a:cubicBezTo>
                <a:cubicBezTo>
                  <a:pt x="163" y="68"/>
                  <a:pt x="163" y="66"/>
                  <a:pt x="163" y="69"/>
                </a:cubicBezTo>
                <a:cubicBezTo>
                  <a:pt x="163" y="71"/>
                  <a:pt x="160" y="74"/>
                  <a:pt x="159" y="76"/>
                </a:cubicBezTo>
                <a:cubicBezTo>
                  <a:pt x="157" y="81"/>
                  <a:pt x="160" y="86"/>
                  <a:pt x="164" y="90"/>
                </a:cubicBezTo>
                <a:cubicBezTo>
                  <a:pt x="169" y="94"/>
                  <a:pt x="173" y="99"/>
                  <a:pt x="179" y="101"/>
                </a:cubicBezTo>
                <a:cubicBezTo>
                  <a:pt x="185" y="102"/>
                  <a:pt x="188" y="98"/>
                  <a:pt x="191" y="93"/>
                </a:cubicBezTo>
                <a:cubicBezTo>
                  <a:pt x="196" y="82"/>
                  <a:pt x="181" y="75"/>
                  <a:pt x="174" y="70"/>
                </a:cubicBezTo>
                <a:cubicBezTo>
                  <a:pt x="169" y="68"/>
                  <a:pt x="170" y="65"/>
                  <a:pt x="171" y="60"/>
                </a:cubicBezTo>
                <a:cubicBezTo>
                  <a:pt x="172" y="55"/>
                  <a:pt x="175" y="51"/>
                  <a:pt x="180" y="50"/>
                </a:cubicBezTo>
                <a:cubicBezTo>
                  <a:pt x="185" y="48"/>
                  <a:pt x="190" y="50"/>
                  <a:pt x="186" y="55"/>
                </a:cubicBezTo>
                <a:cubicBezTo>
                  <a:pt x="184" y="59"/>
                  <a:pt x="178" y="60"/>
                  <a:pt x="179" y="66"/>
                </a:cubicBezTo>
                <a:cubicBezTo>
                  <a:pt x="180" y="70"/>
                  <a:pt x="185" y="71"/>
                  <a:pt x="189" y="71"/>
                </a:cubicBezTo>
                <a:cubicBezTo>
                  <a:pt x="192" y="70"/>
                  <a:pt x="194" y="68"/>
                  <a:pt x="197" y="73"/>
                </a:cubicBezTo>
                <a:cubicBezTo>
                  <a:pt x="199" y="77"/>
                  <a:pt x="197" y="81"/>
                  <a:pt x="201" y="86"/>
                </a:cubicBezTo>
                <a:cubicBezTo>
                  <a:pt x="204" y="89"/>
                  <a:pt x="207" y="91"/>
                  <a:pt x="209" y="96"/>
                </a:cubicBezTo>
                <a:cubicBezTo>
                  <a:pt x="209" y="97"/>
                  <a:pt x="209" y="99"/>
                  <a:pt x="210" y="101"/>
                </a:cubicBezTo>
                <a:cubicBezTo>
                  <a:pt x="211" y="104"/>
                  <a:pt x="214" y="107"/>
                  <a:pt x="216" y="110"/>
                </a:cubicBezTo>
                <a:cubicBezTo>
                  <a:pt x="218" y="113"/>
                  <a:pt x="219" y="116"/>
                  <a:pt x="221" y="118"/>
                </a:cubicBezTo>
                <a:cubicBezTo>
                  <a:pt x="224" y="122"/>
                  <a:pt x="229" y="120"/>
                  <a:pt x="232" y="117"/>
                </a:cubicBezTo>
                <a:cubicBezTo>
                  <a:pt x="237" y="112"/>
                  <a:pt x="234" y="103"/>
                  <a:pt x="240" y="99"/>
                </a:cubicBezTo>
                <a:cubicBezTo>
                  <a:pt x="241" y="97"/>
                  <a:pt x="244" y="97"/>
                  <a:pt x="246" y="98"/>
                </a:cubicBezTo>
                <a:cubicBezTo>
                  <a:pt x="248" y="98"/>
                  <a:pt x="249" y="100"/>
                  <a:pt x="251" y="101"/>
                </a:cubicBezTo>
                <a:cubicBezTo>
                  <a:pt x="252" y="101"/>
                  <a:pt x="254" y="101"/>
                  <a:pt x="255" y="102"/>
                </a:cubicBezTo>
                <a:cubicBezTo>
                  <a:pt x="258" y="105"/>
                  <a:pt x="257" y="107"/>
                  <a:pt x="259" y="109"/>
                </a:cubicBezTo>
                <a:cubicBezTo>
                  <a:pt x="261" y="113"/>
                  <a:pt x="265" y="113"/>
                  <a:pt x="268" y="113"/>
                </a:cubicBezTo>
                <a:cubicBezTo>
                  <a:pt x="279" y="113"/>
                  <a:pt x="287" y="105"/>
                  <a:pt x="282" y="95"/>
                </a:cubicBezTo>
                <a:cubicBezTo>
                  <a:pt x="281" y="91"/>
                  <a:pt x="278" y="88"/>
                  <a:pt x="276" y="86"/>
                </a:cubicBezTo>
                <a:cubicBezTo>
                  <a:pt x="273" y="85"/>
                  <a:pt x="270" y="85"/>
                  <a:pt x="269" y="82"/>
                </a:cubicBezTo>
                <a:cubicBezTo>
                  <a:pt x="266" y="77"/>
                  <a:pt x="269" y="66"/>
                  <a:pt x="271" y="61"/>
                </a:cubicBezTo>
                <a:cubicBezTo>
                  <a:pt x="272" y="58"/>
                  <a:pt x="274" y="51"/>
                  <a:pt x="273" y="47"/>
                </a:cubicBezTo>
                <a:cubicBezTo>
                  <a:pt x="273" y="45"/>
                  <a:pt x="270" y="43"/>
                  <a:pt x="268" y="41"/>
                </a:cubicBezTo>
                <a:cubicBezTo>
                  <a:pt x="267" y="39"/>
                  <a:pt x="263" y="34"/>
                  <a:pt x="260" y="29"/>
                </a:cubicBezTo>
                <a:cubicBezTo>
                  <a:pt x="276" y="36"/>
                  <a:pt x="291" y="45"/>
                  <a:pt x="304" y="56"/>
                </a:cubicBezTo>
                <a:cubicBezTo>
                  <a:pt x="307" y="59"/>
                  <a:pt x="312" y="58"/>
                  <a:pt x="315" y="55"/>
                </a:cubicBezTo>
                <a:cubicBezTo>
                  <a:pt x="318" y="51"/>
                  <a:pt x="317" y="46"/>
                  <a:pt x="314" y="44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281" y="16"/>
                  <a:pt x="238" y="0"/>
                  <a:pt x="192" y="0"/>
                </a:cubicBezTo>
                <a:cubicBezTo>
                  <a:pt x="86" y="0"/>
                  <a:pt x="0" y="86"/>
                  <a:pt x="0" y="193"/>
                </a:cubicBezTo>
                <a:cubicBezTo>
                  <a:pt x="0" y="299"/>
                  <a:pt x="86" y="385"/>
                  <a:pt x="192" y="385"/>
                </a:cubicBezTo>
                <a:cubicBezTo>
                  <a:pt x="299" y="385"/>
                  <a:pt x="385" y="299"/>
                  <a:pt x="385" y="193"/>
                </a:cubicBezTo>
                <a:cubicBezTo>
                  <a:pt x="385" y="145"/>
                  <a:pt x="367" y="101"/>
                  <a:pt x="339" y="68"/>
                </a:cubicBezTo>
                <a:close/>
                <a:moveTo>
                  <a:pt x="340" y="133"/>
                </a:moveTo>
                <a:cubicBezTo>
                  <a:pt x="338" y="133"/>
                  <a:pt x="331" y="130"/>
                  <a:pt x="331" y="128"/>
                </a:cubicBezTo>
                <a:cubicBezTo>
                  <a:pt x="331" y="125"/>
                  <a:pt x="337" y="121"/>
                  <a:pt x="338" y="118"/>
                </a:cubicBezTo>
                <a:cubicBezTo>
                  <a:pt x="339" y="117"/>
                  <a:pt x="338" y="115"/>
                  <a:pt x="339" y="114"/>
                </a:cubicBezTo>
                <a:cubicBezTo>
                  <a:pt x="340" y="113"/>
                  <a:pt x="342" y="113"/>
                  <a:pt x="343" y="112"/>
                </a:cubicBezTo>
                <a:cubicBezTo>
                  <a:pt x="344" y="110"/>
                  <a:pt x="344" y="106"/>
                  <a:pt x="344" y="103"/>
                </a:cubicBezTo>
                <a:cubicBezTo>
                  <a:pt x="348" y="109"/>
                  <a:pt x="351" y="115"/>
                  <a:pt x="354" y="121"/>
                </a:cubicBezTo>
                <a:cubicBezTo>
                  <a:pt x="350" y="127"/>
                  <a:pt x="345" y="133"/>
                  <a:pt x="340" y="133"/>
                </a:cubicBezTo>
                <a:close/>
                <a:moveTo>
                  <a:pt x="169" y="306"/>
                </a:moveTo>
                <a:cubicBezTo>
                  <a:pt x="168" y="315"/>
                  <a:pt x="163" y="323"/>
                  <a:pt x="161" y="331"/>
                </a:cubicBezTo>
                <a:cubicBezTo>
                  <a:pt x="159" y="337"/>
                  <a:pt x="158" y="340"/>
                  <a:pt x="161" y="345"/>
                </a:cubicBezTo>
                <a:cubicBezTo>
                  <a:pt x="165" y="352"/>
                  <a:pt x="164" y="354"/>
                  <a:pt x="163" y="361"/>
                </a:cubicBezTo>
                <a:cubicBezTo>
                  <a:pt x="162" y="362"/>
                  <a:pt x="162" y="364"/>
                  <a:pt x="162" y="367"/>
                </a:cubicBezTo>
                <a:cubicBezTo>
                  <a:pt x="125" y="360"/>
                  <a:pt x="93" y="343"/>
                  <a:pt x="67" y="317"/>
                </a:cubicBezTo>
                <a:cubicBezTo>
                  <a:pt x="35" y="285"/>
                  <a:pt x="16" y="241"/>
                  <a:pt x="16" y="193"/>
                </a:cubicBezTo>
                <a:cubicBezTo>
                  <a:pt x="16" y="165"/>
                  <a:pt x="22" y="138"/>
                  <a:pt x="34" y="115"/>
                </a:cubicBezTo>
                <a:cubicBezTo>
                  <a:pt x="37" y="120"/>
                  <a:pt x="41" y="126"/>
                  <a:pt x="42" y="128"/>
                </a:cubicBezTo>
                <a:cubicBezTo>
                  <a:pt x="44" y="135"/>
                  <a:pt x="49" y="140"/>
                  <a:pt x="53" y="145"/>
                </a:cubicBezTo>
                <a:cubicBezTo>
                  <a:pt x="59" y="150"/>
                  <a:pt x="70" y="156"/>
                  <a:pt x="72" y="163"/>
                </a:cubicBezTo>
                <a:cubicBezTo>
                  <a:pt x="73" y="166"/>
                  <a:pt x="72" y="168"/>
                  <a:pt x="72" y="171"/>
                </a:cubicBezTo>
                <a:cubicBezTo>
                  <a:pt x="71" y="174"/>
                  <a:pt x="72" y="178"/>
                  <a:pt x="72" y="182"/>
                </a:cubicBezTo>
                <a:cubicBezTo>
                  <a:pt x="73" y="187"/>
                  <a:pt x="74" y="192"/>
                  <a:pt x="75" y="197"/>
                </a:cubicBezTo>
                <a:cubicBezTo>
                  <a:pt x="78" y="214"/>
                  <a:pt x="99" y="220"/>
                  <a:pt x="111" y="229"/>
                </a:cubicBezTo>
                <a:cubicBezTo>
                  <a:pt x="115" y="231"/>
                  <a:pt x="119" y="233"/>
                  <a:pt x="123" y="235"/>
                </a:cubicBezTo>
                <a:cubicBezTo>
                  <a:pt x="127" y="238"/>
                  <a:pt x="130" y="241"/>
                  <a:pt x="135" y="243"/>
                </a:cubicBezTo>
                <a:cubicBezTo>
                  <a:pt x="141" y="245"/>
                  <a:pt x="145" y="246"/>
                  <a:pt x="150" y="250"/>
                </a:cubicBezTo>
                <a:cubicBezTo>
                  <a:pt x="151" y="251"/>
                  <a:pt x="154" y="253"/>
                  <a:pt x="156" y="255"/>
                </a:cubicBezTo>
                <a:cubicBezTo>
                  <a:pt x="155" y="256"/>
                  <a:pt x="154" y="257"/>
                  <a:pt x="153" y="259"/>
                </a:cubicBezTo>
                <a:cubicBezTo>
                  <a:pt x="151" y="261"/>
                  <a:pt x="151" y="263"/>
                  <a:pt x="151" y="267"/>
                </a:cubicBezTo>
                <a:cubicBezTo>
                  <a:pt x="151" y="268"/>
                  <a:pt x="151" y="269"/>
                  <a:pt x="151" y="270"/>
                </a:cubicBezTo>
                <a:cubicBezTo>
                  <a:pt x="151" y="271"/>
                  <a:pt x="149" y="272"/>
                  <a:pt x="149" y="273"/>
                </a:cubicBezTo>
                <a:cubicBezTo>
                  <a:pt x="148" y="280"/>
                  <a:pt x="158" y="285"/>
                  <a:pt x="162" y="289"/>
                </a:cubicBezTo>
                <a:cubicBezTo>
                  <a:pt x="168" y="293"/>
                  <a:pt x="170" y="299"/>
                  <a:pt x="169" y="306"/>
                </a:cubicBezTo>
                <a:close/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Box 9"/>
          <p:cNvSpPr txBox="1">
            <a:spLocks noChangeAspect="1" noChangeArrowheads="1"/>
          </p:cNvSpPr>
          <p:nvPr/>
        </p:nvSpPr>
        <p:spPr bwMode="auto">
          <a:xfrm>
            <a:off x="2926102" y="6180821"/>
            <a:ext cx="1075604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</a:rPr>
              <a:t>VHGW-BNG</a:t>
            </a:r>
            <a:endParaRPr lang="sv-SE" sz="1400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8301" y="5289081"/>
            <a:ext cx="1075604" cy="639049"/>
            <a:chOff x="6718301" y="5459527"/>
            <a:chExt cx="1075604" cy="639049"/>
          </a:xfrm>
        </p:grpSpPr>
        <p:sp>
          <p:nvSpPr>
            <p:cNvPr id="51" name="Freeform 3"/>
            <p:cNvSpPr>
              <a:spLocks noChangeAspect="1" noEditPoints="1"/>
            </p:cNvSpPr>
            <p:nvPr/>
          </p:nvSpPr>
          <p:spPr bwMode="auto">
            <a:xfrm>
              <a:off x="6718301" y="5459527"/>
              <a:ext cx="1048451" cy="639049"/>
            </a:xfrm>
            <a:custGeom>
              <a:avLst/>
              <a:gdLst>
                <a:gd name="T0" fmla="*/ 2147483647 w 296"/>
                <a:gd name="T1" fmla="*/ 2147483647 h 349"/>
                <a:gd name="T2" fmla="*/ 2147483647 w 296"/>
                <a:gd name="T3" fmla="*/ 2147483647 h 349"/>
                <a:gd name="T4" fmla="*/ 2147483647 w 296"/>
                <a:gd name="T5" fmla="*/ 2147483647 h 349"/>
                <a:gd name="T6" fmla="*/ 2147483647 w 296"/>
                <a:gd name="T7" fmla="*/ 0 h 349"/>
                <a:gd name="T8" fmla="*/ 0 w 296"/>
                <a:gd name="T9" fmla="*/ 2147483647 h 349"/>
                <a:gd name="T10" fmla="*/ 0 w 296"/>
                <a:gd name="T11" fmla="*/ 2147483647 h 349"/>
                <a:gd name="T12" fmla="*/ 0 w 296"/>
                <a:gd name="T13" fmla="*/ 2147483647 h 349"/>
                <a:gd name="T14" fmla="*/ 0 w 296"/>
                <a:gd name="T15" fmla="*/ 2147483647 h 349"/>
                <a:gd name="T16" fmla="*/ 2147483647 w 296"/>
                <a:gd name="T17" fmla="*/ 2147483647 h 349"/>
                <a:gd name="T18" fmla="*/ 2147483647 w 296"/>
                <a:gd name="T19" fmla="*/ 2147483647 h 349"/>
                <a:gd name="T20" fmla="*/ 2147483647 w 296"/>
                <a:gd name="T21" fmla="*/ 2147483647 h 349"/>
                <a:gd name="T22" fmla="*/ 2147483647 w 296"/>
                <a:gd name="T23" fmla="*/ 2147483647 h 349"/>
                <a:gd name="T24" fmla="*/ 2147483647 w 296"/>
                <a:gd name="T25" fmla="*/ 2147483647 h 349"/>
                <a:gd name="T26" fmla="*/ 2147483647 w 296"/>
                <a:gd name="T27" fmla="*/ 2147483647 h 349"/>
                <a:gd name="T28" fmla="*/ 2147483647 w 296"/>
                <a:gd name="T29" fmla="*/ 2147483647 h 349"/>
                <a:gd name="T30" fmla="*/ 2147483647 w 296"/>
                <a:gd name="T31" fmla="*/ 2147483647 h 349"/>
                <a:gd name="T32" fmla="*/ 2147483647 w 296"/>
                <a:gd name="T33" fmla="*/ 2147483647 h 349"/>
                <a:gd name="T34" fmla="*/ 2147483647 w 296"/>
                <a:gd name="T35" fmla="*/ 2147483647 h 349"/>
                <a:gd name="T36" fmla="*/ 2147483647 w 296"/>
                <a:gd name="T37" fmla="*/ 2147483647 h 349"/>
                <a:gd name="T38" fmla="*/ 2147483647 w 296"/>
                <a:gd name="T39" fmla="*/ 2147483647 h 349"/>
                <a:gd name="T40" fmla="*/ 2147483647 w 296"/>
                <a:gd name="T41" fmla="*/ 2147483647 h 349"/>
                <a:gd name="T42" fmla="*/ 2147483647 w 296"/>
                <a:gd name="T43" fmla="*/ 2147483647 h 349"/>
                <a:gd name="T44" fmla="*/ 2147483647 w 296"/>
                <a:gd name="T45" fmla="*/ 2147483647 h 349"/>
                <a:gd name="T46" fmla="*/ 2147483647 w 296"/>
                <a:gd name="T47" fmla="*/ 2147483647 h 349"/>
                <a:gd name="T48" fmla="*/ 2147483647 w 296"/>
                <a:gd name="T49" fmla="*/ 2147483647 h 349"/>
                <a:gd name="T50" fmla="*/ 2147483647 w 296"/>
                <a:gd name="T51" fmla="*/ 2147483647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96" h="349">
                  <a:moveTo>
                    <a:pt x="288" y="106"/>
                  </a:moveTo>
                  <a:cubicBezTo>
                    <a:pt x="293" y="106"/>
                    <a:pt x="296" y="103"/>
                    <a:pt x="296" y="98"/>
                  </a:cubicBezTo>
                  <a:cubicBezTo>
                    <a:pt x="296" y="53"/>
                    <a:pt x="296" y="53"/>
                    <a:pt x="296" y="53"/>
                  </a:cubicBezTo>
                  <a:cubicBezTo>
                    <a:pt x="296" y="18"/>
                    <a:pt x="248" y="0"/>
                    <a:pt x="148" y="0"/>
                  </a:cubicBezTo>
                  <a:cubicBezTo>
                    <a:pt x="48" y="0"/>
                    <a:pt x="0" y="18"/>
                    <a:pt x="0" y="53"/>
                  </a:cubicBezTo>
                  <a:cubicBezTo>
                    <a:pt x="0" y="54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327"/>
                    <a:pt x="50" y="349"/>
                    <a:pt x="148" y="349"/>
                  </a:cubicBezTo>
                  <a:cubicBezTo>
                    <a:pt x="242" y="349"/>
                    <a:pt x="296" y="326"/>
                    <a:pt x="296" y="286"/>
                  </a:cubicBezTo>
                  <a:cubicBezTo>
                    <a:pt x="296" y="130"/>
                    <a:pt x="296" y="130"/>
                    <a:pt x="296" y="130"/>
                  </a:cubicBezTo>
                  <a:cubicBezTo>
                    <a:pt x="296" y="126"/>
                    <a:pt x="293" y="122"/>
                    <a:pt x="288" y="122"/>
                  </a:cubicBezTo>
                  <a:cubicBezTo>
                    <a:pt x="284" y="122"/>
                    <a:pt x="280" y="126"/>
                    <a:pt x="280" y="130"/>
                  </a:cubicBezTo>
                  <a:cubicBezTo>
                    <a:pt x="280" y="286"/>
                    <a:pt x="280" y="286"/>
                    <a:pt x="280" y="286"/>
                  </a:cubicBezTo>
                  <a:cubicBezTo>
                    <a:pt x="280" y="315"/>
                    <a:pt x="230" y="333"/>
                    <a:pt x="148" y="333"/>
                  </a:cubicBezTo>
                  <a:cubicBezTo>
                    <a:pt x="88" y="333"/>
                    <a:pt x="16" y="325"/>
                    <a:pt x="16" y="2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37" y="99"/>
                    <a:pt x="81" y="106"/>
                    <a:pt x="148" y="106"/>
                  </a:cubicBezTo>
                  <a:cubicBezTo>
                    <a:pt x="215" y="106"/>
                    <a:pt x="259" y="99"/>
                    <a:pt x="280" y="83"/>
                  </a:cubicBezTo>
                  <a:cubicBezTo>
                    <a:pt x="280" y="98"/>
                    <a:pt x="280" y="98"/>
                    <a:pt x="280" y="98"/>
                  </a:cubicBezTo>
                  <a:cubicBezTo>
                    <a:pt x="280" y="103"/>
                    <a:pt x="284" y="106"/>
                    <a:pt x="288" y="106"/>
                  </a:cubicBezTo>
                  <a:close/>
                  <a:moveTo>
                    <a:pt x="148" y="90"/>
                  </a:moveTo>
                  <a:cubicBezTo>
                    <a:pt x="63" y="90"/>
                    <a:pt x="16" y="77"/>
                    <a:pt x="16" y="53"/>
                  </a:cubicBezTo>
                  <a:cubicBezTo>
                    <a:pt x="16" y="30"/>
                    <a:pt x="63" y="16"/>
                    <a:pt x="148" y="16"/>
                  </a:cubicBezTo>
                  <a:cubicBezTo>
                    <a:pt x="232" y="16"/>
                    <a:pt x="280" y="30"/>
                    <a:pt x="280" y="53"/>
                  </a:cubicBezTo>
                  <a:cubicBezTo>
                    <a:pt x="280" y="77"/>
                    <a:pt x="233" y="90"/>
                    <a:pt x="148" y="90"/>
                  </a:cubicBezTo>
                  <a:close/>
                </a:path>
              </a:pathLst>
            </a:custGeom>
            <a:solidFill>
              <a:srgbClr val="43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9"/>
            <p:cNvSpPr txBox="1">
              <a:spLocks noChangeAspect="1" noChangeArrowheads="1"/>
            </p:cNvSpPr>
            <p:nvPr/>
          </p:nvSpPr>
          <p:spPr bwMode="auto">
            <a:xfrm>
              <a:off x="6718301" y="5888854"/>
              <a:ext cx="1075604" cy="14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ts val="0"/>
                </a:spcBef>
              </a:pPr>
              <a:r>
                <a:rPr lang="en-US" sz="1200" b="1" dirty="0" smtClean="0">
                  <a:solidFill>
                    <a:srgbClr val="002060"/>
                  </a:solidFill>
                </a:rPr>
                <a:t>VHGW-CGN</a:t>
              </a:r>
              <a:endParaRPr lang="sv-SE" sz="1200" b="1" dirty="0">
                <a:solidFill>
                  <a:srgbClr val="002060"/>
                </a:solidFill>
              </a:endParaRPr>
            </a:p>
          </p:txBody>
        </p:sp>
        <p:pic>
          <p:nvPicPr>
            <p:cNvPr id="57" name="Logo2011" descr="Ericsson_Logo_Vertical_MSPowerPoin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325" y="5645193"/>
              <a:ext cx="281467" cy="196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4" name="Group 71"/>
          <p:cNvGrpSpPr>
            <a:grpSpLocks noChangeAspect="1"/>
          </p:cNvGrpSpPr>
          <p:nvPr/>
        </p:nvGrpSpPr>
        <p:grpSpPr bwMode="auto">
          <a:xfrm>
            <a:off x="3056064" y="1309450"/>
            <a:ext cx="757415" cy="1088051"/>
            <a:chOff x="2362" y="2478"/>
            <a:chExt cx="969" cy="1392"/>
          </a:xfrm>
        </p:grpSpPr>
        <p:grpSp>
          <p:nvGrpSpPr>
            <p:cNvPr id="65" name="Group 60"/>
            <p:cNvGrpSpPr>
              <a:grpSpLocks noChangeAspect="1"/>
            </p:cNvGrpSpPr>
            <p:nvPr/>
          </p:nvGrpSpPr>
          <p:grpSpPr bwMode="auto">
            <a:xfrm>
              <a:off x="2365" y="2478"/>
              <a:ext cx="966" cy="1391"/>
              <a:chOff x="2365" y="2478"/>
              <a:chExt cx="966" cy="1391"/>
            </a:xfrm>
          </p:grpSpPr>
          <p:sp>
            <p:nvSpPr>
              <p:cNvPr id="67" name="Freeform 24"/>
              <p:cNvSpPr>
                <a:spLocks noChangeAspect="1"/>
              </p:cNvSpPr>
              <p:nvPr/>
            </p:nvSpPr>
            <p:spPr bwMode="auto">
              <a:xfrm>
                <a:off x="2384" y="2497"/>
                <a:ext cx="928" cy="1353"/>
              </a:xfrm>
              <a:custGeom>
                <a:avLst/>
                <a:gdLst>
                  <a:gd name="T0" fmla="*/ 68119 w 393"/>
                  <a:gd name="T1" fmla="*/ 14389 h 573"/>
                  <a:gd name="T2" fmla="*/ 68119 w 393"/>
                  <a:gd name="T3" fmla="*/ 93725 h 573"/>
                  <a:gd name="T4" fmla="*/ 62556 w 393"/>
                  <a:gd name="T5" fmla="*/ 99317 h 573"/>
                  <a:gd name="T6" fmla="*/ 5570 w 393"/>
                  <a:gd name="T7" fmla="*/ 99317 h 573"/>
                  <a:gd name="T8" fmla="*/ 0 w 393"/>
                  <a:gd name="T9" fmla="*/ 93725 h 573"/>
                  <a:gd name="T10" fmla="*/ 0 w 393"/>
                  <a:gd name="T11" fmla="*/ 5570 h 573"/>
                  <a:gd name="T12" fmla="*/ 5570 w 393"/>
                  <a:gd name="T13" fmla="*/ 0 h 573"/>
                  <a:gd name="T14" fmla="*/ 62556 w 393"/>
                  <a:gd name="T15" fmla="*/ 0 h 573"/>
                  <a:gd name="T16" fmla="*/ 68119 w 393"/>
                  <a:gd name="T17" fmla="*/ 5570 h 573"/>
                  <a:gd name="T18" fmla="*/ 68119 w 393"/>
                  <a:gd name="T19" fmla="*/ 8793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600"/>
              </a:p>
            </p:txBody>
          </p:sp>
          <p:sp>
            <p:nvSpPr>
              <p:cNvPr id="68" name="Freeform 25"/>
              <p:cNvSpPr>
                <a:spLocks noChangeAspect="1" noEditPoints="1"/>
              </p:cNvSpPr>
              <p:nvPr/>
            </p:nvSpPr>
            <p:spPr bwMode="auto">
              <a:xfrm>
                <a:off x="2365" y="2478"/>
                <a:ext cx="966" cy="1391"/>
              </a:xfrm>
              <a:custGeom>
                <a:avLst/>
                <a:gdLst>
                  <a:gd name="T0" fmla="*/ 71012 w 409"/>
                  <a:gd name="T1" fmla="*/ 10207 h 589"/>
                  <a:gd name="T2" fmla="*/ 64096 w 409"/>
                  <a:gd name="T3" fmla="*/ 0 h 589"/>
                  <a:gd name="T4" fmla="*/ 0 w 409"/>
                  <a:gd name="T5" fmla="*/ 6898 h 589"/>
                  <a:gd name="T6" fmla="*/ 6906 w 409"/>
                  <a:gd name="T7" fmla="*/ 102188 h 589"/>
                  <a:gd name="T8" fmla="*/ 71012 w 409"/>
                  <a:gd name="T9" fmla="*/ 95282 h 589"/>
                  <a:gd name="T10" fmla="*/ 69606 w 409"/>
                  <a:gd name="T11" fmla="*/ 14394 h 589"/>
                  <a:gd name="T12" fmla="*/ 68206 w 409"/>
                  <a:gd name="T13" fmla="*/ 95282 h 589"/>
                  <a:gd name="T14" fmla="*/ 6906 w 409"/>
                  <a:gd name="T15" fmla="*/ 99377 h 589"/>
                  <a:gd name="T16" fmla="*/ 2806 w 409"/>
                  <a:gd name="T17" fmla="*/ 6898 h 589"/>
                  <a:gd name="T18" fmla="*/ 64096 w 409"/>
                  <a:gd name="T19" fmla="*/ 2806 h 589"/>
                  <a:gd name="T20" fmla="*/ 68206 w 409"/>
                  <a:gd name="T21" fmla="*/ 10207 h 589"/>
                  <a:gd name="T22" fmla="*/ 25522 w 409"/>
                  <a:gd name="T23" fmla="*/ 35705 h 589"/>
                  <a:gd name="T24" fmla="*/ 46524 w 409"/>
                  <a:gd name="T25" fmla="*/ 35025 h 589"/>
                  <a:gd name="T26" fmla="*/ 36599 w 409"/>
                  <a:gd name="T27" fmla="*/ 13870 h 589"/>
                  <a:gd name="T28" fmla="*/ 34162 w 409"/>
                  <a:gd name="T29" fmla="*/ 13870 h 589"/>
                  <a:gd name="T30" fmla="*/ 24332 w 409"/>
                  <a:gd name="T31" fmla="*/ 35025 h 589"/>
                  <a:gd name="T32" fmla="*/ 35416 w 409"/>
                  <a:gd name="T33" fmla="*/ 17703 h 589"/>
                  <a:gd name="T34" fmla="*/ 27785 w 409"/>
                  <a:gd name="T35" fmla="*/ 32968 h 589"/>
                  <a:gd name="T36" fmla="*/ 15652 w 409"/>
                  <a:gd name="T37" fmla="*/ 42176 h 589"/>
                  <a:gd name="T38" fmla="*/ 13002 w 409"/>
                  <a:gd name="T39" fmla="*/ 44729 h 589"/>
                  <a:gd name="T40" fmla="*/ 13874 w 409"/>
                  <a:gd name="T41" fmla="*/ 55031 h 589"/>
                  <a:gd name="T42" fmla="*/ 35416 w 409"/>
                  <a:gd name="T43" fmla="*/ 58115 h 589"/>
                  <a:gd name="T44" fmla="*/ 55322 w 409"/>
                  <a:gd name="T45" fmla="*/ 55834 h 589"/>
                  <a:gd name="T46" fmla="*/ 58010 w 409"/>
                  <a:gd name="T47" fmla="*/ 53252 h 589"/>
                  <a:gd name="T48" fmla="*/ 56944 w 409"/>
                  <a:gd name="T49" fmla="*/ 43045 h 589"/>
                  <a:gd name="T50" fmla="*/ 35416 w 409"/>
                  <a:gd name="T51" fmla="*/ 39883 h 589"/>
                  <a:gd name="T52" fmla="*/ 15652 w 409"/>
                  <a:gd name="T53" fmla="*/ 42176 h 589"/>
                  <a:gd name="T54" fmla="*/ 53151 w 409"/>
                  <a:gd name="T55" fmla="*/ 53781 h 589"/>
                  <a:gd name="T56" fmla="*/ 20791 w 409"/>
                  <a:gd name="T57" fmla="*/ 54277 h 589"/>
                  <a:gd name="T58" fmla="*/ 15810 w 409"/>
                  <a:gd name="T59" fmla="*/ 52884 h 589"/>
                  <a:gd name="T60" fmla="*/ 16998 w 409"/>
                  <a:gd name="T61" fmla="*/ 48066 h 589"/>
                  <a:gd name="T62" fmla="*/ 50723 w 409"/>
                  <a:gd name="T63" fmla="*/ 48772 h 589"/>
                  <a:gd name="T64" fmla="*/ 55204 w 409"/>
                  <a:gd name="T65" fmla="*/ 52884 h 589"/>
                  <a:gd name="T66" fmla="*/ 54294 w 409"/>
                  <a:gd name="T67" fmla="*/ 44729 h 589"/>
                  <a:gd name="T68" fmla="*/ 53151 w 409"/>
                  <a:gd name="T69" fmla="*/ 45261 h 589"/>
                  <a:gd name="T70" fmla="*/ 20791 w 409"/>
                  <a:gd name="T71" fmla="*/ 45969 h 589"/>
                  <a:gd name="T72" fmla="*/ 16311 w 409"/>
                  <a:gd name="T73" fmla="*/ 44729 h 589"/>
                  <a:gd name="T74" fmla="*/ 35416 w 409"/>
                  <a:gd name="T75" fmla="*/ 42677 h 5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09"/>
                  <a:gd name="T115" fmla="*/ 0 h 589"/>
                  <a:gd name="T116" fmla="*/ 409 w 409"/>
                  <a:gd name="T117" fmla="*/ 589 h 5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147" y="206"/>
                    </a:moveTo>
                    <a:cubicBezTo>
                      <a:pt x="261" y="206"/>
                      <a:pt x="261" y="206"/>
                      <a:pt x="261" y="206"/>
                    </a:cubicBezTo>
                    <a:cubicBezTo>
                      <a:pt x="264" y="206"/>
                      <a:pt x="266" y="204"/>
                      <a:pt x="268" y="202"/>
                    </a:cubicBezTo>
                    <a:cubicBezTo>
                      <a:pt x="269" y="200"/>
                      <a:pt x="269" y="197"/>
                      <a:pt x="268" y="194"/>
                    </a:cubicBezTo>
                    <a:cubicBezTo>
                      <a:pt x="211" y="80"/>
                      <a:pt x="211" y="80"/>
                      <a:pt x="211" y="80"/>
                    </a:cubicBezTo>
                    <a:cubicBezTo>
                      <a:pt x="210" y="78"/>
                      <a:pt x="207" y="76"/>
                      <a:pt x="204" y="76"/>
                    </a:cubicBezTo>
                    <a:cubicBezTo>
                      <a:pt x="201" y="76"/>
                      <a:pt x="198" y="78"/>
                      <a:pt x="197" y="80"/>
                    </a:cubicBezTo>
                    <a:cubicBezTo>
                      <a:pt x="140" y="194"/>
                      <a:pt x="140" y="194"/>
                      <a:pt x="140" y="194"/>
                    </a:cubicBezTo>
                    <a:cubicBezTo>
                      <a:pt x="139" y="197"/>
                      <a:pt x="139" y="200"/>
                      <a:pt x="140" y="202"/>
                    </a:cubicBezTo>
                    <a:cubicBezTo>
                      <a:pt x="142" y="204"/>
                      <a:pt x="144" y="206"/>
                      <a:pt x="147" y="206"/>
                    </a:cubicBezTo>
                    <a:close/>
                    <a:moveTo>
                      <a:pt x="204" y="102"/>
                    </a:moveTo>
                    <a:cubicBezTo>
                      <a:pt x="248" y="190"/>
                      <a:pt x="248" y="190"/>
                      <a:pt x="248" y="190"/>
                    </a:cubicBezTo>
                    <a:cubicBezTo>
                      <a:pt x="160" y="190"/>
                      <a:pt x="160" y="190"/>
                      <a:pt x="160" y="190"/>
                    </a:cubicBezTo>
                    <a:lnTo>
                      <a:pt x="204" y="102"/>
                    </a:lnTo>
                    <a:close/>
                    <a:moveTo>
                      <a:pt x="90" y="243"/>
                    </a:moveTo>
                    <a:cubicBezTo>
                      <a:pt x="86" y="244"/>
                      <a:pt x="83" y="246"/>
                      <a:pt x="80" y="248"/>
                    </a:cubicBezTo>
                    <a:cubicBezTo>
                      <a:pt x="78" y="250"/>
                      <a:pt x="75" y="254"/>
                      <a:pt x="75" y="258"/>
                    </a:cubicBezTo>
                    <a:cubicBezTo>
                      <a:pt x="75" y="307"/>
                      <a:pt x="75" y="307"/>
                      <a:pt x="75" y="307"/>
                    </a:cubicBezTo>
                    <a:cubicBezTo>
                      <a:pt x="75" y="311"/>
                      <a:pt x="78" y="315"/>
                      <a:pt x="80" y="317"/>
                    </a:cubicBezTo>
                    <a:cubicBezTo>
                      <a:pt x="85" y="321"/>
                      <a:pt x="91" y="323"/>
                      <a:pt x="98" y="325"/>
                    </a:cubicBezTo>
                    <a:cubicBezTo>
                      <a:pt x="121" y="331"/>
                      <a:pt x="160" y="335"/>
                      <a:pt x="204" y="335"/>
                    </a:cubicBezTo>
                    <a:cubicBezTo>
                      <a:pt x="238" y="335"/>
                      <a:pt x="269" y="333"/>
                      <a:pt x="292" y="329"/>
                    </a:cubicBezTo>
                    <a:cubicBezTo>
                      <a:pt x="303" y="327"/>
                      <a:pt x="312" y="325"/>
                      <a:pt x="319" y="322"/>
                    </a:cubicBezTo>
                    <a:cubicBezTo>
                      <a:pt x="323" y="321"/>
                      <a:pt x="326" y="319"/>
                      <a:pt x="328" y="317"/>
                    </a:cubicBezTo>
                    <a:cubicBezTo>
                      <a:pt x="331" y="315"/>
                      <a:pt x="334" y="311"/>
                      <a:pt x="334" y="307"/>
                    </a:cubicBezTo>
                    <a:cubicBezTo>
                      <a:pt x="334" y="258"/>
                      <a:pt x="334" y="258"/>
                      <a:pt x="334" y="258"/>
                    </a:cubicBezTo>
                    <a:cubicBezTo>
                      <a:pt x="334" y="254"/>
                      <a:pt x="331" y="250"/>
                      <a:pt x="328" y="248"/>
                    </a:cubicBezTo>
                    <a:cubicBezTo>
                      <a:pt x="324" y="244"/>
                      <a:pt x="318" y="242"/>
                      <a:pt x="310" y="240"/>
                    </a:cubicBezTo>
                    <a:cubicBezTo>
                      <a:pt x="288" y="234"/>
                      <a:pt x="249" y="230"/>
                      <a:pt x="204" y="230"/>
                    </a:cubicBezTo>
                    <a:cubicBezTo>
                      <a:pt x="171" y="230"/>
                      <a:pt x="140" y="232"/>
                      <a:pt x="117" y="236"/>
                    </a:cubicBezTo>
                    <a:cubicBezTo>
                      <a:pt x="106" y="238"/>
                      <a:pt x="97" y="240"/>
                      <a:pt x="90" y="243"/>
                    </a:cubicBezTo>
                    <a:close/>
                    <a:moveTo>
                      <a:pt x="318" y="305"/>
                    </a:moveTo>
                    <a:cubicBezTo>
                      <a:pt x="316" y="306"/>
                      <a:pt x="312" y="308"/>
                      <a:pt x="306" y="310"/>
                    </a:cubicBezTo>
                    <a:cubicBezTo>
                      <a:pt x="286" y="315"/>
                      <a:pt x="248" y="319"/>
                      <a:pt x="204" y="319"/>
                    </a:cubicBezTo>
                    <a:cubicBezTo>
                      <a:pt x="171" y="319"/>
                      <a:pt x="141" y="317"/>
                      <a:pt x="120" y="313"/>
                    </a:cubicBezTo>
                    <a:cubicBezTo>
                      <a:pt x="109" y="312"/>
                      <a:pt x="101" y="309"/>
                      <a:pt x="96" y="307"/>
                    </a:cubicBezTo>
                    <a:cubicBezTo>
                      <a:pt x="93" y="306"/>
                      <a:pt x="92" y="306"/>
                      <a:pt x="91" y="305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3" y="275"/>
                      <a:pt x="96" y="276"/>
                      <a:pt x="98" y="277"/>
                    </a:cubicBezTo>
                    <a:cubicBezTo>
                      <a:pt x="121" y="283"/>
                      <a:pt x="160" y="287"/>
                      <a:pt x="204" y="287"/>
                    </a:cubicBezTo>
                    <a:cubicBezTo>
                      <a:pt x="238" y="287"/>
                      <a:pt x="269" y="285"/>
                      <a:pt x="292" y="281"/>
                    </a:cubicBezTo>
                    <a:cubicBezTo>
                      <a:pt x="302" y="279"/>
                      <a:pt x="311" y="277"/>
                      <a:pt x="318" y="274"/>
                    </a:cubicBezTo>
                    <a:lnTo>
                      <a:pt x="318" y="305"/>
                    </a:lnTo>
                    <a:close/>
                    <a:moveTo>
                      <a:pt x="289" y="252"/>
                    </a:moveTo>
                    <a:cubicBezTo>
                      <a:pt x="299" y="253"/>
                      <a:pt x="308" y="256"/>
                      <a:pt x="313" y="258"/>
                    </a:cubicBezTo>
                    <a:cubicBezTo>
                      <a:pt x="314" y="258"/>
                      <a:pt x="314" y="258"/>
                      <a:pt x="315" y="258"/>
                    </a:cubicBezTo>
                    <a:cubicBezTo>
                      <a:pt x="313" y="259"/>
                      <a:pt x="310" y="260"/>
                      <a:pt x="306" y="261"/>
                    </a:cubicBezTo>
                    <a:cubicBezTo>
                      <a:pt x="286" y="267"/>
                      <a:pt x="248" y="271"/>
                      <a:pt x="204" y="271"/>
                    </a:cubicBezTo>
                    <a:cubicBezTo>
                      <a:pt x="171" y="271"/>
                      <a:pt x="141" y="269"/>
                      <a:pt x="120" y="265"/>
                    </a:cubicBezTo>
                    <a:cubicBezTo>
                      <a:pt x="109" y="263"/>
                      <a:pt x="101" y="261"/>
                      <a:pt x="96" y="259"/>
                    </a:cubicBezTo>
                    <a:cubicBezTo>
                      <a:pt x="95" y="259"/>
                      <a:pt x="95" y="259"/>
                      <a:pt x="94" y="258"/>
                    </a:cubicBezTo>
                    <a:cubicBezTo>
                      <a:pt x="96" y="257"/>
                      <a:pt x="99" y="256"/>
                      <a:pt x="103" y="255"/>
                    </a:cubicBezTo>
                    <a:cubicBezTo>
                      <a:pt x="122" y="250"/>
                      <a:pt x="161" y="246"/>
                      <a:pt x="204" y="246"/>
                    </a:cubicBezTo>
                    <a:cubicBezTo>
                      <a:pt x="238" y="246"/>
                      <a:pt x="268" y="248"/>
                      <a:pt x="289" y="252"/>
                    </a:cubicBezTo>
                    <a:close/>
                  </a:path>
                </a:pathLst>
              </a:custGeom>
              <a:solidFill>
                <a:srgbClr val="00A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600"/>
              </a:p>
            </p:txBody>
          </p:sp>
          <p:sp>
            <p:nvSpPr>
              <p:cNvPr id="69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2440" y="3456"/>
                <a:ext cx="81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400" dirty="0" smtClean="0">
                    <a:solidFill>
                      <a:srgbClr val="00A9D4"/>
                    </a:solidFill>
                  </a:rPr>
                  <a:t>AAA</a:t>
                </a:r>
                <a:endParaRPr lang="en-US" sz="1400" dirty="0">
                  <a:solidFill>
                    <a:srgbClr val="00A9D4"/>
                  </a:solidFill>
                </a:endParaRPr>
              </a:p>
            </p:txBody>
          </p:sp>
        </p:grpSp>
        <p:sp>
          <p:nvSpPr>
            <p:cNvPr id="66" name="Rectangle 61"/>
            <p:cNvSpPr>
              <a:spLocks noChangeAspect="1" noChangeArrowheads="1"/>
            </p:cNvSpPr>
            <p:nvPr/>
          </p:nvSpPr>
          <p:spPr bwMode="auto">
            <a:xfrm>
              <a:off x="2362" y="2478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 sz="1600"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90" name="Straight Connector 89"/>
          <p:cNvCxnSpPr/>
          <p:nvPr/>
        </p:nvCxnSpPr>
        <p:spPr bwMode="auto">
          <a:xfrm flipV="1">
            <a:off x="879643" y="4015665"/>
            <a:ext cx="2176421" cy="1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993366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3862573" y="4015665"/>
            <a:ext cx="3086753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99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7562880" y="4015665"/>
            <a:ext cx="7525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993366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1" name="Freeform 6"/>
          <p:cNvSpPr>
            <a:spLocks noChangeAspect="1" noEditPoints="1"/>
          </p:cNvSpPr>
          <p:nvPr/>
        </p:nvSpPr>
        <p:spPr bwMode="auto">
          <a:xfrm>
            <a:off x="3065235" y="4846679"/>
            <a:ext cx="797338" cy="1148134"/>
          </a:xfrm>
          <a:custGeom>
            <a:avLst/>
            <a:gdLst>
              <a:gd name="T0" fmla="*/ 71012 w 409"/>
              <a:gd name="T1" fmla="*/ 10207 h 589"/>
              <a:gd name="T2" fmla="*/ 64096 w 409"/>
              <a:gd name="T3" fmla="*/ 0 h 589"/>
              <a:gd name="T4" fmla="*/ 0 w 409"/>
              <a:gd name="T5" fmla="*/ 6898 h 589"/>
              <a:gd name="T6" fmla="*/ 6906 w 409"/>
              <a:gd name="T7" fmla="*/ 102188 h 589"/>
              <a:gd name="T8" fmla="*/ 71012 w 409"/>
              <a:gd name="T9" fmla="*/ 95282 h 589"/>
              <a:gd name="T10" fmla="*/ 69606 w 409"/>
              <a:gd name="T11" fmla="*/ 14394 h 589"/>
              <a:gd name="T12" fmla="*/ 68206 w 409"/>
              <a:gd name="T13" fmla="*/ 95282 h 589"/>
              <a:gd name="T14" fmla="*/ 6906 w 409"/>
              <a:gd name="T15" fmla="*/ 99377 h 589"/>
              <a:gd name="T16" fmla="*/ 2806 w 409"/>
              <a:gd name="T17" fmla="*/ 6898 h 589"/>
              <a:gd name="T18" fmla="*/ 64096 w 409"/>
              <a:gd name="T19" fmla="*/ 2806 h 589"/>
              <a:gd name="T20" fmla="*/ 68206 w 409"/>
              <a:gd name="T21" fmla="*/ 10207 h 589"/>
              <a:gd name="T22" fmla="*/ 56732 w 409"/>
              <a:gd name="T23" fmla="*/ 29832 h 589"/>
              <a:gd name="T24" fmla="*/ 56441 w 409"/>
              <a:gd name="T25" fmla="*/ 29176 h 589"/>
              <a:gd name="T26" fmla="*/ 47183 w 409"/>
              <a:gd name="T27" fmla="*/ 22025 h 589"/>
              <a:gd name="T28" fmla="*/ 52124 w 409"/>
              <a:gd name="T29" fmla="*/ 28807 h 589"/>
              <a:gd name="T30" fmla="*/ 25522 w 409"/>
              <a:gd name="T31" fmla="*/ 30201 h 589"/>
              <a:gd name="T32" fmla="*/ 52124 w 409"/>
              <a:gd name="T33" fmla="*/ 31601 h 589"/>
              <a:gd name="T34" fmla="*/ 47183 w 409"/>
              <a:gd name="T35" fmla="*/ 38355 h 589"/>
              <a:gd name="T36" fmla="*/ 49330 w 409"/>
              <a:gd name="T37" fmla="*/ 38355 h 589"/>
              <a:gd name="T38" fmla="*/ 56441 w 409"/>
              <a:gd name="T39" fmla="*/ 31228 h 589"/>
              <a:gd name="T40" fmla="*/ 56944 w 409"/>
              <a:gd name="T41" fmla="*/ 30201 h 589"/>
              <a:gd name="T42" fmla="*/ 12357 w 409"/>
              <a:gd name="T43" fmla="*/ 18728 h 589"/>
              <a:gd name="T44" fmla="*/ 12133 w 409"/>
              <a:gd name="T45" fmla="*/ 19096 h 589"/>
              <a:gd name="T46" fmla="*/ 12133 w 409"/>
              <a:gd name="T47" fmla="*/ 19259 h 589"/>
              <a:gd name="T48" fmla="*/ 11977 w 409"/>
              <a:gd name="T49" fmla="*/ 19465 h 589"/>
              <a:gd name="T50" fmla="*/ 11977 w 409"/>
              <a:gd name="T51" fmla="*/ 20128 h 589"/>
              <a:gd name="T52" fmla="*/ 12133 w 409"/>
              <a:gd name="T53" fmla="*/ 20497 h 589"/>
              <a:gd name="T54" fmla="*/ 12357 w 409"/>
              <a:gd name="T55" fmla="*/ 20787 h 589"/>
              <a:gd name="T56" fmla="*/ 20657 w 409"/>
              <a:gd name="T57" fmla="*/ 28439 h 589"/>
              <a:gd name="T58" fmla="*/ 21526 w 409"/>
              <a:gd name="T59" fmla="*/ 26002 h 589"/>
              <a:gd name="T60" fmla="*/ 42043 w 409"/>
              <a:gd name="T61" fmla="*/ 21155 h 589"/>
              <a:gd name="T62" fmla="*/ 42043 w 409"/>
              <a:gd name="T63" fmla="*/ 18350 h 589"/>
              <a:gd name="T64" fmla="*/ 21526 w 409"/>
              <a:gd name="T65" fmla="*/ 13525 h 589"/>
              <a:gd name="T66" fmla="*/ 19629 w 409"/>
              <a:gd name="T67" fmla="*/ 11607 h 589"/>
              <a:gd name="T68" fmla="*/ 12357 w 409"/>
              <a:gd name="T69" fmla="*/ 18728 h 589"/>
              <a:gd name="T70" fmla="*/ 56944 w 409"/>
              <a:gd name="T71" fmla="*/ 51356 h 589"/>
              <a:gd name="T72" fmla="*/ 56441 w 409"/>
              <a:gd name="T73" fmla="*/ 50329 h 589"/>
              <a:gd name="T74" fmla="*/ 47183 w 409"/>
              <a:gd name="T75" fmla="*/ 43201 h 589"/>
              <a:gd name="T76" fmla="*/ 52124 w 409"/>
              <a:gd name="T77" fmla="*/ 49960 h 589"/>
              <a:gd name="T78" fmla="*/ 25522 w 409"/>
              <a:gd name="T79" fmla="*/ 51356 h 589"/>
              <a:gd name="T80" fmla="*/ 52124 w 409"/>
              <a:gd name="T81" fmla="*/ 52749 h 589"/>
              <a:gd name="T82" fmla="*/ 47183 w 409"/>
              <a:gd name="T83" fmla="*/ 59511 h 589"/>
              <a:gd name="T84" fmla="*/ 49330 w 409"/>
              <a:gd name="T85" fmla="*/ 59511 h 589"/>
              <a:gd name="T86" fmla="*/ 56441 w 409"/>
              <a:gd name="T87" fmla="*/ 52381 h 589"/>
              <a:gd name="T88" fmla="*/ 43350 w 409"/>
              <a:gd name="T89" fmla="*/ 40911 h 589"/>
              <a:gd name="T90" fmla="*/ 16679 w 409"/>
              <a:gd name="T91" fmla="*/ 39543 h 589"/>
              <a:gd name="T92" fmla="*/ 21526 w 409"/>
              <a:gd name="T93" fmla="*/ 32756 h 589"/>
              <a:gd name="T94" fmla="*/ 12357 w 409"/>
              <a:gd name="T95" fmla="*/ 39883 h 589"/>
              <a:gd name="T96" fmla="*/ 12133 w 409"/>
              <a:gd name="T97" fmla="*/ 40252 h 589"/>
              <a:gd name="T98" fmla="*/ 11977 w 409"/>
              <a:gd name="T99" fmla="*/ 40620 h 589"/>
              <a:gd name="T100" fmla="*/ 11977 w 409"/>
              <a:gd name="T101" fmla="*/ 41277 h 589"/>
              <a:gd name="T102" fmla="*/ 12133 w 409"/>
              <a:gd name="T103" fmla="*/ 41440 h 589"/>
              <a:gd name="T104" fmla="*/ 12133 w 409"/>
              <a:gd name="T105" fmla="*/ 41645 h 589"/>
              <a:gd name="T106" fmla="*/ 12357 w 409"/>
              <a:gd name="T107" fmla="*/ 42030 h 589"/>
              <a:gd name="T108" fmla="*/ 20657 w 409"/>
              <a:gd name="T109" fmla="*/ 49578 h 589"/>
              <a:gd name="T110" fmla="*/ 21526 w 409"/>
              <a:gd name="T111" fmla="*/ 47157 h 589"/>
              <a:gd name="T112" fmla="*/ 42043 w 409"/>
              <a:gd name="T113" fmla="*/ 42309 h 58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9"/>
              <a:gd name="T172" fmla="*/ 0 h 589"/>
              <a:gd name="T173" fmla="*/ 409 w 409"/>
              <a:gd name="T174" fmla="*/ 589 h 58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327" y="172"/>
                </a:moveTo>
                <a:cubicBezTo>
                  <a:pt x="327" y="171"/>
                  <a:pt x="326" y="169"/>
                  <a:pt x="325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284" y="127"/>
                  <a:pt x="284" y="127"/>
                  <a:pt x="284" y="127"/>
                </a:cubicBezTo>
                <a:cubicBezTo>
                  <a:pt x="281" y="124"/>
                  <a:pt x="275" y="124"/>
                  <a:pt x="272" y="127"/>
                </a:cubicBezTo>
                <a:cubicBezTo>
                  <a:pt x="269" y="130"/>
                  <a:pt x="269" y="135"/>
                  <a:pt x="272" y="138"/>
                </a:cubicBezTo>
                <a:cubicBezTo>
                  <a:pt x="300" y="166"/>
                  <a:pt x="300" y="166"/>
                  <a:pt x="300" y="166"/>
                </a:cubicBezTo>
                <a:cubicBezTo>
                  <a:pt x="155" y="166"/>
                  <a:pt x="155" y="166"/>
                  <a:pt x="155" y="166"/>
                </a:cubicBezTo>
                <a:cubicBezTo>
                  <a:pt x="151" y="166"/>
                  <a:pt x="147" y="170"/>
                  <a:pt x="147" y="174"/>
                </a:cubicBezTo>
                <a:cubicBezTo>
                  <a:pt x="147" y="178"/>
                  <a:pt x="151" y="182"/>
                  <a:pt x="155" y="182"/>
                </a:cubicBezTo>
                <a:cubicBezTo>
                  <a:pt x="300" y="182"/>
                  <a:pt x="300" y="182"/>
                  <a:pt x="300" y="182"/>
                </a:cubicBezTo>
                <a:cubicBezTo>
                  <a:pt x="272" y="210"/>
                  <a:pt x="272" y="210"/>
                  <a:pt x="272" y="210"/>
                </a:cubicBezTo>
                <a:cubicBezTo>
                  <a:pt x="269" y="213"/>
                  <a:pt x="269" y="218"/>
                  <a:pt x="272" y="221"/>
                </a:cubicBezTo>
                <a:cubicBezTo>
                  <a:pt x="274" y="223"/>
                  <a:pt x="276" y="224"/>
                  <a:pt x="278" y="224"/>
                </a:cubicBezTo>
                <a:cubicBezTo>
                  <a:pt x="280" y="224"/>
                  <a:pt x="282" y="223"/>
                  <a:pt x="284" y="221"/>
                </a:cubicBezTo>
                <a:cubicBezTo>
                  <a:pt x="284" y="221"/>
                  <a:pt x="284" y="221"/>
                  <a:pt x="284" y="221"/>
                </a:cubicBezTo>
                <a:cubicBezTo>
                  <a:pt x="325" y="180"/>
                  <a:pt x="325" y="180"/>
                  <a:pt x="325" y="180"/>
                </a:cubicBezTo>
                <a:cubicBezTo>
                  <a:pt x="326" y="179"/>
                  <a:pt x="327" y="177"/>
                  <a:pt x="327" y="176"/>
                </a:cubicBezTo>
                <a:cubicBezTo>
                  <a:pt x="328" y="175"/>
                  <a:pt x="328" y="175"/>
                  <a:pt x="328" y="174"/>
                </a:cubicBezTo>
                <a:cubicBezTo>
                  <a:pt x="328" y="174"/>
                  <a:pt x="328" y="173"/>
                  <a:pt x="327" y="172"/>
                </a:cubicBezTo>
                <a:close/>
                <a:moveTo>
                  <a:pt x="71" y="108"/>
                </a:moveTo>
                <a:cubicBezTo>
                  <a:pt x="71" y="109"/>
                  <a:pt x="71" y="109"/>
                  <a:pt x="71" y="109"/>
                </a:cubicBezTo>
                <a:cubicBezTo>
                  <a:pt x="71" y="109"/>
                  <a:pt x="71" y="109"/>
                  <a:pt x="70" y="11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69" y="111"/>
                  <a:pt x="69" y="112"/>
                  <a:pt x="69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69" y="113"/>
                  <a:pt x="69" y="115"/>
                  <a:pt x="69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9" y="117"/>
                  <a:pt x="70" y="117"/>
                  <a:pt x="70" y="117"/>
                </a:cubicBezTo>
                <a:cubicBezTo>
                  <a:pt x="70" y="117"/>
                  <a:pt x="70" y="118"/>
                  <a:pt x="70" y="11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1" y="119"/>
                  <a:pt x="71" y="119"/>
                  <a:pt x="71" y="12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5" y="163"/>
                  <a:pt x="117" y="164"/>
                  <a:pt x="119" y="164"/>
                </a:cubicBezTo>
                <a:cubicBezTo>
                  <a:pt x="121" y="164"/>
                  <a:pt x="123" y="163"/>
                  <a:pt x="124" y="161"/>
                </a:cubicBezTo>
                <a:cubicBezTo>
                  <a:pt x="127" y="158"/>
                  <a:pt x="127" y="153"/>
                  <a:pt x="124" y="150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242" y="122"/>
                  <a:pt x="242" y="122"/>
                  <a:pt x="242" y="122"/>
                </a:cubicBezTo>
                <a:cubicBezTo>
                  <a:pt x="246" y="122"/>
                  <a:pt x="250" y="118"/>
                  <a:pt x="250" y="114"/>
                </a:cubicBezTo>
                <a:cubicBezTo>
                  <a:pt x="250" y="110"/>
                  <a:pt x="246" y="106"/>
                  <a:pt x="242" y="106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7" y="75"/>
                  <a:pt x="127" y="70"/>
                  <a:pt x="124" y="67"/>
                </a:cubicBezTo>
                <a:cubicBezTo>
                  <a:pt x="121" y="64"/>
                  <a:pt x="116" y="64"/>
                  <a:pt x="113" y="67"/>
                </a:cubicBezTo>
                <a:cubicBezTo>
                  <a:pt x="113" y="67"/>
                  <a:pt x="113" y="67"/>
                  <a:pt x="113" y="67"/>
                </a:cubicBezTo>
                <a:lnTo>
                  <a:pt x="71" y="108"/>
                </a:lnTo>
                <a:close/>
                <a:moveTo>
                  <a:pt x="327" y="298"/>
                </a:moveTo>
                <a:cubicBezTo>
                  <a:pt x="328" y="297"/>
                  <a:pt x="328" y="297"/>
                  <a:pt x="328" y="296"/>
                </a:cubicBezTo>
                <a:cubicBezTo>
                  <a:pt x="328" y="295"/>
                  <a:pt x="328" y="295"/>
                  <a:pt x="327" y="294"/>
                </a:cubicBezTo>
                <a:cubicBezTo>
                  <a:pt x="327" y="293"/>
                  <a:pt x="326" y="291"/>
                  <a:pt x="325" y="290"/>
                </a:cubicBezTo>
                <a:cubicBezTo>
                  <a:pt x="284" y="249"/>
                  <a:pt x="284" y="249"/>
                  <a:pt x="284" y="249"/>
                </a:cubicBezTo>
                <a:cubicBezTo>
                  <a:pt x="281" y="246"/>
                  <a:pt x="275" y="246"/>
                  <a:pt x="272" y="249"/>
                </a:cubicBezTo>
                <a:cubicBezTo>
                  <a:pt x="269" y="252"/>
                  <a:pt x="269" y="257"/>
                  <a:pt x="272" y="260"/>
                </a:cubicBezTo>
                <a:cubicBezTo>
                  <a:pt x="300" y="288"/>
                  <a:pt x="300" y="288"/>
                  <a:pt x="300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1" y="288"/>
                  <a:pt x="147" y="292"/>
                  <a:pt x="147" y="296"/>
                </a:cubicBezTo>
                <a:cubicBezTo>
                  <a:pt x="147" y="300"/>
                  <a:pt x="151" y="304"/>
                  <a:pt x="155" y="304"/>
                </a:cubicBezTo>
                <a:cubicBezTo>
                  <a:pt x="300" y="304"/>
                  <a:pt x="300" y="304"/>
                  <a:pt x="300" y="304"/>
                </a:cubicBezTo>
                <a:cubicBezTo>
                  <a:pt x="272" y="332"/>
                  <a:pt x="272" y="332"/>
                  <a:pt x="272" y="332"/>
                </a:cubicBezTo>
                <a:cubicBezTo>
                  <a:pt x="269" y="335"/>
                  <a:pt x="269" y="340"/>
                  <a:pt x="272" y="343"/>
                </a:cubicBezTo>
                <a:cubicBezTo>
                  <a:pt x="274" y="345"/>
                  <a:pt x="276" y="346"/>
                  <a:pt x="278" y="346"/>
                </a:cubicBezTo>
                <a:cubicBezTo>
                  <a:pt x="280" y="346"/>
                  <a:pt x="282" y="345"/>
                  <a:pt x="284" y="343"/>
                </a:cubicBezTo>
                <a:cubicBezTo>
                  <a:pt x="284" y="343"/>
                  <a:pt x="284" y="343"/>
                  <a:pt x="284" y="343"/>
                </a:cubicBezTo>
                <a:cubicBezTo>
                  <a:pt x="325" y="302"/>
                  <a:pt x="325" y="302"/>
                  <a:pt x="325" y="302"/>
                </a:cubicBezTo>
                <a:cubicBezTo>
                  <a:pt x="326" y="301"/>
                  <a:pt x="327" y="299"/>
                  <a:pt x="327" y="298"/>
                </a:cubicBezTo>
                <a:close/>
                <a:moveTo>
                  <a:pt x="250" y="236"/>
                </a:moveTo>
                <a:cubicBezTo>
                  <a:pt x="250" y="232"/>
                  <a:pt x="246" y="228"/>
                  <a:pt x="242" y="228"/>
                </a:cubicBezTo>
                <a:cubicBezTo>
                  <a:pt x="96" y="228"/>
                  <a:pt x="96" y="228"/>
                  <a:pt x="96" y="228"/>
                </a:cubicBezTo>
                <a:cubicBezTo>
                  <a:pt x="124" y="200"/>
                  <a:pt x="124" y="200"/>
                  <a:pt x="124" y="200"/>
                </a:cubicBezTo>
                <a:cubicBezTo>
                  <a:pt x="127" y="197"/>
                  <a:pt x="127" y="192"/>
                  <a:pt x="124" y="189"/>
                </a:cubicBezTo>
                <a:cubicBezTo>
                  <a:pt x="121" y="186"/>
                  <a:pt x="116" y="186"/>
                  <a:pt x="113" y="189"/>
                </a:cubicBezTo>
                <a:cubicBezTo>
                  <a:pt x="71" y="230"/>
                  <a:pt x="71" y="230"/>
                  <a:pt x="71" y="230"/>
                </a:cubicBezTo>
                <a:cubicBezTo>
                  <a:pt x="71" y="231"/>
                  <a:pt x="71" y="231"/>
                  <a:pt x="70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70" y="232"/>
                  <a:pt x="70" y="233"/>
                  <a:pt x="70" y="233"/>
                </a:cubicBezTo>
                <a:cubicBezTo>
                  <a:pt x="69" y="233"/>
                  <a:pt x="69" y="233"/>
                  <a:pt x="69" y="234"/>
                </a:cubicBezTo>
                <a:cubicBezTo>
                  <a:pt x="69" y="234"/>
                  <a:pt x="69" y="234"/>
                  <a:pt x="69" y="234"/>
                </a:cubicBezTo>
                <a:cubicBezTo>
                  <a:pt x="69" y="235"/>
                  <a:pt x="69" y="236"/>
                  <a:pt x="69" y="238"/>
                </a:cubicBezTo>
                <a:cubicBezTo>
                  <a:pt x="69" y="238"/>
                  <a:pt x="69" y="238"/>
                  <a:pt x="69" y="238"/>
                </a:cubicBezTo>
                <a:cubicBezTo>
                  <a:pt x="69" y="239"/>
                  <a:pt x="70" y="239"/>
                  <a:pt x="70" y="239"/>
                </a:cubicBezTo>
                <a:cubicBezTo>
                  <a:pt x="70" y="239"/>
                  <a:pt x="70" y="240"/>
                  <a:pt x="70" y="240"/>
                </a:cubicBezTo>
                <a:cubicBezTo>
                  <a:pt x="70" y="240"/>
                  <a:pt x="70" y="240"/>
                  <a:pt x="70" y="240"/>
                </a:cubicBezTo>
                <a:cubicBezTo>
                  <a:pt x="71" y="241"/>
                  <a:pt x="71" y="241"/>
                  <a:pt x="71" y="242"/>
                </a:cubicBezTo>
                <a:cubicBezTo>
                  <a:pt x="71" y="242"/>
                  <a:pt x="71" y="242"/>
                  <a:pt x="71" y="242"/>
                </a:cubicBezTo>
                <a:cubicBezTo>
                  <a:pt x="113" y="283"/>
                  <a:pt x="113" y="283"/>
                  <a:pt x="113" y="283"/>
                </a:cubicBezTo>
                <a:cubicBezTo>
                  <a:pt x="115" y="285"/>
                  <a:pt x="117" y="286"/>
                  <a:pt x="119" y="286"/>
                </a:cubicBezTo>
                <a:cubicBezTo>
                  <a:pt x="121" y="286"/>
                  <a:pt x="123" y="285"/>
                  <a:pt x="124" y="283"/>
                </a:cubicBezTo>
                <a:cubicBezTo>
                  <a:pt x="127" y="280"/>
                  <a:pt x="127" y="275"/>
                  <a:pt x="124" y="272"/>
                </a:cubicBezTo>
                <a:cubicBezTo>
                  <a:pt x="96" y="244"/>
                  <a:pt x="96" y="244"/>
                  <a:pt x="96" y="244"/>
                </a:cubicBezTo>
                <a:cubicBezTo>
                  <a:pt x="242" y="244"/>
                  <a:pt x="242" y="244"/>
                  <a:pt x="242" y="244"/>
                </a:cubicBezTo>
                <a:cubicBezTo>
                  <a:pt x="246" y="244"/>
                  <a:pt x="250" y="240"/>
                  <a:pt x="250" y="236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2" name="Text Box 53"/>
          <p:cNvSpPr txBox="1">
            <a:spLocks noChangeAspect="1" noChangeArrowheads="1"/>
          </p:cNvSpPr>
          <p:nvPr/>
        </p:nvSpPr>
        <p:spPr bwMode="auto">
          <a:xfrm>
            <a:off x="3127140" y="5610260"/>
            <a:ext cx="673528" cy="3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00285F"/>
                </a:solidFill>
              </a:rPr>
              <a:t>VXLAN</a:t>
            </a:r>
            <a:r>
              <a:rPr lang="sv-SE" sz="1300" dirty="0" smtClean="0">
                <a:solidFill>
                  <a:srgbClr val="00285F"/>
                </a:solidFill>
              </a:rPr>
              <a:t>mapping</a:t>
            </a:r>
            <a:endParaRPr lang="en-US" sz="1300" dirty="0" smtClean="0">
              <a:solidFill>
                <a:srgbClr val="00285F"/>
              </a:solidFill>
            </a:endParaRPr>
          </a:p>
        </p:txBody>
      </p:sp>
      <p:sp>
        <p:nvSpPr>
          <p:cNvPr id="61" name="Freeform 33"/>
          <p:cNvSpPr>
            <a:spLocks noChangeAspect="1" noEditPoints="1"/>
          </p:cNvSpPr>
          <p:nvPr/>
        </p:nvSpPr>
        <p:spPr bwMode="auto">
          <a:xfrm>
            <a:off x="6949326" y="3573919"/>
            <a:ext cx="613554" cy="883493"/>
          </a:xfrm>
          <a:custGeom>
            <a:avLst/>
            <a:gdLst>
              <a:gd name="T0" fmla="*/ 71012 w 409"/>
              <a:gd name="T1" fmla="*/ 10207 h 589"/>
              <a:gd name="T2" fmla="*/ 64096 w 409"/>
              <a:gd name="T3" fmla="*/ 0 h 589"/>
              <a:gd name="T4" fmla="*/ 0 w 409"/>
              <a:gd name="T5" fmla="*/ 6898 h 589"/>
              <a:gd name="T6" fmla="*/ 6906 w 409"/>
              <a:gd name="T7" fmla="*/ 102188 h 589"/>
              <a:gd name="T8" fmla="*/ 71012 w 409"/>
              <a:gd name="T9" fmla="*/ 95282 h 589"/>
              <a:gd name="T10" fmla="*/ 69606 w 409"/>
              <a:gd name="T11" fmla="*/ 14394 h 589"/>
              <a:gd name="T12" fmla="*/ 68206 w 409"/>
              <a:gd name="T13" fmla="*/ 95282 h 589"/>
              <a:gd name="T14" fmla="*/ 6906 w 409"/>
              <a:gd name="T15" fmla="*/ 99377 h 589"/>
              <a:gd name="T16" fmla="*/ 2806 w 409"/>
              <a:gd name="T17" fmla="*/ 6898 h 589"/>
              <a:gd name="T18" fmla="*/ 64096 w 409"/>
              <a:gd name="T19" fmla="*/ 2806 h 589"/>
              <a:gd name="T20" fmla="*/ 68206 w 409"/>
              <a:gd name="T21" fmla="*/ 10207 h 589"/>
              <a:gd name="T22" fmla="*/ 55322 w 409"/>
              <a:gd name="T23" fmla="*/ 26526 h 589"/>
              <a:gd name="T24" fmla="*/ 56732 w 409"/>
              <a:gd name="T25" fmla="*/ 25132 h 589"/>
              <a:gd name="T26" fmla="*/ 56231 w 409"/>
              <a:gd name="T27" fmla="*/ 13870 h 589"/>
              <a:gd name="T28" fmla="*/ 45123 w 409"/>
              <a:gd name="T29" fmla="*/ 13525 h 589"/>
              <a:gd name="T30" fmla="*/ 45123 w 409"/>
              <a:gd name="T31" fmla="*/ 16291 h 589"/>
              <a:gd name="T32" fmla="*/ 34384 w 409"/>
              <a:gd name="T33" fmla="*/ 33878 h 589"/>
              <a:gd name="T34" fmla="*/ 23808 w 409"/>
              <a:gd name="T35" fmla="*/ 16291 h 589"/>
              <a:gd name="T36" fmla="*/ 23808 w 409"/>
              <a:gd name="T37" fmla="*/ 13525 h 589"/>
              <a:gd name="T38" fmla="*/ 12636 w 409"/>
              <a:gd name="T39" fmla="*/ 13870 h 589"/>
              <a:gd name="T40" fmla="*/ 12133 w 409"/>
              <a:gd name="T41" fmla="*/ 25132 h 589"/>
              <a:gd name="T42" fmla="*/ 14901 w 409"/>
              <a:gd name="T43" fmla="*/ 25132 h 589"/>
              <a:gd name="T44" fmla="*/ 32487 w 409"/>
              <a:gd name="T45" fmla="*/ 35705 h 589"/>
              <a:gd name="T46" fmla="*/ 14901 w 409"/>
              <a:gd name="T47" fmla="*/ 46510 h 589"/>
              <a:gd name="T48" fmla="*/ 12133 w 409"/>
              <a:gd name="T49" fmla="*/ 46510 h 589"/>
              <a:gd name="T50" fmla="*/ 12133 w 409"/>
              <a:gd name="T51" fmla="*/ 56705 h 589"/>
              <a:gd name="T52" fmla="*/ 13533 w 409"/>
              <a:gd name="T53" fmla="*/ 58115 h 589"/>
              <a:gd name="T54" fmla="*/ 25137 w 409"/>
              <a:gd name="T55" fmla="*/ 56705 h 589"/>
              <a:gd name="T56" fmla="*/ 16835 w 409"/>
              <a:gd name="T57" fmla="*/ 55305 h 589"/>
              <a:gd name="T58" fmla="*/ 51873 w 409"/>
              <a:gd name="T59" fmla="*/ 55305 h 589"/>
              <a:gd name="T60" fmla="*/ 43718 w 409"/>
              <a:gd name="T61" fmla="*/ 56705 h 589"/>
              <a:gd name="T62" fmla="*/ 45123 w 409"/>
              <a:gd name="T63" fmla="*/ 58115 h 589"/>
              <a:gd name="T64" fmla="*/ 56231 w 409"/>
              <a:gd name="T65" fmla="*/ 57614 h 589"/>
              <a:gd name="T66" fmla="*/ 56732 w 409"/>
              <a:gd name="T67" fmla="*/ 46510 h 589"/>
              <a:gd name="T68" fmla="*/ 54020 w 409"/>
              <a:gd name="T69" fmla="*/ 46510 h 589"/>
              <a:gd name="T70" fmla="*/ 36443 w 409"/>
              <a:gd name="T71" fmla="*/ 35705 h 589"/>
              <a:gd name="T72" fmla="*/ 54020 w 409"/>
              <a:gd name="T73" fmla="*/ 25132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9"/>
              <a:gd name="T112" fmla="*/ 0 h 589"/>
              <a:gd name="T113" fmla="*/ 409 w 409"/>
              <a:gd name="T114" fmla="*/ 589 h 5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319" y="153"/>
                </a:moveTo>
                <a:cubicBezTo>
                  <a:pt x="323" y="153"/>
                  <a:pt x="327" y="149"/>
                  <a:pt x="327" y="145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7" y="86"/>
                  <a:pt x="327" y="86"/>
                  <a:pt x="327" y="86"/>
                </a:cubicBezTo>
                <a:cubicBezTo>
                  <a:pt x="327" y="84"/>
                  <a:pt x="326" y="82"/>
                  <a:pt x="324" y="80"/>
                </a:cubicBezTo>
                <a:cubicBezTo>
                  <a:pt x="323" y="79"/>
                  <a:pt x="321" y="78"/>
                  <a:pt x="319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55" y="78"/>
                  <a:pt x="252" y="82"/>
                  <a:pt x="252" y="86"/>
                </a:cubicBezTo>
                <a:cubicBezTo>
                  <a:pt x="252" y="91"/>
                  <a:pt x="255" y="94"/>
                  <a:pt x="260" y="94"/>
                </a:cubicBezTo>
                <a:cubicBezTo>
                  <a:pt x="299" y="94"/>
                  <a:pt x="299" y="94"/>
                  <a:pt x="299" y="94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97" y="94"/>
                  <a:pt x="97" y="94"/>
                  <a:pt x="97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41" y="94"/>
                  <a:pt x="145" y="91"/>
                  <a:pt x="145" y="86"/>
                </a:cubicBezTo>
                <a:cubicBezTo>
                  <a:pt x="145" y="82"/>
                  <a:pt x="141" y="78"/>
                  <a:pt x="137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6" y="78"/>
                  <a:pt x="74" y="79"/>
                  <a:pt x="73" y="80"/>
                </a:cubicBezTo>
                <a:cubicBezTo>
                  <a:pt x="71" y="82"/>
                  <a:pt x="70" y="84"/>
                  <a:pt x="70" y="8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0" y="149"/>
                  <a:pt x="74" y="153"/>
                  <a:pt x="78" y="153"/>
                </a:cubicBezTo>
                <a:cubicBezTo>
                  <a:pt x="83" y="153"/>
                  <a:pt x="86" y="149"/>
                  <a:pt x="86" y="14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187" y="206"/>
                  <a:pt x="187" y="206"/>
                  <a:pt x="187" y="206"/>
                </a:cubicBezTo>
                <a:cubicBezTo>
                  <a:pt x="86" y="307"/>
                  <a:pt x="86" y="307"/>
                  <a:pt x="86" y="307"/>
                </a:cubicBezTo>
                <a:cubicBezTo>
                  <a:pt x="86" y="268"/>
                  <a:pt x="86" y="268"/>
                  <a:pt x="86" y="268"/>
                </a:cubicBezTo>
                <a:cubicBezTo>
                  <a:pt x="86" y="263"/>
                  <a:pt x="83" y="260"/>
                  <a:pt x="78" y="260"/>
                </a:cubicBezTo>
                <a:cubicBezTo>
                  <a:pt x="74" y="260"/>
                  <a:pt x="70" y="263"/>
                  <a:pt x="70" y="268"/>
                </a:cubicBezTo>
                <a:cubicBezTo>
                  <a:pt x="70" y="268"/>
                  <a:pt x="70" y="268"/>
                  <a:pt x="70" y="268"/>
                </a:cubicBezTo>
                <a:cubicBezTo>
                  <a:pt x="70" y="327"/>
                  <a:pt x="70" y="327"/>
                  <a:pt x="70" y="327"/>
                </a:cubicBezTo>
                <a:cubicBezTo>
                  <a:pt x="70" y="329"/>
                  <a:pt x="71" y="331"/>
                  <a:pt x="73" y="332"/>
                </a:cubicBezTo>
                <a:cubicBezTo>
                  <a:pt x="74" y="334"/>
                  <a:pt x="76" y="335"/>
                  <a:pt x="78" y="335"/>
                </a:cubicBezTo>
                <a:cubicBezTo>
                  <a:pt x="137" y="335"/>
                  <a:pt x="137" y="335"/>
                  <a:pt x="137" y="335"/>
                </a:cubicBezTo>
                <a:cubicBezTo>
                  <a:pt x="141" y="335"/>
                  <a:pt x="145" y="331"/>
                  <a:pt x="145" y="327"/>
                </a:cubicBezTo>
                <a:cubicBezTo>
                  <a:pt x="145" y="322"/>
                  <a:pt x="141" y="319"/>
                  <a:pt x="137" y="319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198" y="218"/>
                  <a:pt x="198" y="218"/>
                  <a:pt x="198" y="218"/>
                </a:cubicBezTo>
                <a:cubicBezTo>
                  <a:pt x="299" y="319"/>
                  <a:pt x="299" y="319"/>
                  <a:pt x="299" y="319"/>
                </a:cubicBezTo>
                <a:cubicBezTo>
                  <a:pt x="260" y="319"/>
                  <a:pt x="260" y="319"/>
                  <a:pt x="260" y="319"/>
                </a:cubicBezTo>
                <a:cubicBezTo>
                  <a:pt x="255" y="319"/>
                  <a:pt x="252" y="322"/>
                  <a:pt x="252" y="327"/>
                </a:cubicBezTo>
                <a:cubicBezTo>
                  <a:pt x="252" y="331"/>
                  <a:pt x="255" y="335"/>
                  <a:pt x="260" y="335"/>
                </a:cubicBezTo>
                <a:cubicBezTo>
                  <a:pt x="260" y="335"/>
                  <a:pt x="260" y="335"/>
                  <a:pt x="260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1" y="335"/>
                  <a:pt x="323" y="334"/>
                  <a:pt x="324" y="332"/>
                </a:cubicBezTo>
                <a:cubicBezTo>
                  <a:pt x="326" y="331"/>
                  <a:pt x="327" y="329"/>
                  <a:pt x="327" y="327"/>
                </a:cubicBezTo>
                <a:cubicBezTo>
                  <a:pt x="327" y="268"/>
                  <a:pt x="327" y="268"/>
                  <a:pt x="327" y="268"/>
                </a:cubicBezTo>
                <a:cubicBezTo>
                  <a:pt x="327" y="263"/>
                  <a:pt x="323" y="260"/>
                  <a:pt x="319" y="260"/>
                </a:cubicBezTo>
                <a:cubicBezTo>
                  <a:pt x="314" y="260"/>
                  <a:pt x="311" y="263"/>
                  <a:pt x="311" y="268"/>
                </a:cubicBezTo>
                <a:cubicBezTo>
                  <a:pt x="311" y="307"/>
                  <a:pt x="311" y="307"/>
                  <a:pt x="311" y="307"/>
                </a:cubicBezTo>
                <a:cubicBezTo>
                  <a:pt x="210" y="206"/>
                  <a:pt x="210" y="206"/>
                  <a:pt x="210" y="206"/>
                </a:cubicBezTo>
                <a:cubicBezTo>
                  <a:pt x="311" y="105"/>
                  <a:pt x="311" y="105"/>
                  <a:pt x="311" y="105"/>
                </a:cubicBezTo>
                <a:cubicBezTo>
                  <a:pt x="311" y="145"/>
                  <a:pt x="311" y="145"/>
                  <a:pt x="311" y="145"/>
                </a:cubicBezTo>
                <a:cubicBezTo>
                  <a:pt x="311" y="149"/>
                  <a:pt x="314" y="153"/>
                  <a:pt x="319" y="153"/>
                </a:cubicBezTo>
                <a:close/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xtLst/>
        </p:spPr>
        <p:txBody>
          <a:bodyPr anchor="ctr"/>
          <a:lstStyle/>
          <a:p>
            <a:endParaRPr lang="en-US"/>
          </a:p>
        </p:txBody>
      </p:sp>
      <p:cxnSp>
        <p:nvCxnSpPr>
          <p:cNvPr id="146" name="Straight Connector 145"/>
          <p:cNvCxnSpPr/>
          <p:nvPr/>
        </p:nvCxnSpPr>
        <p:spPr bwMode="auto">
          <a:xfrm>
            <a:off x="7562880" y="4155366"/>
            <a:ext cx="7525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grpSp>
        <p:nvGrpSpPr>
          <p:cNvPr id="169" name="Group 168"/>
          <p:cNvGrpSpPr/>
          <p:nvPr/>
        </p:nvGrpSpPr>
        <p:grpSpPr>
          <a:xfrm>
            <a:off x="2896969" y="2397501"/>
            <a:ext cx="1075604" cy="1028088"/>
            <a:chOff x="2896969" y="2397501"/>
            <a:chExt cx="1075604" cy="1028088"/>
          </a:xfrm>
        </p:grpSpPr>
        <p:cxnSp>
          <p:nvCxnSpPr>
            <p:cNvPr id="157" name="Straight Connector 156"/>
            <p:cNvCxnSpPr>
              <a:stCxn id="48" idx="0"/>
              <a:endCxn id="66" idx="2"/>
            </p:cNvCxnSpPr>
            <p:nvPr/>
          </p:nvCxnSpPr>
          <p:spPr bwMode="auto">
            <a:xfrm flipH="1" flipV="1">
              <a:off x="3434772" y="2397501"/>
              <a:ext cx="2629" cy="1028088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stealth" w="med" len="med"/>
              <a:tailEnd type="stealth" w="med" len="med"/>
            </a:ln>
            <a:effectLst/>
          </p:spPr>
        </p:cxnSp>
        <p:sp>
          <p:nvSpPr>
            <p:cNvPr id="160" name="Text Box 9"/>
            <p:cNvSpPr txBox="1">
              <a:spLocks noChangeAspect="1" noChangeArrowheads="1"/>
            </p:cNvSpPr>
            <p:nvPr/>
          </p:nvSpPr>
          <p:spPr bwMode="auto">
            <a:xfrm>
              <a:off x="2896969" y="2798945"/>
              <a:ext cx="1075604" cy="17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ts val="0"/>
                </a:spcBef>
              </a:pPr>
              <a:r>
                <a:rPr lang="en-US" sz="1400" b="1" dirty="0" smtClean="0">
                  <a:solidFill>
                    <a:srgbClr val="002060"/>
                  </a:solidFill>
                </a:rPr>
                <a:t>RADIUS</a:t>
              </a:r>
              <a:endParaRPr lang="sv-SE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3978166" y="3229279"/>
            <a:ext cx="1075604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</a:rPr>
              <a:t>SSR</a:t>
            </a:r>
            <a:endParaRPr lang="sv-SE" sz="1400" b="1" dirty="0">
              <a:solidFill>
                <a:srgbClr val="002060"/>
              </a:solidFill>
            </a:endParaRPr>
          </a:p>
        </p:txBody>
      </p:sp>
      <p:cxnSp>
        <p:nvCxnSpPr>
          <p:cNvPr id="181" name="Straight Connector 180"/>
          <p:cNvCxnSpPr/>
          <p:nvPr/>
        </p:nvCxnSpPr>
        <p:spPr bwMode="auto">
          <a:xfrm flipV="1">
            <a:off x="7266717" y="4457412"/>
            <a:ext cx="0" cy="840852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83" name="Can 182"/>
          <p:cNvSpPr/>
          <p:nvPr/>
        </p:nvSpPr>
        <p:spPr bwMode="auto">
          <a:xfrm rot="5400000">
            <a:off x="5252159" y="4107997"/>
            <a:ext cx="265478" cy="2679702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5" name="Elbow Connector 174"/>
          <p:cNvCxnSpPr/>
          <p:nvPr/>
        </p:nvCxnSpPr>
        <p:spPr bwMode="auto">
          <a:xfrm>
            <a:off x="730349" y="4405243"/>
            <a:ext cx="6015501" cy="1097013"/>
          </a:xfrm>
          <a:prstGeom prst="bentConnector3">
            <a:avLst>
              <a:gd name="adj1" fmla="val 36937"/>
            </a:avLst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84" name="Can 183"/>
          <p:cNvSpPr/>
          <p:nvPr/>
        </p:nvSpPr>
        <p:spPr bwMode="auto">
          <a:xfrm rot="5400000">
            <a:off x="5253183" y="4391136"/>
            <a:ext cx="265478" cy="2679702"/>
          </a:xfrm>
          <a:prstGeom prst="ca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8" name="Straight Connector 177"/>
          <p:cNvCxnSpPr/>
          <p:nvPr/>
        </p:nvCxnSpPr>
        <p:spPr bwMode="auto">
          <a:xfrm>
            <a:off x="740898" y="5779898"/>
            <a:ext cx="5994401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85" name="Text Box 9"/>
          <p:cNvSpPr txBox="1">
            <a:spLocks noChangeAspect="1" noChangeArrowheads="1"/>
          </p:cNvSpPr>
          <p:nvPr/>
        </p:nvSpPr>
        <p:spPr bwMode="auto">
          <a:xfrm>
            <a:off x="4816784" y="5351945"/>
            <a:ext cx="1076661" cy="12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GB"/>
            </a:defPPr>
            <a:lvl1pPr eaLnBrk="1" hangingPunct="1">
              <a:lnSpc>
                <a:spcPct val="80000"/>
              </a:lnSpc>
              <a:spcBef>
                <a:spcPts val="0"/>
              </a:spcBef>
              <a:defRPr sz="1000" b="1">
                <a:solidFill>
                  <a:srgbClr val="002060"/>
                </a:solidFill>
                <a:ea typeface="MS PGothic" pitchFamily="34" charset="-128"/>
              </a:defRPr>
            </a:lvl1pPr>
            <a:lvl2pPr marL="742950" indent="-285750" eaLnBrk="0" hangingPunct="0">
              <a:defRPr>
                <a:ea typeface="MS PGothic" pitchFamily="34" charset="-128"/>
              </a:defRPr>
            </a:lvl2pPr>
            <a:lvl3pPr marL="1143000" indent="-228600" eaLnBrk="0" hangingPunct="0">
              <a:defRPr>
                <a:ea typeface="MS PGothic" pitchFamily="34" charset="-128"/>
              </a:defRPr>
            </a:lvl3pPr>
            <a:lvl4pPr marL="1600200" indent="-228600" eaLnBrk="0" hangingPunct="0">
              <a:defRPr>
                <a:ea typeface="MS PGothic" pitchFamily="34" charset="-128"/>
              </a:defRPr>
            </a:lvl4pPr>
            <a:lvl5pPr marL="2057400" indent="-228600" eaLnBrk="0" hangingPunct="0">
              <a:defRPr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9pPr>
          </a:lstStyle>
          <a:p>
            <a:pPr algn="ctr"/>
            <a:r>
              <a:rPr lang="en-US" dirty="0"/>
              <a:t>VNI </a:t>
            </a:r>
            <a:r>
              <a:rPr lang="en-US" dirty="0" smtClean="0"/>
              <a:t>1001</a:t>
            </a:r>
            <a:endParaRPr lang="sv-SE" dirty="0"/>
          </a:p>
        </p:txBody>
      </p:sp>
      <p:sp>
        <p:nvSpPr>
          <p:cNvPr id="186" name="Text Box 9"/>
          <p:cNvSpPr txBox="1">
            <a:spLocks noChangeAspect="1" noChangeArrowheads="1"/>
          </p:cNvSpPr>
          <p:nvPr/>
        </p:nvSpPr>
        <p:spPr bwMode="auto">
          <a:xfrm>
            <a:off x="4818523" y="5623161"/>
            <a:ext cx="1076661" cy="12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defPPr>
              <a:defRPr lang="en-GB"/>
            </a:defPPr>
            <a:lvl1pPr eaLnBrk="1" hangingPunct="1">
              <a:lnSpc>
                <a:spcPct val="80000"/>
              </a:lnSpc>
              <a:spcBef>
                <a:spcPts val="0"/>
              </a:spcBef>
              <a:defRPr sz="1000" b="1">
                <a:solidFill>
                  <a:srgbClr val="002060"/>
                </a:solidFill>
                <a:ea typeface="MS PGothic" pitchFamily="34" charset="-128"/>
              </a:defRPr>
            </a:lvl1pPr>
            <a:lvl2pPr marL="742950" indent="-285750" eaLnBrk="0" hangingPunct="0">
              <a:defRPr>
                <a:ea typeface="MS PGothic" pitchFamily="34" charset="-128"/>
              </a:defRPr>
            </a:lvl2pPr>
            <a:lvl3pPr marL="1143000" indent="-228600" eaLnBrk="0" hangingPunct="0">
              <a:defRPr>
                <a:ea typeface="MS PGothic" pitchFamily="34" charset="-128"/>
              </a:defRPr>
            </a:lvl3pPr>
            <a:lvl4pPr marL="1600200" indent="-228600" eaLnBrk="0" hangingPunct="0">
              <a:defRPr>
                <a:ea typeface="MS PGothic" pitchFamily="34" charset="-128"/>
              </a:defRPr>
            </a:lvl4pPr>
            <a:lvl5pPr marL="2057400" indent="-228600" eaLnBrk="0" hangingPunct="0">
              <a:defRPr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ea typeface="MS PGothic" pitchFamily="34" charset="-128"/>
              </a:defRPr>
            </a:lvl9pPr>
          </a:lstStyle>
          <a:p>
            <a:pPr algn="ctr"/>
            <a:r>
              <a:rPr lang="en-US" dirty="0"/>
              <a:t>VNI </a:t>
            </a:r>
            <a:r>
              <a:rPr lang="en-US" dirty="0" smtClean="0"/>
              <a:t>1002</a:t>
            </a:r>
            <a:endParaRPr lang="sv-SE" dirty="0"/>
          </a:p>
        </p:txBody>
      </p:sp>
      <p:sp>
        <p:nvSpPr>
          <p:cNvPr id="190" name="Text Box 9"/>
          <p:cNvSpPr txBox="1">
            <a:spLocks noChangeAspect="1" noChangeArrowheads="1"/>
          </p:cNvSpPr>
          <p:nvPr/>
        </p:nvSpPr>
        <p:spPr bwMode="auto">
          <a:xfrm>
            <a:off x="7393741" y="3835508"/>
            <a:ext cx="1075604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993366"/>
                </a:solidFill>
              </a:rPr>
              <a:t>IPv6</a:t>
            </a:r>
            <a:endParaRPr lang="sv-SE" sz="1400" b="1" dirty="0">
              <a:solidFill>
                <a:srgbClr val="993366"/>
              </a:solidFill>
            </a:endParaRPr>
          </a:p>
        </p:txBody>
      </p:sp>
      <p:sp>
        <p:nvSpPr>
          <p:cNvPr id="191" name="Text Box 9"/>
          <p:cNvSpPr txBox="1">
            <a:spLocks noChangeAspect="1" noChangeArrowheads="1"/>
          </p:cNvSpPr>
          <p:nvPr/>
        </p:nvSpPr>
        <p:spPr bwMode="auto">
          <a:xfrm>
            <a:off x="7388587" y="4216396"/>
            <a:ext cx="1075604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IPv4</a:t>
            </a:r>
            <a:endParaRPr lang="sv-SE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Line Callout 1 4"/>
          <p:cNvSpPr/>
          <p:nvPr/>
        </p:nvSpPr>
        <p:spPr bwMode="auto">
          <a:xfrm rot="16200000">
            <a:off x="769879" y="823193"/>
            <a:ext cx="1507369" cy="2805080"/>
          </a:xfrm>
          <a:prstGeom prst="borderCallout1">
            <a:avLst>
              <a:gd name="adj1" fmla="val 58176"/>
              <a:gd name="adj2" fmla="val -2349"/>
              <a:gd name="adj3" fmla="val 95824"/>
              <a:gd name="adj4" fmla="val -38918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ru-RU" sz="1200" dirty="0"/>
              <a:t>ААА политики и правила </a:t>
            </a:r>
            <a:r>
              <a:rPr lang="en-US" sz="1200" dirty="0"/>
              <a:t>per VLAN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AAA </a:t>
            </a:r>
            <a:r>
              <a:rPr lang="ru-RU" sz="1200" dirty="0"/>
              <a:t>политики и правила </a:t>
            </a:r>
            <a:r>
              <a:rPr lang="en-US" sz="1200" dirty="0"/>
              <a:t>per Device</a:t>
            </a:r>
          </a:p>
          <a:p>
            <a:pPr marL="171450" indent="-171450">
              <a:buFontTx/>
              <a:buChar char="-"/>
            </a:pPr>
            <a:r>
              <a:rPr lang="ru-RU" sz="1200" dirty="0"/>
              <a:t>Обработка абонентской сигнализации (</a:t>
            </a:r>
            <a:r>
              <a:rPr lang="en-US" sz="1200" dirty="0"/>
              <a:t>ARP, DHCP, ICMP)</a:t>
            </a:r>
          </a:p>
          <a:p>
            <a:pPr marL="171450" indent="-171450">
              <a:buFontTx/>
              <a:buChar char="-"/>
            </a:pPr>
            <a:r>
              <a:rPr lang="ru-RU" sz="1200" dirty="0" smtClean="0"/>
              <a:t>Пересекающаяся абонентская адресация</a:t>
            </a:r>
            <a:endParaRPr lang="ru-RU" sz="1200" dirty="0"/>
          </a:p>
          <a:p>
            <a:pPr marL="171450" indent="-171450">
              <a:buFontTx/>
              <a:buChar char="-"/>
            </a:pPr>
            <a:endParaRPr lang="en-US" sz="1200" dirty="0"/>
          </a:p>
        </p:txBody>
      </p:sp>
      <p:sp>
        <p:nvSpPr>
          <p:cNvPr id="53" name="Line Callout 1 52"/>
          <p:cNvSpPr/>
          <p:nvPr/>
        </p:nvSpPr>
        <p:spPr bwMode="auto">
          <a:xfrm rot="16200000">
            <a:off x="5891150" y="747216"/>
            <a:ext cx="873611" cy="2846272"/>
          </a:xfrm>
          <a:prstGeom prst="borderCallout1">
            <a:avLst>
              <a:gd name="adj1" fmla="val 58176"/>
              <a:gd name="adj2" fmla="val -2349"/>
              <a:gd name="adj3" fmla="val 70924"/>
              <a:gd name="adj4" fmla="val -30389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ru-RU" sz="1200" dirty="0" smtClean="0"/>
              <a:t>Пересекающаяся абонентская адресация</a:t>
            </a:r>
            <a:endParaRPr lang="ru-RU" sz="1200" dirty="0"/>
          </a:p>
          <a:p>
            <a:pPr marL="171450" indent="-171450">
              <a:buFontTx/>
              <a:buChar char="-"/>
            </a:pPr>
            <a:r>
              <a:rPr lang="en-US" sz="1200" dirty="0" smtClean="0"/>
              <a:t>VXLAN </a:t>
            </a:r>
            <a:r>
              <a:rPr lang="ru-RU" sz="1200" dirty="0" err="1" smtClean="0"/>
              <a:t>терминация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332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ounded Rectangle 46"/>
          <p:cNvSpPr/>
          <p:nvPr/>
        </p:nvSpPr>
        <p:spPr bwMode="auto">
          <a:xfrm>
            <a:off x="2683801" y="3300811"/>
            <a:ext cx="3497924" cy="3309539"/>
          </a:xfrm>
          <a:prstGeom prst="roundRect">
            <a:avLst>
              <a:gd name="adj" fmla="val 6058"/>
            </a:avLst>
          </a:prstGeom>
          <a:solidFill>
            <a:schemeClr val="bg1"/>
          </a:solidFill>
          <a:ln w="4445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2836201" y="3425589"/>
            <a:ext cx="1202399" cy="2927587"/>
          </a:xfrm>
          <a:prstGeom prst="roundRect">
            <a:avLst>
              <a:gd name="adj" fmla="val 6058"/>
            </a:avLst>
          </a:prstGeom>
          <a:solidFill>
            <a:schemeClr val="bg1"/>
          </a:solidFill>
          <a:ln w="31750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Решение </a:t>
            </a:r>
            <a:r>
              <a:rPr lang="en-US" dirty="0" smtClean="0"/>
              <a:t>VHGW </a:t>
            </a:r>
            <a:r>
              <a:rPr lang="ru-RU" dirty="0" smtClean="0"/>
              <a:t>в </a:t>
            </a:r>
            <a:r>
              <a:rPr lang="en-US" dirty="0" smtClean="0"/>
              <a:t>SSR </a:t>
            </a:r>
            <a:br>
              <a:rPr lang="en-US" dirty="0" smtClean="0"/>
            </a:br>
            <a:r>
              <a:rPr lang="ru-RU" dirty="0" smtClean="0"/>
              <a:t>(С включением </a:t>
            </a:r>
            <a:r>
              <a:rPr lang="en-US" dirty="0" smtClean="0"/>
              <a:t>SDN)</a:t>
            </a:r>
            <a:endParaRPr lang="en-US" dirty="0"/>
          </a:p>
        </p:txBody>
      </p:sp>
      <p:sp>
        <p:nvSpPr>
          <p:cNvPr id="3" name="Freeform 2"/>
          <p:cNvSpPr>
            <a:spLocks noChangeAspect="1" noEditPoints="1"/>
          </p:cNvSpPr>
          <p:nvPr/>
        </p:nvSpPr>
        <p:spPr bwMode="auto">
          <a:xfrm>
            <a:off x="5091" y="3425589"/>
            <a:ext cx="1622300" cy="1261130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33"/>
          <p:cNvSpPr>
            <a:spLocks noChangeAspect="1" noEditPoints="1"/>
          </p:cNvSpPr>
          <p:nvPr/>
        </p:nvSpPr>
        <p:spPr bwMode="auto">
          <a:xfrm>
            <a:off x="3056064" y="3525379"/>
            <a:ext cx="806509" cy="1161340"/>
          </a:xfrm>
          <a:custGeom>
            <a:avLst/>
            <a:gdLst>
              <a:gd name="T0" fmla="*/ 71012 w 409"/>
              <a:gd name="T1" fmla="*/ 10207 h 589"/>
              <a:gd name="T2" fmla="*/ 64096 w 409"/>
              <a:gd name="T3" fmla="*/ 0 h 589"/>
              <a:gd name="T4" fmla="*/ 0 w 409"/>
              <a:gd name="T5" fmla="*/ 6898 h 589"/>
              <a:gd name="T6" fmla="*/ 6906 w 409"/>
              <a:gd name="T7" fmla="*/ 102188 h 589"/>
              <a:gd name="T8" fmla="*/ 71012 w 409"/>
              <a:gd name="T9" fmla="*/ 95282 h 589"/>
              <a:gd name="T10" fmla="*/ 69606 w 409"/>
              <a:gd name="T11" fmla="*/ 14394 h 589"/>
              <a:gd name="T12" fmla="*/ 68206 w 409"/>
              <a:gd name="T13" fmla="*/ 95282 h 589"/>
              <a:gd name="T14" fmla="*/ 6906 w 409"/>
              <a:gd name="T15" fmla="*/ 99377 h 589"/>
              <a:gd name="T16" fmla="*/ 2806 w 409"/>
              <a:gd name="T17" fmla="*/ 6898 h 589"/>
              <a:gd name="T18" fmla="*/ 64096 w 409"/>
              <a:gd name="T19" fmla="*/ 2806 h 589"/>
              <a:gd name="T20" fmla="*/ 68206 w 409"/>
              <a:gd name="T21" fmla="*/ 10207 h 589"/>
              <a:gd name="T22" fmla="*/ 55322 w 409"/>
              <a:gd name="T23" fmla="*/ 26526 h 589"/>
              <a:gd name="T24" fmla="*/ 56732 w 409"/>
              <a:gd name="T25" fmla="*/ 25132 h 589"/>
              <a:gd name="T26" fmla="*/ 56231 w 409"/>
              <a:gd name="T27" fmla="*/ 13870 h 589"/>
              <a:gd name="T28" fmla="*/ 45123 w 409"/>
              <a:gd name="T29" fmla="*/ 13525 h 589"/>
              <a:gd name="T30" fmla="*/ 45123 w 409"/>
              <a:gd name="T31" fmla="*/ 16291 h 589"/>
              <a:gd name="T32" fmla="*/ 34384 w 409"/>
              <a:gd name="T33" fmla="*/ 33878 h 589"/>
              <a:gd name="T34" fmla="*/ 23808 w 409"/>
              <a:gd name="T35" fmla="*/ 16291 h 589"/>
              <a:gd name="T36" fmla="*/ 23808 w 409"/>
              <a:gd name="T37" fmla="*/ 13525 h 589"/>
              <a:gd name="T38" fmla="*/ 12636 w 409"/>
              <a:gd name="T39" fmla="*/ 13870 h 589"/>
              <a:gd name="T40" fmla="*/ 12133 w 409"/>
              <a:gd name="T41" fmla="*/ 25132 h 589"/>
              <a:gd name="T42" fmla="*/ 14901 w 409"/>
              <a:gd name="T43" fmla="*/ 25132 h 589"/>
              <a:gd name="T44" fmla="*/ 32487 w 409"/>
              <a:gd name="T45" fmla="*/ 35705 h 589"/>
              <a:gd name="T46" fmla="*/ 14901 w 409"/>
              <a:gd name="T47" fmla="*/ 46510 h 589"/>
              <a:gd name="T48" fmla="*/ 12133 w 409"/>
              <a:gd name="T49" fmla="*/ 46510 h 589"/>
              <a:gd name="T50" fmla="*/ 12133 w 409"/>
              <a:gd name="T51" fmla="*/ 56705 h 589"/>
              <a:gd name="T52" fmla="*/ 13533 w 409"/>
              <a:gd name="T53" fmla="*/ 58115 h 589"/>
              <a:gd name="T54" fmla="*/ 25137 w 409"/>
              <a:gd name="T55" fmla="*/ 56705 h 589"/>
              <a:gd name="T56" fmla="*/ 16835 w 409"/>
              <a:gd name="T57" fmla="*/ 55305 h 589"/>
              <a:gd name="T58" fmla="*/ 51873 w 409"/>
              <a:gd name="T59" fmla="*/ 55305 h 589"/>
              <a:gd name="T60" fmla="*/ 43718 w 409"/>
              <a:gd name="T61" fmla="*/ 56705 h 589"/>
              <a:gd name="T62" fmla="*/ 45123 w 409"/>
              <a:gd name="T63" fmla="*/ 58115 h 589"/>
              <a:gd name="T64" fmla="*/ 56231 w 409"/>
              <a:gd name="T65" fmla="*/ 57614 h 589"/>
              <a:gd name="T66" fmla="*/ 56732 w 409"/>
              <a:gd name="T67" fmla="*/ 46510 h 589"/>
              <a:gd name="T68" fmla="*/ 54020 w 409"/>
              <a:gd name="T69" fmla="*/ 46510 h 589"/>
              <a:gd name="T70" fmla="*/ 36443 w 409"/>
              <a:gd name="T71" fmla="*/ 35705 h 589"/>
              <a:gd name="T72" fmla="*/ 54020 w 409"/>
              <a:gd name="T73" fmla="*/ 25132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9"/>
              <a:gd name="T112" fmla="*/ 0 h 589"/>
              <a:gd name="T113" fmla="*/ 409 w 409"/>
              <a:gd name="T114" fmla="*/ 589 h 5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319" y="153"/>
                </a:moveTo>
                <a:cubicBezTo>
                  <a:pt x="323" y="153"/>
                  <a:pt x="327" y="149"/>
                  <a:pt x="327" y="145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7" y="86"/>
                  <a:pt x="327" y="86"/>
                  <a:pt x="327" y="86"/>
                </a:cubicBezTo>
                <a:cubicBezTo>
                  <a:pt x="327" y="84"/>
                  <a:pt x="326" y="82"/>
                  <a:pt x="324" y="80"/>
                </a:cubicBezTo>
                <a:cubicBezTo>
                  <a:pt x="323" y="79"/>
                  <a:pt x="321" y="78"/>
                  <a:pt x="319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55" y="78"/>
                  <a:pt x="252" y="82"/>
                  <a:pt x="252" y="86"/>
                </a:cubicBezTo>
                <a:cubicBezTo>
                  <a:pt x="252" y="91"/>
                  <a:pt x="255" y="94"/>
                  <a:pt x="260" y="94"/>
                </a:cubicBezTo>
                <a:cubicBezTo>
                  <a:pt x="299" y="94"/>
                  <a:pt x="299" y="94"/>
                  <a:pt x="299" y="94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97" y="94"/>
                  <a:pt x="97" y="94"/>
                  <a:pt x="97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41" y="94"/>
                  <a:pt x="145" y="91"/>
                  <a:pt x="145" y="86"/>
                </a:cubicBezTo>
                <a:cubicBezTo>
                  <a:pt x="145" y="82"/>
                  <a:pt x="141" y="78"/>
                  <a:pt x="137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6" y="78"/>
                  <a:pt x="74" y="79"/>
                  <a:pt x="73" y="80"/>
                </a:cubicBezTo>
                <a:cubicBezTo>
                  <a:pt x="71" y="82"/>
                  <a:pt x="70" y="84"/>
                  <a:pt x="70" y="8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0" y="149"/>
                  <a:pt x="74" y="153"/>
                  <a:pt x="78" y="153"/>
                </a:cubicBezTo>
                <a:cubicBezTo>
                  <a:pt x="83" y="153"/>
                  <a:pt x="86" y="149"/>
                  <a:pt x="86" y="14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187" y="206"/>
                  <a:pt x="187" y="206"/>
                  <a:pt x="187" y="206"/>
                </a:cubicBezTo>
                <a:cubicBezTo>
                  <a:pt x="86" y="307"/>
                  <a:pt x="86" y="307"/>
                  <a:pt x="86" y="307"/>
                </a:cubicBezTo>
                <a:cubicBezTo>
                  <a:pt x="86" y="268"/>
                  <a:pt x="86" y="268"/>
                  <a:pt x="86" y="268"/>
                </a:cubicBezTo>
                <a:cubicBezTo>
                  <a:pt x="86" y="263"/>
                  <a:pt x="83" y="260"/>
                  <a:pt x="78" y="260"/>
                </a:cubicBezTo>
                <a:cubicBezTo>
                  <a:pt x="74" y="260"/>
                  <a:pt x="70" y="263"/>
                  <a:pt x="70" y="268"/>
                </a:cubicBezTo>
                <a:cubicBezTo>
                  <a:pt x="70" y="268"/>
                  <a:pt x="70" y="268"/>
                  <a:pt x="70" y="268"/>
                </a:cubicBezTo>
                <a:cubicBezTo>
                  <a:pt x="70" y="327"/>
                  <a:pt x="70" y="327"/>
                  <a:pt x="70" y="327"/>
                </a:cubicBezTo>
                <a:cubicBezTo>
                  <a:pt x="70" y="329"/>
                  <a:pt x="71" y="331"/>
                  <a:pt x="73" y="332"/>
                </a:cubicBezTo>
                <a:cubicBezTo>
                  <a:pt x="74" y="334"/>
                  <a:pt x="76" y="335"/>
                  <a:pt x="78" y="335"/>
                </a:cubicBezTo>
                <a:cubicBezTo>
                  <a:pt x="137" y="335"/>
                  <a:pt x="137" y="335"/>
                  <a:pt x="137" y="335"/>
                </a:cubicBezTo>
                <a:cubicBezTo>
                  <a:pt x="141" y="335"/>
                  <a:pt x="145" y="331"/>
                  <a:pt x="145" y="327"/>
                </a:cubicBezTo>
                <a:cubicBezTo>
                  <a:pt x="145" y="322"/>
                  <a:pt x="141" y="319"/>
                  <a:pt x="137" y="319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198" y="218"/>
                  <a:pt x="198" y="218"/>
                  <a:pt x="198" y="218"/>
                </a:cubicBezTo>
                <a:cubicBezTo>
                  <a:pt x="299" y="319"/>
                  <a:pt x="299" y="319"/>
                  <a:pt x="299" y="319"/>
                </a:cubicBezTo>
                <a:cubicBezTo>
                  <a:pt x="260" y="319"/>
                  <a:pt x="260" y="319"/>
                  <a:pt x="260" y="319"/>
                </a:cubicBezTo>
                <a:cubicBezTo>
                  <a:pt x="255" y="319"/>
                  <a:pt x="252" y="322"/>
                  <a:pt x="252" y="327"/>
                </a:cubicBezTo>
                <a:cubicBezTo>
                  <a:pt x="252" y="331"/>
                  <a:pt x="255" y="335"/>
                  <a:pt x="260" y="335"/>
                </a:cubicBezTo>
                <a:cubicBezTo>
                  <a:pt x="260" y="335"/>
                  <a:pt x="260" y="335"/>
                  <a:pt x="260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1" y="335"/>
                  <a:pt x="323" y="334"/>
                  <a:pt x="324" y="332"/>
                </a:cubicBezTo>
                <a:cubicBezTo>
                  <a:pt x="326" y="331"/>
                  <a:pt x="327" y="329"/>
                  <a:pt x="327" y="327"/>
                </a:cubicBezTo>
                <a:cubicBezTo>
                  <a:pt x="327" y="268"/>
                  <a:pt x="327" y="268"/>
                  <a:pt x="327" y="268"/>
                </a:cubicBezTo>
                <a:cubicBezTo>
                  <a:pt x="327" y="263"/>
                  <a:pt x="323" y="260"/>
                  <a:pt x="319" y="260"/>
                </a:cubicBezTo>
                <a:cubicBezTo>
                  <a:pt x="314" y="260"/>
                  <a:pt x="311" y="263"/>
                  <a:pt x="311" y="268"/>
                </a:cubicBezTo>
                <a:cubicBezTo>
                  <a:pt x="311" y="307"/>
                  <a:pt x="311" y="307"/>
                  <a:pt x="311" y="307"/>
                </a:cubicBezTo>
                <a:cubicBezTo>
                  <a:pt x="210" y="206"/>
                  <a:pt x="210" y="206"/>
                  <a:pt x="210" y="206"/>
                </a:cubicBezTo>
                <a:cubicBezTo>
                  <a:pt x="311" y="105"/>
                  <a:pt x="311" y="105"/>
                  <a:pt x="311" y="105"/>
                </a:cubicBezTo>
                <a:cubicBezTo>
                  <a:pt x="311" y="145"/>
                  <a:pt x="311" y="145"/>
                  <a:pt x="311" y="145"/>
                </a:cubicBezTo>
                <a:cubicBezTo>
                  <a:pt x="311" y="149"/>
                  <a:pt x="314" y="153"/>
                  <a:pt x="319" y="153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  <a:extLst/>
        </p:spPr>
        <p:txBody>
          <a:bodyPr anchor="ctr"/>
          <a:lstStyle/>
          <a:p>
            <a:endParaRPr lang="en-US"/>
          </a:p>
        </p:txBody>
      </p:sp>
      <p:sp>
        <p:nvSpPr>
          <p:cNvPr id="10" name="Text Box 34"/>
          <p:cNvSpPr txBox="1">
            <a:spLocks noChangeAspect="1" noChangeArrowheads="1"/>
          </p:cNvSpPr>
          <p:nvPr/>
        </p:nvSpPr>
        <p:spPr bwMode="auto">
          <a:xfrm>
            <a:off x="3118680" y="4249234"/>
            <a:ext cx="681275" cy="3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400" dirty="0" smtClean="0">
                <a:solidFill>
                  <a:srgbClr val="993366"/>
                </a:solidFill>
              </a:rPr>
              <a:t>Routing function</a:t>
            </a:r>
            <a:endParaRPr lang="en-US" sz="1400" dirty="0">
              <a:solidFill>
                <a:srgbClr val="993366"/>
              </a:solidFill>
            </a:endParaRPr>
          </a:p>
        </p:txBody>
      </p:sp>
      <p:sp>
        <p:nvSpPr>
          <p:cNvPr id="25" name="Can 24"/>
          <p:cNvSpPr/>
          <p:nvPr/>
        </p:nvSpPr>
        <p:spPr bwMode="auto">
          <a:xfrm rot="5400000">
            <a:off x="1673948" y="3579103"/>
            <a:ext cx="718079" cy="1311807"/>
          </a:xfrm>
          <a:prstGeom prst="can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8"/>
          <p:cNvSpPr>
            <a:spLocks noChangeAspect="1" noEditPoints="1"/>
          </p:cNvSpPr>
          <p:nvPr/>
        </p:nvSpPr>
        <p:spPr bwMode="gray">
          <a:xfrm>
            <a:off x="816241" y="4188361"/>
            <a:ext cx="556389" cy="405685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271494" y="4234874"/>
            <a:ext cx="363264" cy="359172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271494" y="3875966"/>
            <a:ext cx="563332" cy="279400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2147483647 w 455"/>
              <a:gd name="T73" fmla="*/ 2147483647 h 298"/>
              <a:gd name="T74" fmla="*/ 2147483647 w 455"/>
              <a:gd name="T75" fmla="*/ 2147483647 h 298"/>
              <a:gd name="T76" fmla="*/ 2147483647 w 455"/>
              <a:gd name="T77" fmla="*/ 2147483647 h 298"/>
              <a:gd name="T78" fmla="*/ 2147483647 w 455"/>
              <a:gd name="T79" fmla="*/ 2147483647 h 298"/>
              <a:gd name="T80" fmla="*/ 2147483647 w 455"/>
              <a:gd name="T81" fmla="*/ 2147483647 h 298"/>
              <a:gd name="T82" fmla="*/ 2147483647 w 455"/>
              <a:gd name="T83" fmla="*/ 2147483647 h 298"/>
              <a:gd name="T84" fmla="*/ 2147483647 w 455"/>
              <a:gd name="T85" fmla="*/ 2147483647 h 2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302" y="124"/>
                </a:moveTo>
                <a:cubicBezTo>
                  <a:pt x="298" y="127"/>
                  <a:pt x="298" y="132"/>
                  <a:pt x="302" y="135"/>
                </a:cubicBezTo>
                <a:cubicBezTo>
                  <a:pt x="305" y="138"/>
                  <a:pt x="310" y="138"/>
                  <a:pt x="313" y="135"/>
                </a:cubicBezTo>
                <a:cubicBezTo>
                  <a:pt x="330" y="118"/>
                  <a:pt x="330" y="118"/>
                  <a:pt x="330" y="118"/>
                </a:cubicBezTo>
                <a:cubicBezTo>
                  <a:pt x="339" y="109"/>
                  <a:pt x="339" y="94"/>
                  <a:pt x="330" y="85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9" y="34"/>
                  <a:pt x="264" y="34"/>
                  <a:pt x="254" y="43"/>
                </a:cubicBezTo>
                <a:cubicBezTo>
                  <a:pt x="171" y="127"/>
                  <a:pt x="171" y="127"/>
                  <a:pt x="171" y="127"/>
                </a:cubicBezTo>
                <a:cubicBezTo>
                  <a:pt x="163" y="135"/>
                  <a:pt x="162" y="147"/>
                  <a:pt x="168" y="156"/>
                </a:cubicBezTo>
                <a:cubicBezTo>
                  <a:pt x="155" y="162"/>
                  <a:pt x="140" y="165"/>
                  <a:pt x="126" y="165"/>
                </a:cubicBezTo>
                <a:cubicBezTo>
                  <a:pt x="124" y="165"/>
                  <a:pt x="122" y="166"/>
                  <a:pt x="120" y="168"/>
                </a:cubicBezTo>
                <a:cubicBezTo>
                  <a:pt x="117" y="171"/>
                  <a:pt x="117" y="176"/>
                  <a:pt x="120" y="179"/>
                </a:cubicBezTo>
                <a:cubicBezTo>
                  <a:pt x="122" y="181"/>
                  <a:pt x="124" y="181"/>
                  <a:pt x="126" y="181"/>
                </a:cubicBezTo>
                <a:cubicBezTo>
                  <a:pt x="144" y="181"/>
                  <a:pt x="163" y="177"/>
                  <a:pt x="179" y="168"/>
                </a:cubicBezTo>
                <a:cubicBezTo>
                  <a:pt x="202" y="191"/>
                  <a:pt x="202" y="191"/>
                  <a:pt x="202" y="191"/>
                </a:cubicBezTo>
                <a:cubicBezTo>
                  <a:pt x="178" y="205"/>
                  <a:pt x="152" y="213"/>
                  <a:pt x="126" y="213"/>
                </a:cubicBezTo>
                <a:cubicBezTo>
                  <a:pt x="126" y="213"/>
                  <a:pt x="126" y="213"/>
                  <a:pt x="126" y="213"/>
                </a:cubicBezTo>
                <a:cubicBezTo>
                  <a:pt x="124" y="213"/>
                  <a:pt x="122" y="214"/>
                  <a:pt x="120" y="215"/>
                </a:cubicBezTo>
                <a:cubicBezTo>
                  <a:pt x="117" y="218"/>
                  <a:pt x="117" y="224"/>
                  <a:pt x="120" y="227"/>
                </a:cubicBezTo>
                <a:cubicBezTo>
                  <a:pt x="122" y="228"/>
                  <a:pt x="124" y="229"/>
                  <a:pt x="126" y="229"/>
                </a:cubicBezTo>
                <a:cubicBezTo>
                  <a:pt x="126" y="229"/>
                  <a:pt x="126" y="229"/>
                  <a:pt x="126" y="229"/>
                </a:cubicBezTo>
                <a:cubicBezTo>
                  <a:pt x="156" y="229"/>
                  <a:pt x="187" y="220"/>
                  <a:pt x="213" y="202"/>
                </a:cubicBezTo>
                <a:cubicBezTo>
                  <a:pt x="222" y="211"/>
                  <a:pt x="237" y="211"/>
                  <a:pt x="246" y="202"/>
                </a:cubicBezTo>
                <a:cubicBezTo>
                  <a:pt x="290" y="157"/>
                  <a:pt x="290" y="157"/>
                  <a:pt x="290" y="157"/>
                </a:cubicBezTo>
                <a:cubicBezTo>
                  <a:pt x="294" y="154"/>
                  <a:pt x="294" y="149"/>
                  <a:pt x="290" y="146"/>
                </a:cubicBezTo>
                <a:cubicBezTo>
                  <a:pt x="287" y="143"/>
                  <a:pt x="282" y="143"/>
                  <a:pt x="279" y="146"/>
                </a:cubicBezTo>
                <a:cubicBezTo>
                  <a:pt x="235" y="190"/>
                  <a:pt x="235" y="190"/>
                  <a:pt x="235" y="190"/>
                </a:cubicBezTo>
                <a:cubicBezTo>
                  <a:pt x="232" y="193"/>
                  <a:pt x="227" y="193"/>
                  <a:pt x="224" y="190"/>
                </a:cubicBezTo>
                <a:cubicBezTo>
                  <a:pt x="222" y="189"/>
                  <a:pt x="222" y="189"/>
                  <a:pt x="222" y="189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9" y="162"/>
                  <a:pt x="249" y="157"/>
                  <a:pt x="246" y="154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6" y="124"/>
                  <a:pt x="211" y="124"/>
                  <a:pt x="208" y="127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79" y="146"/>
                  <a:pt x="179" y="141"/>
                  <a:pt x="182" y="138"/>
                </a:cubicBezTo>
                <a:cubicBezTo>
                  <a:pt x="266" y="54"/>
                  <a:pt x="266" y="54"/>
                  <a:pt x="266" y="54"/>
                </a:cubicBezTo>
                <a:cubicBezTo>
                  <a:pt x="269" y="51"/>
                  <a:pt x="274" y="51"/>
                  <a:pt x="276" y="54"/>
                </a:cubicBezTo>
                <a:cubicBezTo>
                  <a:pt x="281" y="59"/>
                  <a:pt x="281" y="59"/>
                  <a:pt x="281" y="59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56" y="84"/>
                  <a:pt x="256" y="89"/>
                  <a:pt x="259" y="93"/>
                </a:cubicBezTo>
                <a:cubicBezTo>
                  <a:pt x="263" y="96"/>
                  <a:pt x="268" y="96"/>
                  <a:pt x="271" y="93"/>
                </a:cubicBezTo>
                <a:cubicBezTo>
                  <a:pt x="293" y="71"/>
                  <a:pt x="293" y="71"/>
                  <a:pt x="293" y="71"/>
                </a:cubicBezTo>
                <a:cubicBezTo>
                  <a:pt x="302" y="80"/>
                  <a:pt x="302" y="80"/>
                  <a:pt x="302" y="80"/>
                </a:cubicBezTo>
                <a:cubicBezTo>
                  <a:pt x="280" y="102"/>
                  <a:pt x="280" y="102"/>
                  <a:pt x="280" y="102"/>
                </a:cubicBezTo>
                <a:cubicBezTo>
                  <a:pt x="277" y="105"/>
                  <a:pt x="277" y="110"/>
                  <a:pt x="280" y="113"/>
                </a:cubicBezTo>
                <a:cubicBezTo>
                  <a:pt x="283" y="117"/>
                  <a:pt x="288" y="117"/>
                  <a:pt x="292" y="113"/>
                </a:cubicBezTo>
                <a:cubicBezTo>
                  <a:pt x="314" y="92"/>
                  <a:pt x="314" y="92"/>
                  <a:pt x="314" y="92"/>
                </a:cubicBezTo>
                <a:cubicBezTo>
                  <a:pt x="318" y="96"/>
                  <a:pt x="318" y="96"/>
                  <a:pt x="318" y="96"/>
                </a:cubicBezTo>
                <a:cubicBezTo>
                  <a:pt x="321" y="99"/>
                  <a:pt x="321" y="104"/>
                  <a:pt x="318" y="107"/>
                </a:cubicBezTo>
                <a:lnTo>
                  <a:pt x="302" y="124"/>
                </a:lnTo>
                <a:close/>
              </a:path>
            </a:pathLst>
          </a:custGeom>
          <a:solidFill>
            <a:srgbClr val="993366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9" name="Text Box 9"/>
          <p:cNvSpPr txBox="1">
            <a:spLocks noChangeAspect="1" noChangeArrowheads="1"/>
          </p:cNvSpPr>
          <p:nvPr/>
        </p:nvSpPr>
        <p:spPr bwMode="auto">
          <a:xfrm>
            <a:off x="1424715" y="4174366"/>
            <a:ext cx="107560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000" b="1" dirty="0" smtClean="0">
                <a:solidFill>
                  <a:srgbClr val="002060"/>
                </a:solidFill>
              </a:rPr>
              <a:t>S/C-VLAN (100:1)</a:t>
            </a:r>
            <a:endParaRPr lang="sv-SE" sz="1000" b="1" dirty="0">
              <a:solidFill>
                <a:srgbClr val="002060"/>
              </a:solidFill>
            </a:endParaRPr>
          </a:p>
        </p:txBody>
      </p:sp>
      <p:sp>
        <p:nvSpPr>
          <p:cNvPr id="20" name="Freeform 19"/>
          <p:cNvSpPr>
            <a:spLocks noChangeAspect="1" noEditPoints="1"/>
          </p:cNvSpPr>
          <p:nvPr/>
        </p:nvSpPr>
        <p:spPr bwMode="auto">
          <a:xfrm>
            <a:off x="0" y="4790181"/>
            <a:ext cx="1622300" cy="1261130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" name="Can 25"/>
          <p:cNvSpPr/>
          <p:nvPr/>
        </p:nvSpPr>
        <p:spPr bwMode="auto">
          <a:xfrm rot="5400000">
            <a:off x="1668857" y="4943695"/>
            <a:ext cx="718079" cy="1311807"/>
          </a:xfrm>
          <a:prstGeom prst="can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Freeform 8"/>
          <p:cNvSpPr>
            <a:spLocks noChangeAspect="1" noEditPoints="1"/>
          </p:cNvSpPr>
          <p:nvPr/>
        </p:nvSpPr>
        <p:spPr bwMode="gray">
          <a:xfrm>
            <a:off x="811150" y="5552953"/>
            <a:ext cx="556389" cy="405685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266403" y="5599466"/>
            <a:ext cx="363264" cy="359172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30" name="Text Box 9"/>
          <p:cNvSpPr txBox="1">
            <a:spLocks noChangeAspect="1" noChangeArrowheads="1"/>
          </p:cNvSpPr>
          <p:nvPr/>
        </p:nvSpPr>
        <p:spPr bwMode="auto">
          <a:xfrm>
            <a:off x="1419624" y="5538958"/>
            <a:ext cx="107560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000" b="1" dirty="0" smtClean="0">
                <a:solidFill>
                  <a:srgbClr val="002060"/>
                </a:solidFill>
              </a:rPr>
              <a:t>S/C-VLAN (100:2)</a:t>
            </a:r>
            <a:endParaRPr lang="sv-SE" sz="10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043308" y="3148412"/>
            <a:ext cx="952500" cy="283291"/>
          </a:xfrm>
          <a:prstGeom prst="roundRect">
            <a:avLst>
              <a:gd name="adj" fmla="val 41884"/>
            </a:avLst>
          </a:prstGeom>
          <a:solidFill>
            <a:schemeClr val="bg1"/>
          </a:solidFill>
          <a:ln w="31750" cap="flat" cmpd="sng" algn="ctr">
            <a:solidFill>
              <a:schemeClr val="tx2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46" name="Freeform 3"/>
          <p:cNvSpPr>
            <a:spLocks noChangeAspect="1" noEditPoints="1"/>
          </p:cNvSpPr>
          <p:nvPr/>
        </p:nvSpPr>
        <p:spPr bwMode="auto">
          <a:xfrm>
            <a:off x="8303417" y="3707666"/>
            <a:ext cx="721519" cy="721519"/>
          </a:xfrm>
          <a:custGeom>
            <a:avLst/>
            <a:gdLst>
              <a:gd name="T0" fmla="*/ 2147483647 w 385"/>
              <a:gd name="T1" fmla="*/ 2147483647 h 385"/>
              <a:gd name="T2" fmla="*/ 2147483647 w 385"/>
              <a:gd name="T3" fmla="*/ 2147483647 h 385"/>
              <a:gd name="T4" fmla="*/ 2147483647 w 385"/>
              <a:gd name="T5" fmla="*/ 2147483647 h 385"/>
              <a:gd name="T6" fmla="*/ 2147483647 w 385"/>
              <a:gd name="T7" fmla="*/ 2147483647 h 385"/>
              <a:gd name="T8" fmla="*/ 2147483647 w 385"/>
              <a:gd name="T9" fmla="*/ 2147483647 h 385"/>
              <a:gd name="T10" fmla="*/ 2147483647 w 385"/>
              <a:gd name="T11" fmla="*/ 2147483647 h 385"/>
              <a:gd name="T12" fmla="*/ 2147483647 w 385"/>
              <a:gd name="T13" fmla="*/ 2147483647 h 385"/>
              <a:gd name="T14" fmla="*/ 2147483647 w 385"/>
              <a:gd name="T15" fmla="*/ 2147483647 h 385"/>
              <a:gd name="T16" fmla="*/ 2147483647 w 385"/>
              <a:gd name="T17" fmla="*/ 2147483647 h 385"/>
              <a:gd name="T18" fmla="*/ 2147483647 w 385"/>
              <a:gd name="T19" fmla="*/ 2147483647 h 385"/>
              <a:gd name="T20" fmla="*/ 2147483647 w 385"/>
              <a:gd name="T21" fmla="*/ 2147483647 h 385"/>
              <a:gd name="T22" fmla="*/ 2147483647 w 385"/>
              <a:gd name="T23" fmla="*/ 2147483647 h 385"/>
              <a:gd name="T24" fmla="*/ 2147483647 w 385"/>
              <a:gd name="T25" fmla="*/ 2147483647 h 385"/>
              <a:gd name="T26" fmla="*/ 2147483647 w 385"/>
              <a:gd name="T27" fmla="*/ 2147483647 h 385"/>
              <a:gd name="T28" fmla="*/ 2147483647 w 385"/>
              <a:gd name="T29" fmla="*/ 2147483647 h 385"/>
              <a:gd name="T30" fmla="*/ 2147483647 w 385"/>
              <a:gd name="T31" fmla="*/ 2147483647 h 385"/>
              <a:gd name="T32" fmla="*/ 2147483647 w 385"/>
              <a:gd name="T33" fmla="*/ 2147483647 h 385"/>
              <a:gd name="T34" fmla="*/ 2147483647 w 385"/>
              <a:gd name="T35" fmla="*/ 2147483647 h 385"/>
              <a:gd name="T36" fmla="*/ 2147483647 w 385"/>
              <a:gd name="T37" fmla="*/ 2147483647 h 385"/>
              <a:gd name="T38" fmla="*/ 2147483647 w 385"/>
              <a:gd name="T39" fmla="*/ 2147483647 h 385"/>
              <a:gd name="T40" fmla="*/ 2147483647 w 385"/>
              <a:gd name="T41" fmla="*/ 2147483647 h 385"/>
              <a:gd name="T42" fmla="*/ 2147483647 w 385"/>
              <a:gd name="T43" fmla="*/ 2147483647 h 385"/>
              <a:gd name="T44" fmla="*/ 2147483647 w 385"/>
              <a:gd name="T45" fmla="*/ 2147483647 h 385"/>
              <a:gd name="T46" fmla="*/ 2147483647 w 385"/>
              <a:gd name="T47" fmla="*/ 2147483647 h 385"/>
              <a:gd name="T48" fmla="*/ 2147483647 w 385"/>
              <a:gd name="T49" fmla="*/ 2147483647 h 385"/>
              <a:gd name="T50" fmla="*/ 2147483647 w 385"/>
              <a:gd name="T51" fmla="*/ 2147483647 h 385"/>
              <a:gd name="T52" fmla="*/ 2147483647 w 385"/>
              <a:gd name="T53" fmla="*/ 2147483647 h 385"/>
              <a:gd name="T54" fmla="*/ 2147483647 w 385"/>
              <a:gd name="T55" fmla="*/ 2147483647 h 385"/>
              <a:gd name="T56" fmla="*/ 2147483647 w 385"/>
              <a:gd name="T57" fmla="*/ 2147483647 h 385"/>
              <a:gd name="T58" fmla="*/ 2147483647 w 385"/>
              <a:gd name="T59" fmla="*/ 2147483647 h 385"/>
              <a:gd name="T60" fmla="*/ 2147483647 w 385"/>
              <a:gd name="T61" fmla="*/ 2147483647 h 385"/>
              <a:gd name="T62" fmla="*/ 2147483647 w 385"/>
              <a:gd name="T63" fmla="*/ 2147483647 h 385"/>
              <a:gd name="T64" fmla="*/ 2147483647 w 385"/>
              <a:gd name="T65" fmla="*/ 2147483647 h 385"/>
              <a:gd name="T66" fmla="*/ 2147483647 w 385"/>
              <a:gd name="T67" fmla="*/ 2147483647 h 385"/>
              <a:gd name="T68" fmla="*/ 2147483647 w 385"/>
              <a:gd name="T69" fmla="*/ 2147483647 h 385"/>
              <a:gd name="T70" fmla="*/ 2147483647 w 385"/>
              <a:gd name="T71" fmla="*/ 2147483647 h 385"/>
              <a:gd name="T72" fmla="*/ 2147483647 w 385"/>
              <a:gd name="T73" fmla="*/ 2147483647 h 385"/>
              <a:gd name="T74" fmla="*/ 2147483647 w 385"/>
              <a:gd name="T75" fmla="*/ 2147483647 h 385"/>
              <a:gd name="T76" fmla="*/ 2147483647 w 385"/>
              <a:gd name="T77" fmla="*/ 2147483647 h 385"/>
              <a:gd name="T78" fmla="*/ 2147483647 w 385"/>
              <a:gd name="T79" fmla="*/ 2147483647 h 385"/>
              <a:gd name="T80" fmla="*/ 2147483647 w 385"/>
              <a:gd name="T81" fmla="*/ 2147483647 h 385"/>
              <a:gd name="T82" fmla="*/ 2147483647 w 385"/>
              <a:gd name="T83" fmla="*/ 2147483647 h 385"/>
              <a:gd name="T84" fmla="*/ 2147483647 w 385"/>
              <a:gd name="T85" fmla="*/ 2147483647 h 385"/>
              <a:gd name="T86" fmla="*/ 2147483647 w 385"/>
              <a:gd name="T87" fmla="*/ 2147483647 h 385"/>
              <a:gd name="T88" fmla="*/ 2147483647 w 385"/>
              <a:gd name="T89" fmla="*/ 2147483647 h 385"/>
              <a:gd name="T90" fmla="*/ 2147483647 w 385"/>
              <a:gd name="T91" fmla="*/ 2147483647 h 385"/>
              <a:gd name="T92" fmla="*/ 2147483647 w 385"/>
              <a:gd name="T93" fmla="*/ 2147483647 h 385"/>
              <a:gd name="T94" fmla="*/ 2147483647 w 385"/>
              <a:gd name="T95" fmla="*/ 2147483647 h 3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85" h="385">
                <a:moveTo>
                  <a:pt x="168" y="233"/>
                </a:moveTo>
                <a:cubicBezTo>
                  <a:pt x="168" y="233"/>
                  <a:pt x="168" y="233"/>
                  <a:pt x="168" y="234"/>
                </a:cubicBezTo>
                <a:cubicBezTo>
                  <a:pt x="168" y="234"/>
                  <a:pt x="168" y="234"/>
                  <a:pt x="168" y="234"/>
                </a:cubicBezTo>
                <a:lnTo>
                  <a:pt x="168" y="233"/>
                </a:lnTo>
                <a:close/>
                <a:moveTo>
                  <a:pt x="287" y="135"/>
                </a:moveTo>
                <a:cubicBezTo>
                  <a:pt x="285" y="137"/>
                  <a:pt x="286" y="139"/>
                  <a:pt x="285" y="141"/>
                </a:cubicBezTo>
                <a:cubicBezTo>
                  <a:pt x="284" y="145"/>
                  <a:pt x="280" y="142"/>
                  <a:pt x="278" y="145"/>
                </a:cubicBezTo>
                <a:cubicBezTo>
                  <a:pt x="274" y="149"/>
                  <a:pt x="279" y="152"/>
                  <a:pt x="283" y="153"/>
                </a:cubicBezTo>
                <a:cubicBezTo>
                  <a:pt x="288" y="154"/>
                  <a:pt x="290" y="150"/>
                  <a:pt x="293" y="147"/>
                </a:cubicBezTo>
                <a:cubicBezTo>
                  <a:pt x="295" y="146"/>
                  <a:pt x="296" y="144"/>
                  <a:pt x="298" y="144"/>
                </a:cubicBezTo>
                <a:cubicBezTo>
                  <a:pt x="300" y="144"/>
                  <a:pt x="302" y="146"/>
                  <a:pt x="303" y="146"/>
                </a:cubicBezTo>
                <a:cubicBezTo>
                  <a:pt x="308" y="146"/>
                  <a:pt x="308" y="141"/>
                  <a:pt x="307" y="138"/>
                </a:cubicBezTo>
                <a:cubicBezTo>
                  <a:pt x="305" y="135"/>
                  <a:pt x="302" y="133"/>
                  <a:pt x="299" y="130"/>
                </a:cubicBezTo>
                <a:cubicBezTo>
                  <a:pt x="298" y="129"/>
                  <a:pt x="298" y="127"/>
                  <a:pt x="297" y="126"/>
                </a:cubicBezTo>
                <a:cubicBezTo>
                  <a:pt x="296" y="124"/>
                  <a:pt x="293" y="124"/>
                  <a:pt x="292" y="125"/>
                </a:cubicBezTo>
                <a:cubicBezTo>
                  <a:pt x="290" y="127"/>
                  <a:pt x="292" y="129"/>
                  <a:pt x="291" y="131"/>
                </a:cubicBezTo>
                <a:cubicBezTo>
                  <a:pt x="291" y="133"/>
                  <a:pt x="288" y="133"/>
                  <a:pt x="287" y="135"/>
                </a:cubicBezTo>
                <a:close/>
                <a:moveTo>
                  <a:pt x="339" y="68"/>
                </a:moveTo>
                <a:cubicBezTo>
                  <a:pt x="336" y="64"/>
                  <a:pt x="331" y="64"/>
                  <a:pt x="327" y="67"/>
                </a:cubicBezTo>
                <a:cubicBezTo>
                  <a:pt x="324" y="70"/>
                  <a:pt x="324" y="75"/>
                  <a:pt x="327" y="78"/>
                </a:cubicBezTo>
                <a:cubicBezTo>
                  <a:pt x="328" y="79"/>
                  <a:pt x="329" y="81"/>
                  <a:pt x="330" y="82"/>
                </a:cubicBezTo>
                <a:cubicBezTo>
                  <a:pt x="320" y="87"/>
                  <a:pt x="315" y="97"/>
                  <a:pt x="314" y="98"/>
                </a:cubicBezTo>
                <a:cubicBezTo>
                  <a:pt x="311" y="103"/>
                  <a:pt x="311" y="111"/>
                  <a:pt x="311" y="117"/>
                </a:cubicBezTo>
                <a:cubicBezTo>
                  <a:pt x="312" y="122"/>
                  <a:pt x="313" y="129"/>
                  <a:pt x="317" y="133"/>
                </a:cubicBezTo>
                <a:cubicBezTo>
                  <a:pt x="322" y="139"/>
                  <a:pt x="326" y="151"/>
                  <a:pt x="318" y="157"/>
                </a:cubicBezTo>
                <a:cubicBezTo>
                  <a:pt x="309" y="162"/>
                  <a:pt x="306" y="147"/>
                  <a:pt x="298" y="153"/>
                </a:cubicBezTo>
                <a:cubicBezTo>
                  <a:pt x="295" y="156"/>
                  <a:pt x="292" y="159"/>
                  <a:pt x="289" y="163"/>
                </a:cubicBezTo>
                <a:cubicBezTo>
                  <a:pt x="286" y="167"/>
                  <a:pt x="286" y="168"/>
                  <a:pt x="291" y="171"/>
                </a:cubicBezTo>
                <a:cubicBezTo>
                  <a:pt x="302" y="177"/>
                  <a:pt x="284" y="180"/>
                  <a:pt x="283" y="186"/>
                </a:cubicBezTo>
                <a:cubicBezTo>
                  <a:pt x="282" y="196"/>
                  <a:pt x="299" y="185"/>
                  <a:pt x="301" y="184"/>
                </a:cubicBezTo>
                <a:cubicBezTo>
                  <a:pt x="311" y="177"/>
                  <a:pt x="325" y="178"/>
                  <a:pt x="335" y="184"/>
                </a:cubicBezTo>
                <a:cubicBezTo>
                  <a:pt x="338" y="186"/>
                  <a:pt x="341" y="188"/>
                  <a:pt x="344" y="190"/>
                </a:cubicBezTo>
                <a:cubicBezTo>
                  <a:pt x="347" y="191"/>
                  <a:pt x="349" y="193"/>
                  <a:pt x="352" y="194"/>
                </a:cubicBezTo>
                <a:cubicBezTo>
                  <a:pt x="355" y="197"/>
                  <a:pt x="357" y="202"/>
                  <a:pt x="360" y="205"/>
                </a:cubicBezTo>
                <a:cubicBezTo>
                  <a:pt x="363" y="209"/>
                  <a:pt x="364" y="226"/>
                  <a:pt x="359" y="222"/>
                </a:cubicBezTo>
                <a:cubicBezTo>
                  <a:pt x="357" y="219"/>
                  <a:pt x="354" y="216"/>
                  <a:pt x="352" y="212"/>
                </a:cubicBezTo>
                <a:cubicBezTo>
                  <a:pt x="347" y="207"/>
                  <a:pt x="345" y="213"/>
                  <a:pt x="340" y="213"/>
                </a:cubicBezTo>
                <a:cubicBezTo>
                  <a:pt x="337" y="213"/>
                  <a:pt x="338" y="212"/>
                  <a:pt x="337" y="210"/>
                </a:cubicBezTo>
                <a:cubicBezTo>
                  <a:pt x="336" y="205"/>
                  <a:pt x="333" y="202"/>
                  <a:pt x="329" y="199"/>
                </a:cubicBezTo>
                <a:cubicBezTo>
                  <a:pt x="325" y="196"/>
                  <a:pt x="319" y="194"/>
                  <a:pt x="314" y="194"/>
                </a:cubicBezTo>
                <a:cubicBezTo>
                  <a:pt x="309" y="194"/>
                  <a:pt x="305" y="195"/>
                  <a:pt x="301" y="196"/>
                </a:cubicBezTo>
                <a:cubicBezTo>
                  <a:pt x="291" y="198"/>
                  <a:pt x="283" y="198"/>
                  <a:pt x="277" y="207"/>
                </a:cubicBezTo>
                <a:cubicBezTo>
                  <a:pt x="273" y="214"/>
                  <a:pt x="267" y="222"/>
                  <a:pt x="268" y="230"/>
                </a:cubicBezTo>
                <a:cubicBezTo>
                  <a:pt x="268" y="233"/>
                  <a:pt x="270" y="235"/>
                  <a:pt x="270" y="238"/>
                </a:cubicBezTo>
                <a:cubicBezTo>
                  <a:pt x="271" y="242"/>
                  <a:pt x="271" y="246"/>
                  <a:pt x="273" y="250"/>
                </a:cubicBezTo>
                <a:cubicBezTo>
                  <a:pt x="275" y="256"/>
                  <a:pt x="281" y="262"/>
                  <a:pt x="287" y="262"/>
                </a:cubicBezTo>
                <a:cubicBezTo>
                  <a:pt x="290" y="262"/>
                  <a:pt x="291" y="262"/>
                  <a:pt x="293" y="261"/>
                </a:cubicBezTo>
                <a:cubicBezTo>
                  <a:pt x="295" y="260"/>
                  <a:pt x="296" y="257"/>
                  <a:pt x="298" y="257"/>
                </a:cubicBezTo>
                <a:cubicBezTo>
                  <a:pt x="303" y="257"/>
                  <a:pt x="305" y="264"/>
                  <a:pt x="307" y="267"/>
                </a:cubicBezTo>
                <a:cubicBezTo>
                  <a:pt x="311" y="271"/>
                  <a:pt x="316" y="269"/>
                  <a:pt x="319" y="273"/>
                </a:cubicBezTo>
                <a:cubicBezTo>
                  <a:pt x="322" y="277"/>
                  <a:pt x="326" y="284"/>
                  <a:pt x="325" y="289"/>
                </a:cubicBezTo>
                <a:cubicBezTo>
                  <a:pt x="323" y="294"/>
                  <a:pt x="315" y="295"/>
                  <a:pt x="313" y="300"/>
                </a:cubicBezTo>
                <a:cubicBezTo>
                  <a:pt x="308" y="308"/>
                  <a:pt x="320" y="305"/>
                  <a:pt x="323" y="312"/>
                </a:cubicBezTo>
                <a:cubicBezTo>
                  <a:pt x="321" y="314"/>
                  <a:pt x="319" y="316"/>
                  <a:pt x="317" y="317"/>
                </a:cubicBezTo>
                <a:cubicBezTo>
                  <a:pt x="285" y="349"/>
                  <a:pt x="241" y="369"/>
                  <a:pt x="192" y="369"/>
                </a:cubicBezTo>
                <a:cubicBezTo>
                  <a:pt x="185" y="369"/>
                  <a:pt x="178" y="369"/>
                  <a:pt x="170" y="368"/>
                </a:cubicBezTo>
                <a:cubicBezTo>
                  <a:pt x="171" y="366"/>
                  <a:pt x="171" y="365"/>
                  <a:pt x="171" y="364"/>
                </a:cubicBezTo>
                <a:cubicBezTo>
                  <a:pt x="174" y="359"/>
                  <a:pt x="176" y="355"/>
                  <a:pt x="181" y="351"/>
                </a:cubicBezTo>
                <a:cubicBezTo>
                  <a:pt x="192" y="341"/>
                  <a:pt x="201" y="330"/>
                  <a:pt x="209" y="319"/>
                </a:cubicBezTo>
                <a:cubicBezTo>
                  <a:pt x="213" y="313"/>
                  <a:pt x="220" y="312"/>
                  <a:pt x="224" y="306"/>
                </a:cubicBezTo>
                <a:cubicBezTo>
                  <a:pt x="226" y="303"/>
                  <a:pt x="226" y="298"/>
                  <a:pt x="227" y="294"/>
                </a:cubicBezTo>
                <a:cubicBezTo>
                  <a:pt x="227" y="290"/>
                  <a:pt x="228" y="288"/>
                  <a:pt x="230" y="285"/>
                </a:cubicBezTo>
                <a:cubicBezTo>
                  <a:pt x="232" y="282"/>
                  <a:pt x="237" y="279"/>
                  <a:pt x="238" y="276"/>
                </a:cubicBezTo>
                <a:cubicBezTo>
                  <a:pt x="240" y="269"/>
                  <a:pt x="230" y="261"/>
                  <a:pt x="224" y="259"/>
                </a:cubicBezTo>
                <a:cubicBezTo>
                  <a:pt x="220" y="257"/>
                  <a:pt x="215" y="258"/>
                  <a:pt x="211" y="255"/>
                </a:cubicBezTo>
                <a:cubicBezTo>
                  <a:pt x="207" y="254"/>
                  <a:pt x="206" y="251"/>
                  <a:pt x="203" y="248"/>
                </a:cubicBezTo>
                <a:cubicBezTo>
                  <a:pt x="200" y="246"/>
                  <a:pt x="196" y="244"/>
                  <a:pt x="192" y="242"/>
                </a:cubicBezTo>
                <a:cubicBezTo>
                  <a:pt x="188" y="240"/>
                  <a:pt x="184" y="241"/>
                  <a:pt x="180" y="240"/>
                </a:cubicBezTo>
                <a:cubicBezTo>
                  <a:pt x="178" y="239"/>
                  <a:pt x="176" y="237"/>
                  <a:pt x="174" y="236"/>
                </a:cubicBezTo>
                <a:cubicBezTo>
                  <a:pt x="172" y="235"/>
                  <a:pt x="170" y="235"/>
                  <a:pt x="168" y="234"/>
                </a:cubicBezTo>
                <a:cubicBezTo>
                  <a:pt x="166" y="233"/>
                  <a:pt x="163" y="235"/>
                  <a:pt x="162" y="237"/>
                </a:cubicBezTo>
                <a:cubicBezTo>
                  <a:pt x="160" y="240"/>
                  <a:pt x="160" y="243"/>
                  <a:pt x="160" y="246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55" y="246"/>
                  <a:pt x="153" y="243"/>
                  <a:pt x="151" y="240"/>
                </a:cubicBezTo>
                <a:cubicBezTo>
                  <a:pt x="149" y="237"/>
                  <a:pt x="149" y="235"/>
                  <a:pt x="146" y="234"/>
                </a:cubicBezTo>
                <a:cubicBezTo>
                  <a:pt x="144" y="233"/>
                  <a:pt x="143" y="234"/>
                  <a:pt x="141" y="232"/>
                </a:cubicBezTo>
                <a:cubicBezTo>
                  <a:pt x="137" y="229"/>
                  <a:pt x="136" y="224"/>
                  <a:pt x="131" y="221"/>
                </a:cubicBezTo>
                <a:cubicBezTo>
                  <a:pt x="129" y="219"/>
                  <a:pt x="125" y="221"/>
                  <a:pt x="122" y="220"/>
                </a:cubicBezTo>
                <a:cubicBezTo>
                  <a:pt x="117" y="217"/>
                  <a:pt x="122" y="208"/>
                  <a:pt x="125" y="205"/>
                </a:cubicBezTo>
                <a:cubicBezTo>
                  <a:pt x="127" y="204"/>
                  <a:pt x="128" y="204"/>
                  <a:pt x="130" y="204"/>
                </a:cubicBezTo>
                <a:cubicBezTo>
                  <a:pt x="132" y="203"/>
                  <a:pt x="134" y="201"/>
                  <a:pt x="137" y="201"/>
                </a:cubicBezTo>
                <a:cubicBezTo>
                  <a:pt x="140" y="200"/>
                  <a:pt x="143" y="202"/>
                  <a:pt x="145" y="204"/>
                </a:cubicBezTo>
                <a:cubicBezTo>
                  <a:pt x="149" y="207"/>
                  <a:pt x="152" y="212"/>
                  <a:pt x="156" y="214"/>
                </a:cubicBezTo>
                <a:cubicBezTo>
                  <a:pt x="159" y="216"/>
                  <a:pt x="164" y="216"/>
                  <a:pt x="164" y="212"/>
                </a:cubicBezTo>
                <a:cubicBezTo>
                  <a:pt x="163" y="207"/>
                  <a:pt x="154" y="207"/>
                  <a:pt x="153" y="202"/>
                </a:cubicBezTo>
                <a:cubicBezTo>
                  <a:pt x="153" y="200"/>
                  <a:pt x="157" y="193"/>
                  <a:pt x="158" y="191"/>
                </a:cubicBezTo>
                <a:cubicBezTo>
                  <a:pt x="161" y="185"/>
                  <a:pt x="168" y="185"/>
                  <a:pt x="171" y="180"/>
                </a:cubicBezTo>
                <a:cubicBezTo>
                  <a:pt x="174" y="177"/>
                  <a:pt x="173" y="172"/>
                  <a:pt x="176" y="169"/>
                </a:cubicBezTo>
                <a:cubicBezTo>
                  <a:pt x="179" y="167"/>
                  <a:pt x="185" y="167"/>
                  <a:pt x="189" y="165"/>
                </a:cubicBezTo>
                <a:cubicBezTo>
                  <a:pt x="193" y="162"/>
                  <a:pt x="197" y="156"/>
                  <a:pt x="199" y="151"/>
                </a:cubicBezTo>
                <a:cubicBezTo>
                  <a:pt x="200" y="144"/>
                  <a:pt x="199" y="141"/>
                  <a:pt x="193" y="138"/>
                </a:cubicBezTo>
                <a:cubicBezTo>
                  <a:pt x="189" y="136"/>
                  <a:pt x="185" y="134"/>
                  <a:pt x="181" y="132"/>
                </a:cubicBezTo>
                <a:cubicBezTo>
                  <a:pt x="178" y="131"/>
                  <a:pt x="176" y="130"/>
                  <a:pt x="174" y="127"/>
                </a:cubicBezTo>
                <a:cubicBezTo>
                  <a:pt x="172" y="126"/>
                  <a:pt x="171" y="124"/>
                  <a:pt x="169" y="123"/>
                </a:cubicBezTo>
                <a:cubicBezTo>
                  <a:pt x="167" y="121"/>
                  <a:pt x="166" y="122"/>
                  <a:pt x="164" y="122"/>
                </a:cubicBezTo>
                <a:cubicBezTo>
                  <a:pt x="161" y="122"/>
                  <a:pt x="162" y="123"/>
                  <a:pt x="160" y="121"/>
                </a:cubicBezTo>
                <a:cubicBezTo>
                  <a:pt x="159" y="121"/>
                  <a:pt x="159" y="118"/>
                  <a:pt x="158" y="117"/>
                </a:cubicBezTo>
                <a:cubicBezTo>
                  <a:pt x="155" y="113"/>
                  <a:pt x="147" y="113"/>
                  <a:pt x="145" y="117"/>
                </a:cubicBezTo>
                <a:cubicBezTo>
                  <a:pt x="142" y="121"/>
                  <a:pt x="147" y="130"/>
                  <a:pt x="140" y="133"/>
                </a:cubicBezTo>
                <a:cubicBezTo>
                  <a:pt x="137" y="134"/>
                  <a:pt x="130" y="131"/>
                  <a:pt x="127" y="129"/>
                </a:cubicBezTo>
                <a:cubicBezTo>
                  <a:pt x="120" y="126"/>
                  <a:pt x="118" y="118"/>
                  <a:pt x="123" y="113"/>
                </a:cubicBezTo>
                <a:cubicBezTo>
                  <a:pt x="130" y="106"/>
                  <a:pt x="141" y="105"/>
                  <a:pt x="147" y="98"/>
                </a:cubicBezTo>
                <a:cubicBezTo>
                  <a:pt x="148" y="96"/>
                  <a:pt x="150" y="94"/>
                  <a:pt x="149" y="91"/>
                </a:cubicBezTo>
                <a:cubicBezTo>
                  <a:pt x="149" y="89"/>
                  <a:pt x="146" y="83"/>
                  <a:pt x="145" y="82"/>
                </a:cubicBezTo>
                <a:cubicBezTo>
                  <a:pt x="140" y="77"/>
                  <a:pt x="131" y="83"/>
                  <a:pt x="127" y="75"/>
                </a:cubicBezTo>
                <a:cubicBezTo>
                  <a:pt x="126" y="73"/>
                  <a:pt x="126" y="72"/>
                  <a:pt x="126" y="70"/>
                </a:cubicBezTo>
                <a:cubicBezTo>
                  <a:pt x="125" y="66"/>
                  <a:pt x="125" y="67"/>
                  <a:pt x="121" y="66"/>
                </a:cubicBezTo>
                <a:cubicBezTo>
                  <a:pt x="115" y="63"/>
                  <a:pt x="103" y="62"/>
                  <a:pt x="97" y="66"/>
                </a:cubicBezTo>
                <a:cubicBezTo>
                  <a:pt x="93" y="68"/>
                  <a:pt x="88" y="74"/>
                  <a:pt x="87" y="78"/>
                </a:cubicBezTo>
                <a:cubicBezTo>
                  <a:pt x="86" y="83"/>
                  <a:pt x="89" y="84"/>
                  <a:pt x="93" y="86"/>
                </a:cubicBezTo>
                <a:cubicBezTo>
                  <a:pt x="99" y="90"/>
                  <a:pt x="94" y="93"/>
                  <a:pt x="90" y="95"/>
                </a:cubicBezTo>
                <a:cubicBezTo>
                  <a:pt x="82" y="99"/>
                  <a:pt x="83" y="95"/>
                  <a:pt x="78" y="90"/>
                </a:cubicBezTo>
                <a:cubicBezTo>
                  <a:pt x="76" y="87"/>
                  <a:pt x="73" y="86"/>
                  <a:pt x="70" y="83"/>
                </a:cubicBezTo>
                <a:cubicBezTo>
                  <a:pt x="69" y="81"/>
                  <a:pt x="68" y="79"/>
                  <a:pt x="66" y="78"/>
                </a:cubicBezTo>
                <a:cubicBezTo>
                  <a:pt x="67" y="77"/>
                  <a:pt x="67" y="71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81" y="54"/>
                  <a:pt x="98" y="42"/>
                  <a:pt x="116" y="33"/>
                </a:cubicBezTo>
                <a:cubicBezTo>
                  <a:pt x="123" y="37"/>
                  <a:pt x="131" y="41"/>
                  <a:pt x="134" y="43"/>
                </a:cubicBezTo>
                <a:cubicBezTo>
                  <a:pt x="137" y="45"/>
                  <a:pt x="134" y="48"/>
                  <a:pt x="136" y="51"/>
                </a:cubicBezTo>
                <a:cubicBezTo>
                  <a:pt x="138" y="53"/>
                  <a:pt x="143" y="53"/>
                  <a:pt x="145" y="54"/>
                </a:cubicBezTo>
                <a:cubicBezTo>
                  <a:pt x="151" y="56"/>
                  <a:pt x="157" y="62"/>
                  <a:pt x="161" y="67"/>
                </a:cubicBezTo>
                <a:cubicBezTo>
                  <a:pt x="163" y="68"/>
                  <a:pt x="163" y="66"/>
                  <a:pt x="163" y="69"/>
                </a:cubicBezTo>
                <a:cubicBezTo>
                  <a:pt x="163" y="71"/>
                  <a:pt x="160" y="74"/>
                  <a:pt x="159" y="76"/>
                </a:cubicBezTo>
                <a:cubicBezTo>
                  <a:pt x="157" y="81"/>
                  <a:pt x="160" y="86"/>
                  <a:pt x="164" y="90"/>
                </a:cubicBezTo>
                <a:cubicBezTo>
                  <a:pt x="169" y="94"/>
                  <a:pt x="173" y="99"/>
                  <a:pt x="179" y="101"/>
                </a:cubicBezTo>
                <a:cubicBezTo>
                  <a:pt x="185" y="102"/>
                  <a:pt x="188" y="98"/>
                  <a:pt x="191" y="93"/>
                </a:cubicBezTo>
                <a:cubicBezTo>
                  <a:pt x="196" y="82"/>
                  <a:pt x="181" y="75"/>
                  <a:pt x="174" y="70"/>
                </a:cubicBezTo>
                <a:cubicBezTo>
                  <a:pt x="169" y="68"/>
                  <a:pt x="170" y="65"/>
                  <a:pt x="171" y="60"/>
                </a:cubicBezTo>
                <a:cubicBezTo>
                  <a:pt x="172" y="55"/>
                  <a:pt x="175" y="51"/>
                  <a:pt x="180" y="50"/>
                </a:cubicBezTo>
                <a:cubicBezTo>
                  <a:pt x="185" y="48"/>
                  <a:pt x="190" y="50"/>
                  <a:pt x="186" y="55"/>
                </a:cubicBezTo>
                <a:cubicBezTo>
                  <a:pt x="184" y="59"/>
                  <a:pt x="178" y="60"/>
                  <a:pt x="179" y="66"/>
                </a:cubicBezTo>
                <a:cubicBezTo>
                  <a:pt x="180" y="70"/>
                  <a:pt x="185" y="71"/>
                  <a:pt x="189" y="71"/>
                </a:cubicBezTo>
                <a:cubicBezTo>
                  <a:pt x="192" y="70"/>
                  <a:pt x="194" y="68"/>
                  <a:pt x="197" y="73"/>
                </a:cubicBezTo>
                <a:cubicBezTo>
                  <a:pt x="199" y="77"/>
                  <a:pt x="197" y="81"/>
                  <a:pt x="201" y="86"/>
                </a:cubicBezTo>
                <a:cubicBezTo>
                  <a:pt x="204" y="89"/>
                  <a:pt x="207" y="91"/>
                  <a:pt x="209" y="96"/>
                </a:cubicBezTo>
                <a:cubicBezTo>
                  <a:pt x="209" y="97"/>
                  <a:pt x="209" y="99"/>
                  <a:pt x="210" y="101"/>
                </a:cubicBezTo>
                <a:cubicBezTo>
                  <a:pt x="211" y="104"/>
                  <a:pt x="214" y="107"/>
                  <a:pt x="216" y="110"/>
                </a:cubicBezTo>
                <a:cubicBezTo>
                  <a:pt x="218" y="113"/>
                  <a:pt x="219" y="116"/>
                  <a:pt x="221" y="118"/>
                </a:cubicBezTo>
                <a:cubicBezTo>
                  <a:pt x="224" y="122"/>
                  <a:pt x="229" y="120"/>
                  <a:pt x="232" y="117"/>
                </a:cubicBezTo>
                <a:cubicBezTo>
                  <a:pt x="237" y="112"/>
                  <a:pt x="234" y="103"/>
                  <a:pt x="240" y="99"/>
                </a:cubicBezTo>
                <a:cubicBezTo>
                  <a:pt x="241" y="97"/>
                  <a:pt x="244" y="97"/>
                  <a:pt x="246" y="98"/>
                </a:cubicBezTo>
                <a:cubicBezTo>
                  <a:pt x="248" y="98"/>
                  <a:pt x="249" y="100"/>
                  <a:pt x="251" y="101"/>
                </a:cubicBezTo>
                <a:cubicBezTo>
                  <a:pt x="252" y="101"/>
                  <a:pt x="254" y="101"/>
                  <a:pt x="255" y="102"/>
                </a:cubicBezTo>
                <a:cubicBezTo>
                  <a:pt x="258" y="105"/>
                  <a:pt x="257" y="107"/>
                  <a:pt x="259" y="109"/>
                </a:cubicBezTo>
                <a:cubicBezTo>
                  <a:pt x="261" y="113"/>
                  <a:pt x="265" y="113"/>
                  <a:pt x="268" y="113"/>
                </a:cubicBezTo>
                <a:cubicBezTo>
                  <a:pt x="279" y="113"/>
                  <a:pt x="287" y="105"/>
                  <a:pt x="282" y="95"/>
                </a:cubicBezTo>
                <a:cubicBezTo>
                  <a:pt x="281" y="91"/>
                  <a:pt x="278" y="88"/>
                  <a:pt x="276" y="86"/>
                </a:cubicBezTo>
                <a:cubicBezTo>
                  <a:pt x="273" y="85"/>
                  <a:pt x="270" y="85"/>
                  <a:pt x="269" y="82"/>
                </a:cubicBezTo>
                <a:cubicBezTo>
                  <a:pt x="266" y="77"/>
                  <a:pt x="269" y="66"/>
                  <a:pt x="271" y="61"/>
                </a:cubicBezTo>
                <a:cubicBezTo>
                  <a:pt x="272" y="58"/>
                  <a:pt x="274" y="51"/>
                  <a:pt x="273" y="47"/>
                </a:cubicBezTo>
                <a:cubicBezTo>
                  <a:pt x="273" y="45"/>
                  <a:pt x="270" y="43"/>
                  <a:pt x="268" y="41"/>
                </a:cubicBezTo>
                <a:cubicBezTo>
                  <a:pt x="267" y="39"/>
                  <a:pt x="263" y="34"/>
                  <a:pt x="260" y="29"/>
                </a:cubicBezTo>
                <a:cubicBezTo>
                  <a:pt x="276" y="36"/>
                  <a:pt x="291" y="45"/>
                  <a:pt x="304" y="56"/>
                </a:cubicBezTo>
                <a:cubicBezTo>
                  <a:pt x="307" y="59"/>
                  <a:pt x="312" y="58"/>
                  <a:pt x="315" y="55"/>
                </a:cubicBezTo>
                <a:cubicBezTo>
                  <a:pt x="318" y="51"/>
                  <a:pt x="317" y="46"/>
                  <a:pt x="314" y="44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281" y="16"/>
                  <a:pt x="238" y="0"/>
                  <a:pt x="192" y="0"/>
                </a:cubicBezTo>
                <a:cubicBezTo>
                  <a:pt x="86" y="0"/>
                  <a:pt x="0" y="86"/>
                  <a:pt x="0" y="193"/>
                </a:cubicBezTo>
                <a:cubicBezTo>
                  <a:pt x="0" y="299"/>
                  <a:pt x="86" y="385"/>
                  <a:pt x="192" y="385"/>
                </a:cubicBezTo>
                <a:cubicBezTo>
                  <a:pt x="299" y="385"/>
                  <a:pt x="385" y="299"/>
                  <a:pt x="385" y="193"/>
                </a:cubicBezTo>
                <a:cubicBezTo>
                  <a:pt x="385" y="145"/>
                  <a:pt x="367" y="101"/>
                  <a:pt x="339" y="68"/>
                </a:cubicBezTo>
                <a:close/>
                <a:moveTo>
                  <a:pt x="340" y="133"/>
                </a:moveTo>
                <a:cubicBezTo>
                  <a:pt x="338" y="133"/>
                  <a:pt x="331" y="130"/>
                  <a:pt x="331" y="128"/>
                </a:cubicBezTo>
                <a:cubicBezTo>
                  <a:pt x="331" y="125"/>
                  <a:pt x="337" y="121"/>
                  <a:pt x="338" y="118"/>
                </a:cubicBezTo>
                <a:cubicBezTo>
                  <a:pt x="339" y="117"/>
                  <a:pt x="338" y="115"/>
                  <a:pt x="339" y="114"/>
                </a:cubicBezTo>
                <a:cubicBezTo>
                  <a:pt x="340" y="113"/>
                  <a:pt x="342" y="113"/>
                  <a:pt x="343" y="112"/>
                </a:cubicBezTo>
                <a:cubicBezTo>
                  <a:pt x="344" y="110"/>
                  <a:pt x="344" y="106"/>
                  <a:pt x="344" y="103"/>
                </a:cubicBezTo>
                <a:cubicBezTo>
                  <a:pt x="348" y="109"/>
                  <a:pt x="351" y="115"/>
                  <a:pt x="354" y="121"/>
                </a:cubicBezTo>
                <a:cubicBezTo>
                  <a:pt x="350" y="127"/>
                  <a:pt x="345" y="133"/>
                  <a:pt x="340" y="133"/>
                </a:cubicBezTo>
                <a:close/>
                <a:moveTo>
                  <a:pt x="169" y="306"/>
                </a:moveTo>
                <a:cubicBezTo>
                  <a:pt x="168" y="315"/>
                  <a:pt x="163" y="323"/>
                  <a:pt x="161" y="331"/>
                </a:cubicBezTo>
                <a:cubicBezTo>
                  <a:pt x="159" y="337"/>
                  <a:pt x="158" y="340"/>
                  <a:pt x="161" y="345"/>
                </a:cubicBezTo>
                <a:cubicBezTo>
                  <a:pt x="165" y="352"/>
                  <a:pt x="164" y="354"/>
                  <a:pt x="163" y="361"/>
                </a:cubicBezTo>
                <a:cubicBezTo>
                  <a:pt x="162" y="362"/>
                  <a:pt x="162" y="364"/>
                  <a:pt x="162" y="367"/>
                </a:cubicBezTo>
                <a:cubicBezTo>
                  <a:pt x="125" y="360"/>
                  <a:pt x="93" y="343"/>
                  <a:pt x="67" y="317"/>
                </a:cubicBezTo>
                <a:cubicBezTo>
                  <a:pt x="35" y="285"/>
                  <a:pt x="16" y="241"/>
                  <a:pt x="16" y="193"/>
                </a:cubicBezTo>
                <a:cubicBezTo>
                  <a:pt x="16" y="165"/>
                  <a:pt x="22" y="138"/>
                  <a:pt x="34" y="115"/>
                </a:cubicBezTo>
                <a:cubicBezTo>
                  <a:pt x="37" y="120"/>
                  <a:pt x="41" y="126"/>
                  <a:pt x="42" y="128"/>
                </a:cubicBezTo>
                <a:cubicBezTo>
                  <a:pt x="44" y="135"/>
                  <a:pt x="49" y="140"/>
                  <a:pt x="53" y="145"/>
                </a:cubicBezTo>
                <a:cubicBezTo>
                  <a:pt x="59" y="150"/>
                  <a:pt x="70" y="156"/>
                  <a:pt x="72" y="163"/>
                </a:cubicBezTo>
                <a:cubicBezTo>
                  <a:pt x="73" y="166"/>
                  <a:pt x="72" y="168"/>
                  <a:pt x="72" y="171"/>
                </a:cubicBezTo>
                <a:cubicBezTo>
                  <a:pt x="71" y="174"/>
                  <a:pt x="72" y="178"/>
                  <a:pt x="72" y="182"/>
                </a:cubicBezTo>
                <a:cubicBezTo>
                  <a:pt x="73" y="187"/>
                  <a:pt x="74" y="192"/>
                  <a:pt x="75" y="197"/>
                </a:cubicBezTo>
                <a:cubicBezTo>
                  <a:pt x="78" y="214"/>
                  <a:pt x="99" y="220"/>
                  <a:pt x="111" y="229"/>
                </a:cubicBezTo>
                <a:cubicBezTo>
                  <a:pt x="115" y="231"/>
                  <a:pt x="119" y="233"/>
                  <a:pt x="123" y="235"/>
                </a:cubicBezTo>
                <a:cubicBezTo>
                  <a:pt x="127" y="238"/>
                  <a:pt x="130" y="241"/>
                  <a:pt x="135" y="243"/>
                </a:cubicBezTo>
                <a:cubicBezTo>
                  <a:pt x="141" y="245"/>
                  <a:pt x="145" y="246"/>
                  <a:pt x="150" y="250"/>
                </a:cubicBezTo>
                <a:cubicBezTo>
                  <a:pt x="151" y="251"/>
                  <a:pt x="154" y="253"/>
                  <a:pt x="156" y="255"/>
                </a:cubicBezTo>
                <a:cubicBezTo>
                  <a:pt x="155" y="256"/>
                  <a:pt x="154" y="257"/>
                  <a:pt x="153" y="259"/>
                </a:cubicBezTo>
                <a:cubicBezTo>
                  <a:pt x="151" y="261"/>
                  <a:pt x="151" y="263"/>
                  <a:pt x="151" y="267"/>
                </a:cubicBezTo>
                <a:cubicBezTo>
                  <a:pt x="151" y="268"/>
                  <a:pt x="151" y="269"/>
                  <a:pt x="151" y="270"/>
                </a:cubicBezTo>
                <a:cubicBezTo>
                  <a:pt x="151" y="271"/>
                  <a:pt x="149" y="272"/>
                  <a:pt x="149" y="273"/>
                </a:cubicBezTo>
                <a:cubicBezTo>
                  <a:pt x="148" y="280"/>
                  <a:pt x="158" y="285"/>
                  <a:pt x="162" y="289"/>
                </a:cubicBezTo>
                <a:cubicBezTo>
                  <a:pt x="168" y="293"/>
                  <a:pt x="170" y="299"/>
                  <a:pt x="169" y="306"/>
                </a:cubicBezTo>
                <a:close/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 Box 9"/>
          <p:cNvSpPr txBox="1">
            <a:spLocks noChangeAspect="1" noChangeArrowheads="1"/>
          </p:cNvSpPr>
          <p:nvPr/>
        </p:nvSpPr>
        <p:spPr bwMode="auto">
          <a:xfrm>
            <a:off x="2926102" y="6180821"/>
            <a:ext cx="1075604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</a:rPr>
              <a:t>VHGW-BNG</a:t>
            </a:r>
            <a:endParaRPr lang="sv-SE" sz="1400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8301" y="5289081"/>
            <a:ext cx="1075604" cy="639049"/>
            <a:chOff x="6718301" y="5459527"/>
            <a:chExt cx="1075604" cy="639049"/>
          </a:xfrm>
        </p:grpSpPr>
        <p:sp>
          <p:nvSpPr>
            <p:cNvPr id="51" name="Freeform 3"/>
            <p:cNvSpPr>
              <a:spLocks noChangeAspect="1" noEditPoints="1"/>
            </p:cNvSpPr>
            <p:nvPr/>
          </p:nvSpPr>
          <p:spPr bwMode="auto">
            <a:xfrm>
              <a:off x="6718301" y="5459527"/>
              <a:ext cx="1048451" cy="639049"/>
            </a:xfrm>
            <a:custGeom>
              <a:avLst/>
              <a:gdLst>
                <a:gd name="T0" fmla="*/ 2147483647 w 296"/>
                <a:gd name="T1" fmla="*/ 2147483647 h 349"/>
                <a:gd name="T2" fmla="*/ 2147483647 w 296"/>
                <a:gd name="T3" fmla="*/ 2147483647 h 349"/>
                <a:gd name="T4" fmla="*/ 2147483647 w 296"/>
                <a:gd name="T5" fmla="*/ 2147483647 h 349"/>
                <a:gd name="T6" fmla="*/ 2147483647 w 296"/>
                <a:gd name="T7" fmla="*/ 0 h 349"/>
                <a:gd name="T8" fmla="*/ 0 w 296"/>
                <a:gd name="T9" fmla="*/ 2147483647 h 349"/>
                <a:gd name="T10" fmla="*/ 0 w 296"/>
                <a:gd name="T11" fmla="*/ 2147483647 h 349"/>
                <a:gd name="T12" fmla="*/ 0 w 296"/>
                <a:gd name="T13" fmla="*/ 2147483647 h 349"/>
                <a:gd name="T14" fmla="*/ 0 w 296"/>
                <a:gd name="T15" fmla="*/ 2147483647 h 349"/>
                <a:gd name="T16" fmla="*/ 2147483647 w 296"/>
                <a:gd name="T17" fmla="*/ 2147483647 h 349"/>
                <a:gd name="T18" fmla="*/ 2147483647 w 296"/>
                <a:gd name="T19" fmla="*/ 2147483647 h 349"/>
                <a:gd name="T20" fmla="*/ 2147483647 w 296"/>
                <a:gd name="T21" fmla="*/ 2147483647 h 349"/>
                <a:gd name="T22" fmla="*/ 2147483647 w 296"/>
                <a:gd name="T23" fmla="*/ 2147483647 h 349"/>
                <a:gd name="T24" fmla="*/ 2147483647 w 296"/>
                <a:gd name="T25" fmla="*/ 2147483647 h 349"/>
                <a:gd name="T26" fmla="*/ 2147483647 w 296"/>
                <a:gd name="T27" fmla="*/ 2147483647 h 349"/>
                <a:gd name="T28" fmla="*/ 2147483647 w 296"/>
                <a:gd name="T29" fmla="*/ 2147483647 h 349"/>
                <a:gd name="T30" fmla="*/ 2147483647 w 296"/>
                <a:gd name="T31" fmla="*/ 2147483647 h 349"/>
                <a:gd name="T32" fmla="*/ 2147483647 w 296"/>
                <a:gd name="T33" fmla="*/ 2147483647 h 349"/>
                <a:gd name="T34" fmla="*/ 2147483647 w 296"/>
                <a:gd name="T35" fmla="*/ 2147483647 h 349"/>
                <a:gd name="T36" fmla="*/ 2147483647 w 296"/>
                <a:gd name="T37" fmla="*/ 2147483647 h 349"/>
                <a:gd name="T38" fmla="*/ 2147483647 w 296"/>
                <a:gd name="T39" fmla="*/ 2147483647 h 349"/>
                <a:gd name="T40" fmla="*/ 2147483647 w 296"/>
                <a:gd name="T41" fmla="*/ 2147483647 h 349"/>
                <a:gd name="T42" fmla="*/ 2147483647 w 296"/>
                <a:gd name="T43" fmla="*/ 2147483647 h 349"/>
                <a:gd name="T44" fmla="*/ 2147483647 w 296"/>
                <a:gd name="T45" fmla="*/ 2147483647 h 349"/>
                <a:gd name="T46" fmla="*/ 2147483647 w 296"/>
                <a:gd name="T47" fmla="*/ 2147483647 h 349"/>
                <a:gd name="T48" fmla="*/ 2147483647 w 296"/>
                <a:gd name="T49" fmla="*/ 2147483647 h 349"/>
                <a:gd name="T50" fmla="*/ 2147483647 w 296"/>
                <a:gd name="T51" fmla="*/ 2147483647 h 3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96" h="349">
                  <a:moveTo>
                    <a:pt x="288" y="106"/>
                  </a:moveTo>
                  <a:cubicBezTo>
                    <a:pt x="293" y="106"/>
                    <a:pt x="296" y="103"/>
                    <a:pt x="296" y="98"/>
                  </a:cubicBezTo>
                  <a:cubicBezTo>
                    <a:pt x="296" y="53"/>
                    <a:pt x="296" y="53"/>
                    <a:pt x="296" y="53"/>
                  </a:cubicBezTo>
                  <a:cubicBezTo>
                    <a:pt x="296" y="18"/>
                    <a:pt x="248" y="0"/>
                    <a:pt x="148" y="0"/>
                  </a:cubicBezTo>
                  <a:cubicBezTo>
                    <a:pt x="48" y="0"/>
                    <a:pt x="0" y="18"/>
                    <a:pt x="0" y="53"/>
                  </a:cubicBezTo>
                  <a:cubicBezTo>
                    <a:pt x="0" y="54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0" y="327"/>
                    <a:pt x="50" y="349"/>
                    <a:pt x="148" y="349"/>
                  </a:cubicBezTo>
                  <a:cubicBezTo>
                    <a:pt x="242" y="349"/>
                    <a:pt x="296" y="326"/>
                    <a:pt x="296" y="286"/>
                  </a:cubicBezTo>
                  <a:cubicBezTo>
                    <a:pt x="296" y="130"/>
                    <a:pt x="296" y="130"/>
                    <a:pt x="296" y="130"/>
                  </a:cubicBezTo>
                  <a:cubicBezTo>
                    <a:pt x="296" y="126"/>
                    <a:pt x="293" y="122"/>
                    <a:pt x="288" y="122"/>
                  </a:cubicBezTo>
                  <a:cubicBezTo>
                    <a:pt x="284" y="122"/>
                    <a:pt x="280" y="126"/>
                    <a:pt x="280" y="130"/>
                  </a:cubicBezTo>
                  <a:cubicBezTo>
                    <a:pt x="280" y="286"/>
                    <a:pt x="280" y="286"/>
                    <a:pt x="280" y="286"/>
                  </a:cubicBezTo>
                  <a:cubicBezTo>
                    <a:pt x="280" y="315"/>
                    <a:pt x="230" y="333"/>
                    <a:pt x="148" y="333"/>
                  </a:cubicBezTo>
                  <a:cubicBezTo>
                    <a:pt x="88" y="333"/>
                    <a:pt x="16" y="325"/>
                    <a:pt x="16" y="286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37" y="99"/>
                    <a:pt x="81" y="106"/>
                    <a:pt x="148" y="106"/>
                  </a:cubicBezTo>
                  <a:cubicBezTo>
                    <a:pt x="215" y="106"/>
                    <a:pt x="259" y="99"/>
                    <a:pt x="280" y="83"/>
                  </a:cubicBezTo>
                  <a:cubicBezTo>
                    <a:pt x="280" y="98"/>
                    <a:pt x="280" y="98"/>
                    <a:pt x="280" y="98"/>
                  </a:cubicBezTo>
                  <a:cubicBezTo>
                    <a:pt x="280" y="103"/>
                    <a:pt x="284" y="106"/>
                    <a:pt x="288" y="106"/>
                  </a:cubicBezTo>
                  <a:close/>
                  <a:moveTo>
                    <a:pt x="148" y="90"/>
                  </a:moveTo>
                  <a:cubicBezTo>
                    <a:pt x="63" y="90"/>
                    <a:pt x="16" y="77"/>
                    <a:pt x="16" y="53"/>
                  </a:cubicBezTo>
                  <a:cubicBezTo>
                    <a:pt x="16" y="30"/>
                    <a:pt x="63" y="16"/>
                    <a:pt x="148" y="16"/>
                  </a:cubicBezTo>
                  <a:cubicBezTo>
                    <a:pt x="232" y="16"/>
                    <a:pt x="280" y="30"/>
                    <a:pt x="280" y="53"/>
                  </a:cubicBezTo>
                  <a:cubicBezTo>
                    <a:pt x="280" y="77"/>
                    <a:pt x="233" y="90"/>
                    <a:pt x="148" y="90"/>
                  </a:cubicBezTo>
                  <a:close/>
                </a:path>
              </a:pathLst>
            </a:custGeom>
            <a:solidFill>
              <a:srgbClr val="43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 Box 9"/>
            <p:cNvSpPr txBox="1">
              <a:spLocks noChangeAspect="1" noChangeArrowheads="1"/>
            </p:cNvSpPr>
            <p:nvPr/>
          </p:nvSpPr>
          <p:spPr bwMode="auto">
            <a:xfrm>
              <a:off x="6718301" y="5888854"/>
              <a:ext cx="1075604" cy="147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ts val="0"/>
                </a:spcBef>
              </a:pPr>
              <a:r>
                <a:rPr lang="en-US" sz="1200" b="1" dirty="0" smtClean="0">
                  <a:solidFill>
                    <a:srgbClr val="002060"/>
                  </a:solidFill>
                </a:rPr>
                <a:t>VHGW-CGN</a:t>
              </a:r>
              <a:endParaRPr lang="sv-SE" sz="1200" b="1" dirty="0">
                <a:solidFill>
                  <a:srgbClr val="002060"/>
                </a:solidFill>
              </a:endParaRPr>
            </a:p>
          </p:txBody>
        </p:sp>
        <p:pic>
          <p:nvPicPr>
            <p:cNvPr id="57" name="Logo2011" descr="Ericsson_Logo_Vertical_MSPowerPoin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1325" y="5645193"/>
              <a:ext cx="281467" cy="196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4" name="Group 71"/>
          <p:cNvGrpSpPr>
            <a:grpSpLocks noChangeAspect="1"/>
          </p:cNvGrpSpPr>
          <p:nvPr/>
        </p:nvGrpSpPr>
        <p:grpSpPr bwMode="auto">
          <a:xfrm>
            <a:off x="3056064" y="1309450"/>
            <a:ext cx="757415" cy="1088051"/>
            <a:chOff x="2362" y="2478"/>
            <a:chExt cx="969" cy="1392"/>
          </a:xfrm>
        </p:grpSpPr>
        <p:grpSp>
          <p:nvGrpSpPr>
            <p:cNvPr id="65" name="Group 60"/>
            <p:cNvGrpSpPr>
              <a:grpSpLocks noChangeAspect="1"/>
            </p:cNvGrpSpPr>
            <p:nvPr/>
          </p:nvGrpSpPr>
          <p:grpSpPr bwMode="auto">
            <a:xfrm>
              <a:off x="2365" y="2478"/>
              <a:ext cx="966" cy="1391"/>
              <a:chOff x="2365" y="2478"/>
              <a:chExt cx="966" cy="1391"/>
            </a:xfrm>
          </p:grpSpPr>
          <p:sp>
            <p:nvSpPr>
              <p:cNvPr id="67" name="Freeform 24"/>
              <p:cNvSpPr>
                <a:spLocks noChangeAspect="1"/>
              </p:cNvSpPr>
              <p:nvPr/>
            </p:nvSpPr>
            <p:spPr bwMode="auto">
              <a:xfrm>
                <a:off x="2384" y="2497"/>
                <a:ext cx="928" cy="1353"/>
              </a:xfrm>
              <a:custGeom>
                <a:avLst/>
                <a:gdLst>
                  <a:gd name="T0" fmla="*/ 68119 w 393"/>
                  <a:gd name="T1" fmla="*/ 14389 h 573"/>
                  <a:gd name="T2" fmla="*/ 68119 w 393"/>
                  <a:gd name="T3" fmla="*/ 93725 h 573"/>
                  <a:gd name="T4" fmla="*/ 62556 w 393"/>
                  <a:gd name="T5" fmla="*/ 99317 h 573"/>
                  <a:gd name="T6" fmla="*/ 5570 w 393"/>
                  <a:gd name="T7" fmla="*/ 99317 h 573"/>
                  <a:gd name="T8" fmla="*/ 0 w 393"/>
                  <a:gd name="T9" fmla="*/ 93725 h 573"/>
                  <a:gd name="T10" fmla="*/ 0 w 393"/>
                  <a:gd name="T11" fmla="*/ 5570 h 573"/>
                  <a:gd name="T12" fmla="*/ 5570 w 393"/>
                  <a:gd name="T13" fmla="*/ 0 h 573"/>
                  <a:gd name="T14" fmla="*/ 62556 w 393"/>
                  <a:gd name="T15" fmla="*/ 0 h 573"/>
                  <a:gd name="T16" fmla="*/ 68119 w 393"/>
                  <a:gd name="T17" fmla="*/ 5570 h 573"/>
                  <a:gd name="T18" fmla="*/ 68119 w 393"/>
                  <a:gd name="T19" fmla="*/ 8793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600"/>
              </a:p>
            </p:txBody>
          </p:sp>
          <p:sp>
            <p:nvSpPr>
              <p:cNvPr id="68" name="Freeform 25"/>
              <p:cNvSpPr>
                <a:spLocks noChangeAspect="1" noEditPoints="1"/>
              </p:cNvSpPr>
              <p:nvPr/>
            </p:nvSpPr>
            <p:spPr bwMode="auto">
              <a:xfrm>
                <a:off x="2365" y="2478"/>
                <a:ext cx="966" cy="1391"/>
              </a:xfrm>
              <a:custGeom>
                <a:avLst/>
                <a:gdLst>
                  <a:gd name="T0" fmla="*/ 71012 w 409"/>
                  <a:gd name="T1" fmla="*/ 10207 h 589"/>
                  <a:gd name="T2" fmla="*/ 64096 w 409"/>
                  <a:gd name="T3" fmla="*/ 0 h 589"/>
                  <a:gd name="T4" fmla="*/ 0 w 409"/>
                  <a:gd name="T5" fmla="*/ 6898 h 589"/>
                  <a:gd name="T6" fmla="*/ 6906 w 409"/>
                  <a:gd name="T7" fmla="*/ 102188 h 589"/>
                  <a:gd name="T8" fmla="*/ 71012 w 409"/>
                  <a:gd name="T9" fmla="*/ 95282 h 589"/>
                  <a:gd name="T10" fmla="*/ 69606 w 409"/>
                  <a:gd name="T11" fmla="*/ 14394 h 589"/>
                  <a:gd name="T12" fmla="*/ 68206 w 409"/>
                  <a:gd name="T13" fmla="*/ 95282 h 589"/>
                  <a:gd name="T14" fmla="*/ 6906 w 409"/>
                  <a:gd name="T15" fmla="*/ 99377 h 589"/>
                  <a:gd name="T16" fmla="*/ 2806 w 409"/>
                  <a:gd name="T17" fmla="*/ 6898 h 589"/>
                  <a:gd name="T18" fmla="*/ 64096 w 409"/>
                  <a:gd name="T19" fmla="*/ 2806 h 589"/>
                  <a:gd name="T20" fmla="*/ 68206 w 409"/>
                  <a:gd name="T21" fmla="*/ 10207 h 589"/>
                  <a:gd name="T22" fmla="*/ 25522 w 409"/>
                  <a:gd name="T23" fmla="*/ 35705 h 589"/>
                  <a:gd name="T24" fmla="*/ 46524 w 409"/>
                  <a:gd name="T25" fmla="*/ 35025 h 589"/>
                  <a:gd name="T26" fmla="*/ 36599 w 409"/>
                  <a:gd name="T27" fmla="*/ 13870 h 589"/>
                  <a:gd name="T28" fmla="*/ 34162 w 409"/>
                  <a:gd name="T29" fmla="*/ 13870 h 589"/>
                  <a:gd name="T30" fmla="*/ 24332 w 409"/>
                  <a:gd name="T31" fmla="*/ 35025 h 589"/>
                  <a:gd name="T32" fmla="*/ 35416 w 409"/>
                  <a:gd name="T33" fmla="*/ 17703 h 589"/>
                  <a:gd name="T34" fmla="*/ 27785 w 409"/>
                  <a:gd name="T35" fmla="*/ 32968 h 589"/>
                  <a:gd name="T36" fmla="*/ 15652 w 409"/>
                  <a:gd name="T37" fmla="*/ 42176 h 589"/>
                  <a:gd name="T38" fmla="*/ 13002 w 409"/>
                  <a:gd name="T39" fmla="*/ 44729 h 589"/>
                  <a:gd name="T40" fmla="*/ 13874 w 409"/>
                  <a:gd name="T41" fmla="*/ 55031 h 589"/>
                  <a:gd name="T42" fmla="*/ 35416 w 409"/>
                  <a:gd name="T43" fmla="*/ 58115 h 589"/>
                  <a:gd name="T44" fmla="*/ 55322 w 409"/>
                  <a:gd name="T45" fmla="*/ 55834 h 589"/>
                  <a:gd name="T46" fmla="*/ 58010 w 409"/>
                  <a:gd name="T47" fmla="*/ 53252 h 589"/>
                  <a:gd name="T48" fmla="*/ 56944 w 409"/>
                  <a:gd name="T49" fmla="*/ 43045 h 589"/>
                  <a:gd name="T50" fmla="*/ 35416 w 409"/>
                  <a:gd name="T51" fmla="*/ 39883 h 589"/>
                  <a:gd name="T52" fmla="*/ 15652 w 409"/>
                  <a:gd name="T53" fmla="*/ 42176 h 589"/>
                  <a:gd name="T54" fmla="*/ 53151 w 409"/>
                  <a:gd name="T55" fmla="*/ 53781 h 589"/>
                  <a:gd name="T56" fmla="*/ 20791 w 409"/>
                  <a:gd name="T57" fmla="*/ 54277 h 589"/>
                  <a:gd name="T58" fmla="*/ 15810 w 409"/>
                  <a:gd name="T59" fmla="*/ 52884 h 589"/>
                  <a:gd name="T60" fmla="*/ 16998 w 409"/>
                  <a:gd name="T61" fmla="*/ 48066 h 589"/>
                  <a:gd name="T62" fmla="*/ 50723 w 409"/>
                  <a:gd name="T63" fmla="*/ 48772 h 589"/>
                  <a:gd name="T64" fmla="*/ 55204 w 409"/>
                  <a:gd name="T65" fmla="*/ 52884 h 589"/>
                  <a:gd name="T66" fmla="*/ 54294 w 409"/>
                  <a:gd name="T67" fmla="*/ 44729 h 589"/>
                  <a:gd name="T68" fmla="*/ 53151 w 409"/>
                  <a:gd name="T69" fmla="*/ 45261 h 589"/>
                  <a:gd name="T70" fmla="*/ 20791 w 409"/>
                  <a:gd name="T71" fmla="*/ 45969 h 589"/>
                  <a:gd name="T72" fmla="*/ 16311 w 409"/>
                  <a:gd name="T73" fmla="*/ 44729 h 589"/>
                  <a:gd name="T74" fmla="*/ 35416 w 409"/>
                  <a:gd name="T75" fmla="*/ 42677 h 5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09"/>
                  <a:gd name="T115" fmla="*/ 0 h 589"/>
                  <a:gd name="T116" fmla="*/ 409 w 409"/>
                  <a:gd name="T117" fmla="*/ 589 h 5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147" y="206"/>
                    </a:moveTo>
                    <a:cubicBezTo>
                      <a:pt x="261" y="206"/>
                      <a:pt x="261" y="206"/>
                      <a:pt x="261" y="206"/>
                    </a:cubicBezTo>
                    <a:cubicBezTo>
                      <a:pt x="264" y="206"/>
                      <a:pt x="266" y="204"/>
                      <a:pt x="268" y="202"/>
                    </a:cubicBezTo>
                    <a:cubicBezTo>
                      <a:pt x="269" y="200"/>
                      <a:pt x="269" y="197"/>
                      <a:pt x="268" y="194"/>
                    </a:cubicBezTo>
                    <a:cubicBezTo>
                      <a:pt x="211" y="80"/>
                      <a:pt x="211" y="80"/>
                      <a:pt x="211" y="80"/>
                    </a:cubicBezTo>
                    <a:cubicBezTo>
                      <a:pt x="210" y="78"/>
                      <a:pt x="207" y="76"/>
                      <a:pt x="204" y="76"/>
                    </a:cubicBezTo>
                    <a:cubicBezTo>
                      <a:pt x="201" y="76"/>
                      <a:pt x="198" y="78"/>
                      <a:pt x="197" y="80"/>
                    </a:cubicBezTo>
                    <a:cubicBezTo>
                      <a:pt x="140" y="194"/>
                      <a:pt x="140" y="194"/>
                      <a:pt x="140" y="194"/>
                    </a:cubicBezTo>
                    <a:cubicBezTo>
                      <a:pt x="139" y="197"/>
                      <a:pt x="139" y="200"/>
                      <a:pt x="140" y="202"/>
                    </a:cubicBezTo>
                    <a:cubicBezTo>
                      <a:pt x="142" y="204"/>
                      <a:pt x="144" y="206"/>
                      <a:pt x="147" y="206"/>
                    </a:cubicBezTo>
                    <a:close/>
                    <a:moveTo>
                      <a:pt x="204" y="102"/>
                    </a:moveTo>
                    <a:cubicBezTo>
                      <a:pt x="248" y="190"/>
                      <a:pt x="248" y="190"/>
                      <a:pt x="248" y="190"/>
                    </a:cubicBezTo>
                    <a:cubicBezTo>
                      <a:pt x="160" y="190"/>
                      <a:pt x="160" y="190"/>
                      <a:pt x="160" y="190"/>
                    </a:cubicBezTo>
                    <a:lnTo>
                      <a:pt x="204" y="102"/>
                    </a:lnTo>
                    <a:close/>
                    <a:moveTo>
                      <a:pt x="90" y="243"/>
                    </a:moveTo>
                    <a:cubicBezTo>
                      <a:pt x="86" y="244"/>
                      <a:pt x="83" y="246"/>
                      <a:pt x="80" y="248"/>
                    </a:cubicBezTo>
                    <a:cubicBezTo>
                      <a:pt x="78" y="250"/>
                      <a:pt x="75" y="254"/>
                      <a:pt x="75" y="258"/>
                    </a:cubicBezTo>
                    <a:cubicBezTo>
                      <a:pt x="75" y="307"/>
                      <a:pt x="75" y="307"/>
                      <a:pt x="75" y="307"/>
                    </a:cubicBezTo>
                    <a:cubicBezTo>
                      <a:pt x="75" y="311"/>
                      <a:pt x="78" y="315"/>
                      <a:pt x="80" y="317"/>
                    </a:cubicBezTo>
                    <a:cubicBezTo>
                      <a:pt x="85" y="321"/>
                      <a:pt x="91" y="323"/>
                      <a:pt x="98" y="325"/>
                    </a:cubicBezTo>
                    <a:cubicBezTo>
                      <a:pt x="121" y="331"/>
                      <a:pt x="160" y="335"/>
                      <a:pt x="204" y="335"/>
                    </a:cubicBezTo>
                    <a:cubicBezTo>
                      <a:pt x="238" y="335"/>
                      <a:pt x="269" y="333"/>
                      <a:pt x="292" y="329"/>
                    </a:cubicBezTo>
                    <a:cubicBezTo>
                      <a:pt x="303" y="327"/>
                      <a:pt x="312" y="325"/>
                      <a:pt x="319" y="322"/>
                    </a:cubicBezTo>
                    <a:cubicBezTo>
                      <a:pt x="323" y="321"/>
                      <a:pt x="326" y="319"/>
                      <a:pt x="328" y="317"/>
                    </a:cubicBezTo>
                    <a:cubicBezTo>
                      <a:pt x="331" y="315"/>
                      <a:pt x="334" y="311"/>
                      <a:pt x="334" y="307"/>
                    </a:cubicBezTo>
                    <a:cubicBezTo>
                      <a:pt x="334" y="258"/>
                      <a:pt x="334" y="258"/>
                      <a:pt x="334" y="258"/>
                    </a:cubicBezTo>
                    <a:cubicBezTo>
                      <a:pt x="334" y="254"/>
                      <a:pt x="331" y="250"/>
                      <a:pt x="328" y="248"/>
                    </a:cubicBezTo>
                    <a:cubicBezTo>
                      <a:pt x="324" y="244"/>
                      <a:pt x="318" y="242"/>
                      <a:pt x="310" y="240"/>
                    </a:cubicBezTo>
                    <a:cubicBezTo>
                      <a:pt x="288" y="234"/>
                      <a:pt x="249" y="230"/>
                      <a:pt x="204" y="230"/>
                    </a:cubicBezTo>
                    <a:cubicBezTo>
                      <a:pt x="171" y="230"/>
                      <a:pt x="140" y="232"/>
                      <a:pt x="117" y="236"/>
                    </a:cubicBezTo>
                    <a:cubicBezTo>
                      <a:pt x="106" y="238"/>
                      <a:pt x="97" y="240"/>
                      <a:pt x="90" y="243"/>
                    </a:cubicBezTo>
                    <a:close/>
                    <a:moveTo>
                      <a:pt x="318" y="305"/>
                    </a:moveTo>
                    <a:cubicBezTo>
                      <a:pt x="316" y="306"/>
                      <a:pt x="312" y="308"/>
                      <a:pt x="306" y="310"/>
                    </a:cubicBezTo>
                    <a:cubicBezTo>
                      <a:pt x="286" y="315"/>
                      <a:pt x="248" y="319"/>
                      <a:pt x="204" y="319"/>
                    </a:cubicBezTo>
                    <a:cubicBezTo>
                      <a:pt x="171" y="319"/>
                      <a:pt x="141" y="317"/>
                      <a:pt x="120" y="313"/>
                    </a:cubicBezTo>
                    <a:cubicBezTo>
                      <a:pt x="109" y="312"/>
                      <a:pt x="101" y="309"/>
                      <a:pt x="96" y="307"/>
                    </a:cubicBezTo>
                    <a:cubicBezTo>
                      <a:pt x="93" y="306"/>
                      <a:pt x="92" y="306"/>
                      <a:pt x="91" y="305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3" y="275"/>
                      <a:pt x="96" y="276"/>
                      <a:pt x="98" y="277"/>
                    </a:cubicBezTo>
                    <a:cubicBezTo>
                      <a:pt x="121" y="283"/>
                      <a:pt x="160" y="287"/>
                      <a:pt x="204" y="287"/>
                    </a:cubicBezTo>
                    <a:cubicBezTo>
                      <a:pt x="238" y="287"/>
                      <a:pt x="269" y="285"/>
                      <a:pt x="292" y="281"/>
                    </a:cubicBezTo>
                    <a:cubicBezTo>
                      <a:pt x="302" y="279"/>
                      <a:pt x="311" y="277"/>
                      <a:pt x="318" y="274"/>
                    </a:cubicBezTo>
                    <a:lnTo>
                      <a:pt x="318" y="305"/>
                    </a:lnTo>
                    <a:close/>
                    <a:moveTo>
                      <a:pt x="289" y="252"/>
                    </a:moveTo>
                    <a:cubicBezTo>
                      <a:pt x="299" y="253"/>
                      <a:pt x="308" y="256"/>
                      <a:pt x="313" y="258"/>
                    </a:cubicBezTo>
                    <a:cubicBezTo>
                      <a:pt x="314" y="258"/>
                      <a:pt x="314" y="258"/>
                      <a:pt x="315" y="258"/>
                    </a:cubicBezTo>
                    <a:cubicBezTo>
                      <a:pt x="313" y="259"/>
                      <a:pt x="310" y="260"/>
                      <a:pt x="306" y="261"/>
                    </a:cubicBezTo>
                    <a:cubicBezTo>
                      <a:pt x="286" y="267"/>
                      <a:pt x="248" y="271"/>
                      <a:pt x="204" y="271"/>
                    </a:cubicBezTo>
                    <a:cubicBezTo>
                      <a:pt x="171" y="271"/>
                      <a:pt x="141" y="269"/>
                      <a:pt x="120" y="265"/>
                    </a:cubicBezTo>
                    <a:cubicBezTo>
                      <a:pt x="109" y="263"/>
                      <a:pt x="101" y="261"/>
                      <a:pt x="96" y="259"/>
                    </a:cubicBezTo>
                    <a:cubicBezTo>
                      <a:pt x="95" y="259"/>
                      <a:pt x="95" y="259"/>
                      <a:pt x="94" y="258"/>
                    </a:cubicBezTo>
                    <a:cubicBezTo>
                      <a:pt x="96" y="257"/>
                      <a:pt x="99" y="256"/>
                      <a:pt x="103" y="255"/>
                    </a:cubicBezTo>
                    <a:cubicBezTo>
                      <a:pt x="122" y="250"/>
                      <a:pt x="161" y="246"/>
                      <a:pt x="204" y="246"/>
                    </a:cubicBezTo>
                    <a:cubicBezTo>
                      <a:pt x="238" y="246"/>
                      <a:pt x="268" y="248"/>
                      <a:pt x="289" y="252"/>
                    </a:cubicBezTo>
                    <a:close/>
                  </a:path>
                </a:pathLst>
              </a:custGeom>
              <a:solidFill>
                <a:srgbClr val="00A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600"/>
              </a:p>
            </p:txBody>
          </p:sp>
          <p:sp>
            <p:nvSpPr>
              <p:cNvPr id="69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2440" y="3456"/>
                <a:ext cx="81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400" dirty="0" smtClean="0">
                    <a:solidFill>
                      <a:srgbClr val="00A9D4"/>
                    </a:solidFill>
                  </a:rPr>
                  <a:t>AAA</a:t>
                </a:r>
                <a:endParaRPr lang="en-US" sz="1400" dirty="0">
                  <a:solidFill>
                    <a:srgbClr val="00A9D4"/>
                  </a:solidFill>
                </a:endParaRPr>
              </a:p>
            </p:txBody>
          </p:sp>
        </p:grpSp>
        <p:sp>
          <p:nvSpPr>
            <p:cNvPr id="66" name="Rectangle 61"/>
            <p:cNvSpPr>
              <a:spLocks noChangeAspect="1" noChangeArrowheads="1"/>
            </p:cNvSpPr>
            <p:nvPr/>
          </p:nvSpPr>
          <p:spPr bwMode="auto">
            <a:xfrm>
              <a:off x="2362" y="2478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 sz="160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804860" y="1243564"/>
            <a:ext cx="1819608" cy="1219039"/>
            <a:chOff x="4804860" y="1243564"/>
            <a:chExt cx="1819608" cy="1219039"/>
          </a:xfrm>
        </p:grpSpPr>
        <p:sp>
          <p:nvSpPr>
            <p:cNvPr id="89" name="Rounded Rectangle 88"/>
            <p:cNvSpPr/>
            <p:nvPr/>
          </p:nvSpPr>
          <p:spPr bwMode="auto">
            <a:xfrm>
              <a:off x="4804860" y="1243564"/>
              <a:ext cx="1819608" cy="1219039"/>
            </a:xfrm>
            <a:prstGeom prst="roundRect">
              <a:avLst>
                <a:gd name="adj" fmla="val 6058"/>
              </a:avLst>
            </a:prstGeom>
            <a:solidFill>
              <a:schemeClr val="bg1"/>
            </a:solidFill>
            <a:ln w="31750" cap="flat" cmpd="sng" algn="ctr">
              <a:solidFill>
                <a:srgbClr val="8BC5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rial" charset="0"/>
              </a:endParaRPr>
            </a:p>
          </p:txBody>
        </p:sp>
        <p:grpSp>
          <p:nvGrpSpPr>
            <p:cNvPr id="78" name="Group 111"/>
            <p:cNvGrpSpPr>
              <a:grpSpLocks noChangeAspect="1"/>
            </p:cNvGrpSpPr>
            <p:nvPr/>
          </p:nvGrpSpPr>
          <p:grpSpPr bwMode="auto">
            <a:xfrm>
              <a:off x="5747107" y="1304872"/>
              <a:ext cx="740219" cy="1072418"/>
              <a:chOff x="2365" y="2478"/>
              <a:chExt cx="966" cy="1391"/>
            </a:xfrm>
          </p:grpSpPr>
          <p:sp>
            <p:nvSpPr>
              <p:cNvPr id="79" name="AutoShape 112"/>
              <p:cNvSpPr>
                <a:spLocks noChangeAspect="1" noChangeArrowheads="1"/>
              </p:cNvSpPr>
              <p:nvPr/>
            </p:nvSpPr>
            <p:spPr bwMode="auto">
              <a:xfrm>
                <a:off x="2384" y="2497"/>
                <a:ext cx="929" cy="1353"/>
              </a:xfrm>
              <a:prstGeom prst="roundRect">
                <a:avLst>
                  <a:gd name="adj" fmla="val 7889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sv-SE" sz="1400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80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2439" y="3486"/>
                <a:ext cx="816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400" dirty="0" smtClean="0">
                    <a:solidFill>
                      <a:srgbClr val="00A9D4"/>
                    </a:solidFill>
                  </a:rPr>
                  <a:t>BBSC</a:t>
                </a:r>
                <a:endParaRPr lang="sv-SE" sz="1400" dirty="0">
                  <a:solidFill>
                    <a:srgbClr val="00A9D4"/>
                  </a:solidFill>
                </a:endParaRPr>
              </a:p>
            </p:txBody>
          </p:sp>
          <p:sp>
            <p:nvSpPr>
              <p:cNvPr id="81" name="Freeform 114"/>
              <p:cNvSpPr>
                <a:spLocks noChangeAspect="1" noEditPoints="1"/>
              </p:cNvSpPr>
              <p:nvPr/>
            </p:nvSpPr>
            <p:spPr bwMode="auto">
              <a:xfrm>
                <a:off x="2365" y="2478"/>
                <a:ext cx="966" cy="1391"/>
              </a:xfrm>
              <a:custGeom>
                <a:avLst/>
                <a:gdLst>
                  <a:gd name="T0" fmla="*/ 71012 w 409"/>
                  <a:gd name="T1" fmla="*/ 6898 h 589"/>
                  <a:gd name="T2" fmla="*/ 0 w 409"/>
                  <a:gd name="T3" fmla="*/ 6898 h 589"/>
                  <a:gd name="T4" fmla="*/ 64096 w 409"/>
                  <a:gd name="T5" fmla="*/ 102188 h 589"/>
                  <a:gd name="T6" fmla="*/ 69606 w 409"/>
                  <a:gd name="T7" fmla="*/ 14394 h 589"/>
                  <a:gd name="T8" fmla="*/ 64096 w 409"/>
                  <a:gd name="T9" fmla="*/ 99377 h 589"/>
                  <a:gd name="T10" fmla="*/ 2806 w 409"/>
                  <a:gd name="T11" fmla="*/ 6898 h 589"/>
                  <a:gd name="T12" fmla="*/ 68206 w 409"/>
                  <a:gd name="T13" fmla="*/ 6898 h 589"/>
                  <a:gd name="T14" fmla="*/ 59025 w 409"/>
                  <a:gd name="T15" fmla="*/ 43704 h 589"/>
                  <a:gd name="T16" fmla="*/ 59025 w 409"/>
                  <a:gd name="T17" fmla="*/ 36303 h 589"/>
                  <a:gd name="T18" fmla="*/ 53425 w 409"/>
                  <a:gd name="T19" fmla="*/ 41808 h 589"/>
                  <a:gd name="T20" fmla="*/ 55917 w 409"/>
                  <a:gd name="T21" fmla="*/ 45638 h 589"/>
                  <a:gd name="T22" fmla="*/ 44627 w 409"/>
                  <a:gd name="T23" fmla="*/ 43704 h 589"/>
                  <a:gd name="T24" fmla="*/ 44627 w 409"/>
                  <a:gd name="T25" fmla="*/ 36303 h 589"/>
                  <a:gd name="T26" fmla="*/ 39027 w 409"/>
                  <a:gd name="T27" fmla="*/ 41808 h 589"/>
                  <a:gd name="T28" fmla="*/ 41290 w 409"/>
                  <a:gd name="T29" fmla="*/ 45638 h 589"/>
                  <a:gd name="T30" fmla="*/ 30066 w 409"/>
                  <a:gd name="T31" fmla="*/ 43704 h 589"/>
                  <a:gd name="T32" fmla="*/ 30066 w 409"/>
                  <a:gd name="T33" fmla="*/ 36303 h 589"/>
                  <a:gd name="T34" fmla="*/ 24455 w 409"/>
                  <a:gd name="T35" fmla="*/ 41808 h 589"/>
                  <a:gd name="T36" fmla="*/ 26894 w 409"/>
                  <a:gd name="T37" fmla="*/ 45638 h 589"/>
                  <a:gd name="T38" fmla="*/ 15652 w 409"/>
                  <a:gd name="T39" fmla="*/ 43704 h 589"/>
                  <a:gd name="T40" fmla="*/ 15652 w 409"/>
                  <a:gd name="T41" fmla="*/ 36303 h 589"/>
                  <a:gd name="T42" fmla="*/ 10080 w 409"/>
                  <a:gd name="T43" fmla="*/ 41808 h 589"/>
                  <a:gd name="T44" fmla="*/ 12501 w 409"/>
                  <a:gd name="T45" fmla="*/ 50697 h 589"/>
                  <a:gd name="T46" fmla="*/ 10080 w 409"/>
                  <a:gd name="T47" fmla="*/ 56202 h 589"/>
                  <a:gd name="T48" fmla="*/ 17707 w 409"/>
                  <a:gd name="T49" fmla="*/ 56202 h 589"/>
                  <a:gd name="T50" fmla="*/ 15284 w 409"/>
                  <a:gd name="T51" fmla="*/ 50697 h 589"/>
                  <a:gd name="T52" fmla="*/ 26894 w 409"/>
                  <a:gd name="T53" fmla="*/ 50697 h 589"/>
                  <a:gd name="T54" fmla="*/ 24455 w 409"/>
                  <a:gd name="T55" fmla="*/ 56202 h 589"/>
                  <a:gd name="T56" fmla="*/ 32109 w 409"/>
                  <a:gd name="T57" fmla="*/ 56202 h 589"/>
                  <a:gd name="T58" fmla="*/ 29681 w 409"/>
                  <a:gd name="T59" fmla="*/ 50697 h 589"/>
                  <a:gd name="T60" fmla="*/ 41290 w 409"/>
                  <a:gd name="T61" fmla="*/ 50697 h 589"/>
                  <a:gd name="T62" fmla="*/ 39027 w 409"/>
                  <a:gd name="T63" fmla="*/ 56202 h 589"/>
                  <a:gd name="T64" fmla="*/ 46524 w 409"/>
                  <a:gd name="T65" fmla="*/ 56202 h 589"/>
                  <a:gd name="T66" fmla="*/ 44096 w 409"/>
                  <a:gd name="T67" fmla="*/ 50697 h 589"/>
                  <a:gd name="T68" fmla="*/ 55917 w 409"/>
                  <a:gd name="T69" fmla="*/ 50697 h 589"/>
                  <a:gd name="T70" fmla="*/ 53425 w 409"/>
                  <a:gd name="T71" fmla="*/ 56202 h 589"/>
                  <a:gd name="T72" fmla="*/ 60938 w 409"/>
                  <a:gd name="T73" fmla="*/ 56202 h 589"/>
                  <a:gd name="T74" fmla="*/ 58657 w 409"/>
                  <a:gd name="T75" fmla="*/ 50697 h 589"/>
                  <a:gd name="T76" fmla="*/ 16835 w 409"/>
                  <a:gd name="T77" fmla="*/ 15053 h 589"/>
                  <a:gd name="T78" fmla="*/ 16679 w 409"/>
                  <a:gd name="T79" fmla="*/ 15421 h 589"/>
                  <a:gd name="T80" fmla="*/ 16455 w 409"/>
                  <a:gd name="T81" fmla="*/ 15806 h 589"/>
                  <a:gd name="T82" fmla="*/ 16679 w 409"/>
                  <a:gd name="T83" fmla="*/ 16675 h 589"/>
                  <a:gd name="T84" fmla="*/ 16835 w 409"/>
                  <a:gd name="T85" fmla="*/ 16978 h 589"/>
                  <a:gd name="T86" fmla="*/ 26023 w 409"/>
                  <a:gd name="T87" fmla="*/ 24327 h 589"/>
                  <a:gd name="T88" fmla="*/ 38746 w 409"/>
                  <a:gd name="T89" fmla="*/ 17323 h 589"/>
                  <a:gd name="T90" fmla="*/ 21160 w 409"/>
                  <a:gd name="T91" fmla="*/ 14557 h 589"/>
                  <a:gd name="T92" fmla="*/ 24110 w 409"/>
                  <a:gd name="T93" fmla="*/ 7770 h 589"/>
                  <a:gd name="T94" fmla="*/ 30872 w 409"/>
                  <a:gd name="T95" fmla="*/ 23208 h 589"/>
                  <a:gd name="T96" fmla="*/ 44967 w 409"/>
                  <a:gd name="T97" fmla="*/ 29454 h 589"/>
                  <a:gd name="T98" fmla="*/ 47048 w 409"/>
                  <a:gd name="T99" fmla="*/ 31360 h 589"/>
                  <a:gd name="T100" fmla="*/ 54294 w 409"/>
                  <a:gd name="T101" fmla="*/ 23942 h 589"/>
                  <a:gd name="T102" fmla="*/ 54516 w 409"/>
                  <a:gd name="T103" fmla="*/ 23576 h 589"/>
                  <a:gd name="T104" fmla="*/ 54516 w 409"/>
                  <a:gd name="T105" fmla="*/ 22934 h 589"/>
                  <a:gd name="T106" fmla="*/ 54294 w 409"/>
                  <a:gd name="T107" fmla="*/ 22393 h 589"/>
                  <a:gd name="T108" fmla="*/ 46021 w 409"/>
                  <a:gd name="T109" fmla="*/ 14557 h 589"/>
                  <a:gd name="T110" fmla="*/ 49814 w 409"/>
                  <a:gd name="T111" fmla="*/ 21902 h 5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09" h="589">
                    <a:moveTo>
                      <a:pt x="401" y="67"/>
                    </a:moveTo>
                    <a:cubicBezTo>
                      <a:pt x="406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2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2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6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3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7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7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3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340" y="252"/>
                    </a:moveTo>
                    <a:cubicBezTo>
                      <a:pt x="346" y="252"/>
                      <a:pt x="351" y="247"/>
                      <a:pt x="351" y="241"/>
                    </a:cubicBezTo>
                    <a:cubicBezTo>
                      <a:pt x="351" y="220"/>
                      <a:pt x="351" y="220"/>
                      <a:pt x="351" y="220"/>
                    </a:cubicBezTo>
                    <a:cubicBezTo>
                      <a:pt x="351" y="214"/>
                      <a:pt x="346" y="209"/>
                      <a:pt x="340" y="209"/>
                    </a:cubicBezTo>
                    <a:cubicBezTo>
                      <a:pt x="319" y="209"/>
                      <a:pt x="319" y="209"/>
                      <a:pt x="319" y="209"/>
                    </a:cubicBezTo>
                    <a:cubicBezTo>
                      <a:pt x="313" y="209"/>
                      <a:pt x="308" y="214"/>
                      <a:pt x="308" y="220"/>
                    </a:cubicBezTo>
                    <a:cubicBezTo>
                      <a:pt x="308" y="241"/>
                      <a:pt x="308" y="241"/>
                      <a:pt x="308" y="241"/>
                    </a:cubicBezTo>
                    <a:cubicBezTo>
                      <a:pt x="308" y="247"/>
                      <a:pt x="313" y="252"/>
                      <a:pt x="319" y="252"/>
                    </a:cubicBezTo>
                    <a:cubicBezTo>
                      <a:pt x="322" y="252"/>
                      <a:pt x="322" y="252"/>
                      <a:pt x="322" y="252"/>
                    </a:cubicBezTo>
                    <a:cubicBezTo>
                      <a:pt x="322" y="263"/>
                      <a:pt x="322" y="263"/>
                      <a:pt x="322" y="263"/>
                    </a:cubicBezTo>
                    <a:cubicBezTo>
                      <a:pt x="254" y="263"/>
                      <a:pt x="254" y="263"/>
                      <a:pt x="254" y="263"/>
                    </a:cubicBezTo>
                    <a:cubicBezTo>
                      <a:pt x="254" y="252"/>
                      <a:pt x="254" y="252"/>
                      <a:pt x="254" y="252"/>
                    </a:cubicBezTo>
                    <a:cubicBezTo>
                      <a:pt x="257" y="252"/>
                      <a:pt x="257" y="252"/>
                      <a:pt x="257" y="252"/>
                    </a:cubicBezTo>
                    <a:cubicBezTo>
                      <a:pt x="263" y="252"/>
                      <a:pt x="268" y="247"/>
                      <a:pt x="268" y="241"/>
                    </a:cubicBezTo>
                    <a:cubicBezTo>
                      <a:pt x="268" y="220"/>
                      <a:pt x="268" y="220"/>
                      <a:pt x="268" y="220"/>
                    </a:cubicBezTo>
                    <a:cubicBezTo>
                      <a:pt x="268" y="214"/>
                      <a:pt x="263" y="209"/>
                      <a:pt x="257" y="209"/>
                    </a:cubicBezTo>
                    <a:cubicBezTo>
                      <a:pt x="236" y="209"/>
                      <a:pt x="236" y="209"/>
                      <a:pt x="236" y="209"/>
                    </a:cubicBezTo>
                    <a:cubicBezTo>
                      <a:pt x="230" y="209"/>
                      <a:pt x="225" y="214"/>
                      <a:pt x="225" y="220"/>
                    </a:cubicBezTo>
                    <a:cubicBezTo>
                      <a:pt x="225" y="241"/>
                      <a:pt x="225" y="241"/>
                      <a:pt x="225" y="241"/>
                    </a:cubicBezTo>
                    <a:cubicBezTo>
                      <a:pt x="225" y="247"/>
                      <a:pt x="230" y="252"/>
                      <a:pt x="236" y="252"/>
                    </a:cubicBezTo>
                    <a:cubicBezTo>
                      <a:pt x="238" y="252"/>
                      <a:pt x="238" y="252"/>
                      <a:pt x="238" y="252"/>
                    </a:cubicBezTo>
                    <a:cubicBezTo>
                      <a:pt x="238" y="263"/>
                      <a:pt x="238" y="263"/>
                      <a:pt x="238" y="263"/>
                    </a:cubicBezTo>
                    <a:cubicBezTo>
                      <a:pt x="171" y="263"/>
                      <a:pt x="171" y="263"/>
                      <a:pt x="171" y="263"/>
                    </a:cubicBezTo>
                    <a:cubicBezTo>
                      <a:pt x="171" y="252"/>
                      <a:pt x="171" y="252"/>
                      <a:pt x="171" y="252"/>
                    </a:cubicBezTo>
                    <a:cubicBezTo>
                      <a:pt x="173" y="252"/>
                      <a:pt x="173" y="252"/>
                      <a:pt x="173" y="252"/>
                    </a:cubicBezTo>
                    <a:cubicBezTo>
                      <a:pt x="180" y="252"/>
                      <a:pt x="185" y="247"/>
                      <a:pt x="185" y="241"/>
                    </a:cubicBezTo>
                    <a:cubicBezTo>
                      <a:pt x="185" y="220"/>
                      <a:pt x="185" y="220"/>
                      <a:pt x="185" y="220"/>
                    </a:cubicBezTo>
                    <a:cubicBezTo>
                      <a:pt x="185" y="214"/>
                      <a:pt x="180" y="209"/>
                      <a:pt x="173" y="209"/>
                    </a:cubicBezTo>
                    <a:cubicBezTo>
                      <a:pt x="153" y="209"/>
                      <a:pt x="153" y="209"/>
                      <a:pt x="153" y="209"/>
                    </a:cubicBezTo>
                    <a:cubicBezTo>
                      <a:pt x="147" y="209"/>
                      <a:pt x="141" y="214"/>
                      <a:pt x="141" y="220"/>
                    </a:cubicBezTo>
                    <a:cubicBezTo>
                      <a:pt x="141" y="241"/>
                      <a:pt x="141" y="241"/>
                      <a:pt x="141" y="241"/>
                    </a:cubicBezTo>
                    <a:cubicBezTo>
                      <a:pt x="141" y="247"/>
                      <a:pt x="147" y="252"/>
                      <a:pt x="153" y="252"/>
                    </a:cubicBezTo>
                    <a:cubicBezTo>
                      <a:pt x="155" y="252"/>
                      <a:pt x="155" y="252"/>
                      <a:pt x="155" y="252"/>
                    </a:cubicBezTo>
                    <a:cubicBezTo>
                      <a:pt x="155" y="263"/>
                      <a:pt x="155" y="263"/>
                      <a:pt x="155" y="263"/>
                    </a:cubicBezTo>
                    <a:cubicBezTo>
                      <a:pt x="88" y="263"/>
                      <a:pt x="88" y="263"/>
                      <a:pt x="88" y="263"/>
                    </a:cubicBezTo>
                    <a:cubicBezTo>
                      <a:pt x="88" y="252"/>
                      <a:pt x="88" y="252"/>
                      <a:pt x="88" y="252"/>
                    </a:cubicBezTo>
                    <a:cubicBezTo>
                      <a:pt x="90" y="252"/>
                      <a:pt x="90" y="252"/>
                      <a:pt x="90" y="252"/>
                    </a:cubicBezTo>
                    <a:cubicBezTo>
                      <a:pt x="96" y="252"/>
                      <a:pt x="102" y="247"/>
                      <a:pt x="102" y="241"/>
                    </a:cubicBezTo>
                    <a:cubicBezTo>
                      <a:pt x="102" y="220"/>
                      <a:pt x="102" y="220"/>
                      <a:pt x="102" y="220"/>
                    </a:cubicBezTo>
                    <a:cubicBezTo>
                      <a:pt x="102" y="214"/>
                      <a:pt x="96" y="209"/>
                      <a:pt x="90" y="209"/>
                    </a:cubicBezTo>
                    <a:cubicBezTo>
                      <a:pt x="70" y="209"/>
                      <a:pt x="70" y="209"/>
                      <a:pt x="70" y="209"/>
                    </a:cubicBezTo>
                    <a:cubicBezTo>
                      <a:pt x="63" y="209"/>
                      <a:pt x="58" y="214"/>
                      <a:pt x="58" y="220"/>
                    </a:cubicBezTo>
                    <a:cubicBezTo>
                      <a:pt x="58" y="241"/>
                      <a:pt x="58" y="241"/>
                      <a:pt x="58" y="241"/>
                    </a:cubicBezTo>
                    <a:cubicBezTo>
                      <a:pt x="58" y="247"/>
                      <a:pt x="63" y="252"/>
                      <a:pt x="70" y="252"/>
                    </a:cubicBezTo>
                    <a:cubicBezTo>
                      <a:pt x="72" y="252"/>
                      <a:pt x="72" y="252"/>
                      <a:pt x="72" y="252"/>
                    </a:cubicBezTo>
                    <a:cubicBezTo>
                      <a:pt x="72" y="292"/>
                      <a:pt x="72" y="292"/>
                      <a:pt x="72" y="292"/>
                    </a:cubicBezTo>
                    <a:cubicBezTo>
                      <a:pt x="70" y="292"/>
                      <a:pt x="70" y="292"/>
                      <a:pt x="70" y="292"/>
                    </a:cubicBezTo>
                    <a:cubicBezTo>
                      <a:pt x="63" y="292"/>
                      <a:pt x="58" y="297"/>
                      <a:pt x="58" y="303"/>
                    </a:cubicBezTo>
                    <a:cubicBezTo>
                      <a:pt x="58" y="324"/>
                      <a:pt x="58" y="324"/>
                      <a:pt x="58" y="324"/>
                    </a:cubicBezTo>
                    <a:cubicBezTo>
                      <a:pt x="58" y="330"/>
                      <a:pt x="63" y="335"/>
                      <a:pt x="70" y="335"/>
                    </a:cubicBezTo>
                    <a:cubicBezTo>
                      <a:pt x="90" y="335"/>
                      <a:pt x="90" y="335"/>
                      <a:pt x="90" y="335"/>
                    </a:cubicBezTo>
                    <a:cubicBezTo>
                      <a:pt x="96" y="335"/>
                      <a:pt x="102" y="330"/>
                      <a:pt x="102" y="324"/>
                    </a:cubicBezTo>
                    <a:cubicBezTo>
                      <a:pt x="102" y="303"/>
                      <a:pt x="102" y="303"/>
                      <a:pt x="102" y="303"/>
                    </a:cubicBezTo>
                    <a:cubicBezTo>
                      <a:pt x="102" y="297"/>
                      <a:pt x="96" y="292"/>
                      <a:pt x="90" y="292"/>
                    </a:cubicBezTo>
                    <a:cubicBezTo>
                      <a:pt x="88" y="292"/>
                      <a:pt x="88" y="292"/>
                      <a:pt x="88" y="292"/>
                    </a:cubicBezTo>
                    <a:cubicBezTo>
                      <a:pt x="88" y="279"/>
                      <a:pt x="88" y="279"/>
                      <a:pt x="88" y="279"/>
                    </a:cubicBezTo>
                    <a:cubicBezTo>
                      <a:pt x="155" y="279"/>
                      <a:pt x="155" y="279"/>
                      <a:pt x="155" y="279"/>
                    </a:cubicBezTo>
                    <a:cubicBezTo>
                      <a:pt x="155" y="292"/>
                      <a:pt x="155" y="292"/>
                      <a:pt x="155" y="292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47" y="292"/>
                      <a:pt x="141" y="297"/>
                      <a:pt x="141" y="303"/>
                    </a:cubicBezTo>
                    <a:cubicBezTo>
                      <a:pt x="141" y="324"/>
                      <a:pt x="141" y="324"/>
                      <a:pt x="141" y="324"/>
                    </a:cubicBezTo>
                    <a:cubicBezTo>
                      <a:pt x="141" y="330"/>
                      <a:pt x="147" y="335"/>
                      <a:pt x="153" y="335"/>
                    </a:cubicBezTo>
                    <a:cubicBezTo>
                      <a:pt x="173" y="335"/>
                      <a:pt x="173" y="335"/>
                      <a:pt x="173" y="335"/>
                    </a:cubicBezTo>
                    <a:cubicBezTo>
                      <a:pt x="180" y="335"/>
                      <a:pt x="185" y="330"/>
                      <a:pt x="185" y="324"/>
                    </a:cubicBezTo>
                    <a:cubicBezTo>
                      <a:pt x="185" y="303"/>
                      <a:pt x="185" y="303"/>
                      <a:pt x="185" y="303"/>
                    </a:cubicBezTo>
                    <a:cubicBezTo>
                      <a:pt x="185" y="297"/>
                      <a:pt x="180" y="292"/>
                      <a:pt x="173" y="292"/>
                    </a:cubicBezTo>
                    <a:cubicBezTo>
                      <a:pt x="171" y="292"/>
                      <a:pt x="171" y="292"/>
                      <a:pt x="171" y="292"/>
                    </a:cubicBezTo>
                    <a:cubicBezTo>
                      <a:pt x="171" y="279"/>
                      <a:pt x="171" y="279"/>
                      <a:pt x="171" y="279"/>
                    </a:cubicBezTo>
                    <a:cubicBezTo>
                      <a:pt x="238" y="279"/>
                      <a:pt x="238" y="279"/>
                      <a:pt x="238" y="279"/>
                    </a:cubicBezTo>
                    <a:cubicBezTo>
                      <a:pt x="238" y="292"/>
                      <a:pt x="238" y="292"/>
                      <a:pt x="238" y="292"/>
                    </a:cubicBezTo>
                    <a:cubicBezTo>
                      <a:pt x="236" y="292"/>
                      <a:pt x="236" y="292"/>
                      <a:pt x="236" y="292"/>
                    </a:cubicBezTo>
                    <a:cubicBezTo>
                      <a:pt x="230" y="292"/>
                      <a:pt x="225" y="297"/>
                      <a:pt x="225" y="303"/>
                    </a:cubicBezTo>
                    <a:cubicBezTo>
                      <a:pt x="225" y="324"/>
                      <a:pt x="225" y="324"/>
                      <a:pt x="225" y="324"/>
                    </a:cubicBezTo>
                    <a:cubicBezTo>
                      <a:pt x="225" y="330"/>
                      <a:pt x="230" y="335"/>
                      <a:pt x="236" y="335"/>
                    </a:cubicBezTo>
                    <a:cubicBezTo>
                      <a:pt x="257" y="335"/>
                      <a:pt x="257" y="335"/>
                      <a:pt x="257" y="335"/>
                    </a:cubicBezTo>
                    <a:cubicBezTo>
                      <a:pt x="263" y="335"/>
                      <a:pt x="268" y="330"/>
                      <a:pt x="268" y="324"/>
                    </a:cubicBezTo>
                    <a:cubicBezTo>
                      <a:pt x="268" y="303"/>
                      <a:pt x="268" y="303"/>
                      <a:pt x="268" y="303"/>
                    </a:cubicBezTo>
                    <a:cubicBezTo>
                      <a:pt x="268" y="297"/>
                      <a:pt x="263" y="292"/>
                      <a:pt x="257" y="292"/>
                    </a:cubicBezTo>
                    <a:cubicBezTo>
                      <a:pt x="254" y="292"/>
                      <a:pt x="254" y="292"/>
                      <a:pt x="254" y="292"/>
                    </a:cubicBezTo>
                    <a:cubicBezTo>
                      <a:pt x="254" y="279"/>
                      <a:pt x="254" y="279"/>
                      <a:pt x="254" y="279"/>
                    </a:cubicBezTo>
                    <a:cubicBezTo>
                      <a:pt x="322" y="279"/>
                      <a:pt x="322" y="279"/>
                      <a:pt x="322" y="279"/>
                    </a:cubicBezTo>
                    <a:cubicBezTo>
                      <a:pt x="322" y="292"/>
                      <a:pt x="322" y="292"/>
                      <a:pt x="322" y="292"/>
                    </a:cubicBezTo>
                    <a:cubicBezTo>
                      <a:pt x="319" y="292"/>
                      <a:pt x="319" y="292"/>
                      <a:pt x="319" y="292"/>
                    </a:cubicBezTo>
                    <a:cubicBezTo>
                      <a:pt x="313" y="292"/>
                      <a:pt x="308" y="297"/>
                      <a:pt x="308" y="303"/>
                    </a:cubicBezTo>
                    <a:cubicBezTo>
                      <a:pt x="308" y="324"/>
                      <a:pt x="308" y="324"/>
                      <a:pt x="308" y="324"/>
                    </a:cubicBezTo>
                    <a:cubicBezTo>
                      <a:pt x="308" y="330"/>
                      <a:pt x="313" y="335"/>
                      <a:pt x="319" y="335"/>
                    </a:cubicBezTo>
                    <a:cubicBezTo>
                      <a:pt x="340" y="335"/>
                      <a:pt x="340" y="335"/>
                      <a:pt x="340" y="335"/>
                    </a:cubicBezTo>
                    <a:cubicBezTo>
                      <a:pt x="346" y="335"/>
                      <a:pt x="351" y="330"/>
                      <a:pt x="351" y="324"/>
                    </a:cubicBezTo>
                    <a:cubicBezTo>
                      <a:pt x="351" y="303"/>
                      <a:pt x="351" y="303"/>
                      <a:pt x="351" y="303"/>
                    </a:cubicBezTo>
                    <a:cubicBezTo>
                      <a:pt x="351" y="297"/>
                      <a:pt x="346" y="292"/>
                      <a:pt x="340" y="292"/>
                    </a:cubicBezTo>
                    <a:cubicBezTo>
                      <a:pt x="338" y="292"/>
                      <a:pt x="338" y="292"/>
                      <a:pt x="338" y="292"/>
                    </a:cubicBezTo>
                    <a:cubicBezTo>
                      <a:pt x="338" y="252"/>
                      <a:pt x="338" y="252"/>
                      <a:pt x="338" y="252"/>
                    </a:cubicBezTo>
                    <a:lnTo>
                      <a:pt x="340" y="252"/>
                    </a:lnTo>
                    <a:close/>
                    <a:moveTo>
                      <a:pt x="97" y="87"/>
                    </a:moveTo>
                    <a:cubicBezTo>
                      <a:pt x="97" y="87"/>
                      <a:pt x="97" y="87"/>
                      <a:pt x="97" y="87"/>
                    </a:cubicBezTo>
                    <a:cubicBezTo>
                      <a:pt x="97" y="88"/>
                      <a:pt x="97" y="88"/>
                      <a:pt x="96" y="88"/>
                    </a:cubicBezTo>
                    <a:cubicBezTo>
                      <a:pt x="96" y="88"/>
                      <a:pt x="96" y="89"/>
                      <a:pt x="96" y="89"/>
                    </a:cubicBezTo>
                    <a:cubicBezTo>
                      <a:pt x="96" y="89"/>
                      <a:pt x="96" y="89"/>
                      <a:pt x="96" y="89"/>
                    </a:cubicBezTo>
                    <a:cubicBezTo>
                      <a:pt x="95" y="90"/>
                      <a:pt x="95" y="90"/>
                      <a:pt x="95" y="90"/>
                    </a:cubicBezTo>
                    <a:cubicBezTo>
                      <a:pt x="95" y="91"/>
                      <a:pt x="95" y="91"/>
                      <a:pt x="95" y="91"/>
                    </a:cubicBezTo>
                    <a:cubicBezTo>
                      <a:pt x="95" y="92"/>
                      <a:pt x="95" y="93"/>
                      <a:pt x="95" y="94"/>
                    </a:cubicBezTo>
                    <a:cubicBezTo>
                      <a:pt x="95" y="94"/>
                      <a:pt x="95" y="94"/>
                      <a:pt x="95" y="95"/>
                    </a:cubicBezTo>
                    <a:cubicBezTo>
                      <a:pt x="95" y="95"/>
                      <a:pt x="96" y="95"/>
                      <a:pt x="96" y="96"/>
                    </a:cubicBezTo>
                    <a:cubicBezTo>
                      <a:pt x="96" y="96"/>
                      <a:pt x="96" y="96"/>
                      <a:pt x="96" y="96"/>
                    </a:cubicBezTo>
                    <a:cubicBezTo>
                      <a:pt x="96" y="97"/>
                      <a:pt x="96" y="97"/>
                      <a:pt x="96" y="97"/>
                    </a:cubicBezTo>
                    <a:cubicBezTo>
                      <a:pt x="97" y="97"/>
                      <a:pt x="97" y="98"/>
                      <a:pt x="97" y="98"/>
                    </a:cubicBezTo>
                    <a:cubicBezTo>
                      <a:pt x="139" y="140"/>
                      <a:pt x="139" y="140"/>
                      <a:pt x="139" y="140"/>
                    </a:cubicBezTo>
                    <a:cubicBezTo>
                      <a:pt x="141" y="141"/>
                      <a:pt x="143" y="142"/>
                      <a:pt x="145" y="142"/>
                    </a:cubicBezTo>
                    <a:cubicBezTo>
                      <a:pt x="147" y="142"/>
                      <a:pt x="149" y="141"/>
                      <a:pt x="150" y="140"/>
                    </a:cubicBezTo>
                    <a:cubicBezTo>
                      <a:pt x="153" y="137"/>
                      <a:pt x="153" y="132"/>
                      <a:pt x="150" y="128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223" y="100"/>
                      <a:pt x="223" y="100"/>
                      <a:pt x="223" y="100"/>
                    </a:cubicBezTo>
                    <a:cubicBezTo>
                      <a:pt x="228" y="100"/>
                      <a:pt x="231" y="97"/>
                      <a:pt x="231" y="92"/>
                    </a:cubicBezTo>
                    <a:cubicBezTo>
                      <a:pt x="231" y="88"/>
                      <a:pt x="228" y="84"/>
                      <a:pt x="223" y="84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50" y="57"/>
                      <a:pt x="150" y="57"/>
                      <a:pt x="150" y="57"/>
                    </a:cubicBezTo>
                    <a:cubicBezTo>
                      <a:pt x="153" y="53"/>
                      <a:pt x="153" y="48"/>
                      <a:pt x="150" y="45"/>
                    </a:cubicBezTo>
                    <a:cubicBezTo>
                      <a:pt x="147" y="42"/>
                      <a:pt x="142" y="42"/>
                      <a:pt x="139" y="45"/>
                    </a:cubicBezTo>
                    <a:cubicBezTo>
                      <a:pt x="139" y="45"/>
                      <a:pt x="139" y="45"/>
                      <a:pt x="139" y="45"/>
                    </a:cubicBezTo>
                    <a:lnTo>
                      <a:pt x="97" y="87"/>
                    </a:lnTo>
                    <a:close/>
                    <a:moveTo>
                      <a:pt x="178" y="134"/>
                    </a:moveTo>
                    <a:cubicBezTo>
                      <a:pt x="178" y="138"/>
                      <a:pt x="182" y="142"/>
                      <a:pt x="186" y="142"/>
                    </a:cubicBezTo>
                    <a:cubicBezTo>
                      <a:pt x="287" y="142"/>
                      <a:pt x="287" y="142"/>
                      <a:pt x="287" y="142"/>
                    </a:cubicBezTo>
                    <a:cubicBezTo>
                      <a:pt x="259" y="170"/>
                      <a:pt x="259" y="170"/>
                      <a:pt x="259" y="170"/>
                    </a:cubicBezTo>
                    <a:cubicBezTo>
                      <a:pt x="256" y="173"/>
                      <a:pt x="256" y="178"/>
                      <a:pt x="259" y="181"/>
                    </a:cubicBezTo>
                    <a:cubicBezTo>
                      <a:pt x="262" y="184"/>
                      <a:pt x="267" y="184"/>
                      <a:pt x="271" y="181"/>
                    </a:cubicBezTo>
                    <a:cubicBezTo>
                      <a:pt x="271" y="181"/>
                      <a:pt x="271" y="181"/>
                      <a:pt x="271" y="181"/>
                    </a:cubicBezTo>
                    <a:cubicBezTo>
                      <a:pt x="312" y="139"/>
                      <a:pt x="312" y="139"/>
                      <a:pt x="312" y="139"/>
                    </a:cubicBezTo>
                    <a:cubicBezTo>
                      <a:pt x="312" y="139"/>
                      <a:pt x="313" y="139"/>
                      <a:pt x="313" y="139"/>
                    </a:cubicBezTo>
                    <a:cubicBezTo>
                      <a:pt x="313" y="139"/>
                      <a:pt x="313" y="138"/>
                      <a:pt x="313" y="138"/>
                    </a:cubicBezTo>
                    <a:cubicBezTo>
                      <a:pt x="313" y="138"/>
                      <a:pt x="314" y="138"/>
                      <a:pt x="314" y="137"/>
                    </a:cubicBezTo>
                    <a:cubicBezTo>
                      <a:pt x="314" y="137"/>
                      <a:pt x="314" y="137"/>
                      <a:pt x="314" y="137"/>
                    </a:cubicBezTo>
                    <a:cubicBezTo>
                      <a:pt x="314" y="137"/>
                      <a:pt x="314" y="136"/>
                      <a:pt x="314" y="136"/>
                    </a:cubicBezTo>
                    <a:cubicBezTo>
                      <a:pt x="314" y="136"/>
                      <a:pt x="314" y="136"/>
                      <a:pt x="314" y="135"/>
                    </a:cubicBezTo>
                    <a:cubicBezTo>
                      <a:pt x="315" y="134"/>
                      <a:pt x="315" y="133"/>
                      <a:pt x="314" y="132"/>
                    </a:cubicBezTo>
                    <a:cubicBezTo>
                      <a:pt x="314" y="132"/>
                      <a:pt x="314" y="132"/>
                      <a:pt x="314" y="132"/>
                    </a:cubicBezTo>
                    <a:cubicBezTo>
                      <a:pt x="314" y="131"/>
                      <a:pt x="314" y="131"/>
                      <a:pt x="314" y="131"/>
                    </a:cubicBezTo>
                    <a:cubicBezTo>
                      <a:pt x="314" y="130"/>
                      <a:pt x="314" y="130"/>
                      <a:pt x="314" y="130"/>
                    </a:cubicBezTo>
                    <a:cubicBezTo>
                      <a:pt x="313" y="130"/>
                      <a:pt x="313" y="130"/>
                      <a:pt x="313" y="129"/>
                    </a:cubicBezTo>
                    <a:cubicBezTo>
                      <a:pt x="313" y="129"/>
                      <a:pt x="313" y="128"/>
                      <a:pt x="312" y="128"/>
                    </a:cubicBezTo>
                    <a:cubicBezTo>
                      <a:pt x="271" y="87"/>
                      <a:pt x="271" y="87"/>
                      <a:pt x="271" y="87"/>
                    </a:cubicBezTo>
                    <a:cubicBezTo>
                      <a:pt x="269" y="85"/>
                      <a:pt x="267" y="84"/>
                      <a:pt x="265" y="84"/>
                    </a:cubicBezTo>
                    <a:cubicBezTo>
                      <a:pt x="263" y="84"/>
                      <a:pt x="261" y="85"/>
                      <a:pt x="259" y="87"/>
                    </a:cubicBezTo>
                    <a:cubicBezTo>
                      <a:pt x="256" y="90"/>
                      <a:pt x="256" y="95"/>
                      <a:pt x="259" y="98"/>
                    </a:cubicBezTo>
                    <a:cubicBezTo>
                      <a:pt x="287" y="126"/>
                      <a:pt x="287" y="126"/>
                      <a:pt x="287" y="126"/>
                    </a:cubicBezTo>
                    <a:cubicBezTo>
                      <a:pt x="186" y="126"/>
                      <a:pt x="186" y="126"/>
                      <a:pt x="186" y="126"/>
                    </a:cubicBezTo>
                    <a:cubicBezTo>
                      <a:pt x="182" y="126"/>
                      <a:pt x="178" y="129"/>
                      <a:pt x="178" y="134"/>
                    </a:cubicBezTo>
                    <a:close/>
                  </a:path>
                </a:pathLst>
              </a:custGeom>
              <a:solidFill>
                <a:srgbClr val="00A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sz="1400"/>
              </a:p>
            </p:txBody>
          </p:sp>
          <p:sp>
            <p:nvSpPr>
              <p:cNvPr id="82" name="AutoShape 115"/>
              <p:cNvSpPr>
                <a:spLocks noChangeAspect="1" noChangeArrowheads="1"/>
              </p:cNvSpPr>
              <p:nvPr/>
            </p:nvSpPr>
            <p:spPr bwMode="auto">
              <a:xfrm>
                <a:off x="2366" y="2478"/>
                <a:ext cx="964" cy="1388"/>
              </a:xfrm>
              <a:prstGeom prst="roundRect">
                <a:avLst>
                  <a:gd name="adj" fmla="val 9542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ABB00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 algn="ctr">
                  <a:spcBef>
                    <a:spcPct val="50000"/>
                  </a:spcBef>
                  <a:defRPr/>
                </a:pPr>
                <a:endParaRPr lang="sv-SE" sz="1400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83" name="Group 78"/>
            <p:cNvGrpSpPr>
              <a:grpSpLocks noChangeAspect="1"/>
            </p:cNvGrpSpPr>
            <p:nvPr/>
          </p:nvGrpSpPr>
          <p:grpSpPr bwMode="auto">
            <a:xfrm>
              <a:off x="4917216" y="1319520"/>
              <a:ext cx="725660" cy="1057770"/>
              <a:chOff x="2362" y="2478"/>
              <a:chExt cx="969" cy="1392"/>
            </a:xfrm>
          </p:grpSpPr>
          <p:grpSp>
            <p:nvGrpSpPr>
              <p:cNvPr id="84" name="Group 47"/>
              <p:cNvGrpSpPr>
                <a:grpSpLocks noChangeAspect="1"/>
              </p:cNvGrpSpPr>
              <p:nvPr/>
            </p:nvGrpSpPr>
            <p:grpSpPr bwMode="auto">
              <a:xfrm>
                <a:off x="2365" y="2478"/>
                <a:ext cx="966" cy="1391"/>
                <a:chOff x="2365" y="2478"/>
                <a:chExt cx="966" cy="1391"/>
              </a:xfrm>
            </p:grpSpPr>
            <p:sp>
              <p:nvSpPr>
                <p:cNvPr id="86" name="Freeform 28"/>
                <p:cNvSpPr>
                  <a:spLocks noChangeAspect="1"/>
                </p:cNvSpPr>
                <p:nvPr/>
              </p:nvSpPr>
              <p:spPr bwMode="auto">
                <a:xfrm>
                  <a:off x="2384" y="2497"/>
                  <a:ext cx="928" cy="1353"/>
                </a:xfrm>
                <a:custGeom>
                  <a:avLst/>
                  <a:gdLst>
                    <a:gd name="T0" fmla="*/ 68119 w 393"/>
                    <a:gd name="T1" fmla="*/ 14389 h 573"/>
                    <a:gd name="T2" fmla="*/ 68119 w 393"/>
                    <a:gd name="T3" fmla="*/ 93725 h 573"/>
                    <a:gd name="T4" fmla="*/ 62556 w 393"/>
                    <a:gd name="T5" fmla="*/ 99317 h 573"/>
                    <a:gd name="T6" fmla="*/ 5570 w 393"/>
                    <a:gd name="T7" fmla="*/ 99317 h 573"/>
                    <a:gd name="T8" fmla="*/ 0 w 393"/>
                    <a:gd name="T9" fmla="*/ 93725 h 573"/>
                    <a:gd name="T10" fmla="*/ 0 w 393"/>
                    <a:gd name="T11" fmla="*/ 5570 h 573"/>
                    <a:gd name="T12" fmla="*/ 5570 w 393"/>
                    <a:gd name="T13" fmla="*/ 0 h 573"/>
                    <a:gd name="T14" fmla="*/ 62556 w 393"/>
                    <a:gd name="T15" fmla="*/ 0 h 573"/>
                    <a:gd name="T16" fmla="*/ 68119 w 393"/>
                    <a:gd name="T17" fmla="*/ 5570 h 573"/>
                    <a:gd name="T18" fmla="*/ 68119 w 393"/>
                    <a:gd name="T19" fmla="*/ 8793 h 5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3"/>
                    <a:gd name="T31" fmla="*/ 0 h 573"/>
                    <a:gd name="T32" fmla="*/ 393 w 393"/>
                    <a:gd name="T33" fmla="*/ 573 h 57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3" h="573">
                      <a:moveTo>
                        <a:pt x="393" y="83"/>
                      </a:moveTo>
                      <a:cubicBezTo>
                        <a:pt x="393" y="541"/>
                        <a:pt x="393" y="541"/>
                        <a:pt x="393" y="541"/>
                      </a:cubicBezTo>
                      <a:cubicBezTo>
                        <a:pt x="393" y="559"/>
                        <a:pt x="379" y="573"/>
                        <a:pt x="361" y="573"/>
                      </a:cubicBezTo>
                      <a:cubicBezTo>
                        <a:pt x="32" y="573"/>
                        <a:pt x="32" y="573"/>
                        <a:pt x="32" y="573"/>
                      </a:cubicBezTo>
                      <a:cubicBezTo>
                        <a:pt x="14" y="573"/>
                        <a:pt x="0" y="559"/>
                        <a:pt x="0" y="541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361" y="0"/>
                        <a:pt x="361" y="0"/>
                        <a:pt x="361" y="0"/>
                      </a:cubicBezTo>
                      <a:cubicBezTo>
                        <a:pt x="379" y="0"/>
                        <a:pt x="393" y="14"/>
                        <a:pt x="393" y="32"/>
                      </a:cubicBezTo>
                      <a:cubicBezTo>
                        <a:pt x="393" y="51"/>
                        <a:pt x="393" y="51"/>
                        <a:pt x="393" y="5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87" name="Text Box 3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21" y="3469"/>
                  <a:ext cx="816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</a:pPr>
                  <a:r>
                    <a:rPr lang="en-US" sz="1200" b="1" dirty="0" err="1" smtClean="0">
                      <a:solidFill>
                        <a:srgbClr val="00A9D4"/>
                      </a:solidFill>
                    </a:rPr>
                    <a:t>SDNc</a:t>
                  </a:r>
                  <a:r>
                    <a:rPr lang="en-US" sz="1200" b="1" dirty="0" smtClean="0">
                      <a:solidFill>
                        <a:srgbClr val="00A9D4"/>
                      </a:solidFill>
                    </a:rPr>
                    <a:t>-P</a:t>
                  </a:r>
                  <a:endParaRPr lang="sv-SE" sz="1200" b="1" dirty="0">
                    <a:solidFill>
                      <a:srgbClr val="00A9D4"/>
                    </a:solidFill>
                  </a:endParaRPr>
                </a:p>
              </p:txBody>
            </p:sp>
            <p:sp>
              <p:nvSpPr>
                <p:cNvPr id="88" name="Freeform 37"/>
                <p:cNvSpPr>
                  <a:spLocks noChangeAspect="1" noEditPoints="1"/>
                </p:cNvSpPr>
                <p:nvPr/>
              </p:nvSpPr>
              <p:spPr bwMode="auto">
                <a:xfrm>
                  <a:off x="2365" y="2478"/>
                  <a:ext cx="966" cy="1391"/>
                </a:xfrm>
                <a:custGeom>
                  <a:avLst/>
                  <a:gdLst>
                    <a:gd name="T0" fmla="*/ 69606 w 409"/>
                    <a:gd name="T1" fmla="*/ 11607 h 589"/>
                    <a:gd name="T2" fmla="*/ 71012 w 409"/>
                    <a:gd name="T3" fmla="*/ 10207 h 589"/>
                    <a:gd name="T4" fmla="*/ 71012 w 409"/>
                    <a:gd name="T5" fmla="*/ 6898 h 589"/>
                    <a:gd name="T6" fmla="*/ 64096 w 409"/>
                    <a:gd name="T7" fmla="*/ 0 h 589"/>
                    <a:gd name="T8" fmla="*/ 6906 w 409"/>
                    <a:gd name="T9" fmla="*/ 0 h 589"/>
                    <a:gd name="T10" fmla="*/ 0 w 409"/>
                    <a:gd name="T11" fmla="*/ 6898 h 589"/>
                    <a:gd name="T12" fmla="*/ 0 w 409"/>
                    <a:gd name="T13" fmla="*/ 95282 h 589"/>
                    <a:gd name="T14" fmla="*/ 6906 w 409"/>
                    <a:gd name="T15" fmla="*/ 102188 h 589"/>
                    <a:gd name="T16" fmla="*/ 64096 w 409"/>
                    <a:gd name="T17" fmla="*/ 102188 h 589"/>
                    <a:gd name="T18" fmla="*/ 71012 w 409"/>
                    <a:gd name="T19" fmla="*/ 95282 h 589"/>
                    <a:gd name="T20" fmla="*/ 71012 w 409"/>
                    <a:gd name="T21" fmla="*/ 15806 h 589"/>
                    <a:gd name="T22" fmla="*/ 69606 w 409"/>
                    <a:gd name="T23" fmla="*/ 14394 h 589"/>
                    <a:gd name="T24" fmla="*/ 68206 w 409"/>
                    <a:gd name="T25" fmla="*/ 15806 h 589"/>
                    <a:gd name="T26" fmla="*/ 68206 w 409"/>
                    <a:gd name="T27" fmla="*/ 95282 h 589"/>
                    <a:gd name="T28" fmla="*/ 64096 w 409"/>
                    <a:gd name="T29" fmla="*/ 99377 h 589"/>
                    <a:gd name="T30" fmla="*/ 6906 w 409"/>
                    <a:gd name="T31" fmla="*/ 99377 h 589"/>
                    <a:gd name="T32" fmla="*/ 2806 w 409"/>
                    <a:gd name="T33" fmla="*/ 95282 h 589"/>
                    <a:gd name="T34" fmla="*/ 2806 w 409"/>
                    <a:gd name="T35" fmla="*/ 6898 h 589"/>
                    <a:gd name="T36" fmla="*/ 6906 w 409"/>
                    <a:gd name="T37" fmla="*/ 2806 h 589"/>
                    <a:gd name="T38" fmla="*/ 64096 w 409"/>
                    <a:gd name="T39" fmla="*/ 2806 h 589"/>
                    <a:gd name="T40" fmla="*/ 68206 w 409"/>
                    <a:gd name="T41" fmla="*/ 6898 h 589"/>
                    <a:gd name="T42" fmla="*/ 68206 w 409"/>
                    <a:gd name="T43" fmla="*/ 10207 h 589"/>
                    <a:gd name="T44" fmla="*/ 69606 w 409"/>
                    <a:gd name="T45" fmla="*/ 11607 h 589"/>
                    <a:gd name="T46" fmla="*/ 35574 w 409"/>
                    <a:gd name="T47" fmla="*/ 58115 h 589"/>
                    <a:gd name="T48" fmla="*/ 36812 w 409"/>
                    <a:gd name="T49" fmla="*/ 57451 h 589"/>
                    <a:gd name="T50" fmla="*/ 58010 w 409"/>
                    <a:gd name="T51" fmla="*/ 15053 h 589"/>
                    <a:gd name="T52" fmla="*/ 57759 w 409"/>
                    <a:gd name="T53" fmla="*/ 13870 h 589"/>
                    <a:gd name="T54" fmla="*/ 56732 w 409"/>
                    <a:gd name="T55" fmla="*/ 13157 h 589"/>
                    <a:gd name="T56" fmla="*/ 14414 w 409"/>
                    <a:gd name="T57" fmla="*/ 13157 h 589"/>
                    <a:gd name="T58" fmla="*/ 13226 w 409"/>
                    <a:gd name="T59" fmla="*/ 13870 h 589"/>
                    <a:gd name="T60" fmla="*/ 13226 w 409"/>
                    <a:gd name="T61" fmla="*/ 15053 h 589"/>
                    <a:gd name="T62" fmla="*/ 34384 w 409"/>
                    <a:gd name="T63" fmla="*/ 57451 h 589"/>
                    <a:gd name="T64" fmla="*/ 35574 w 409"/>
                    <a:gd name="T65" fmla="*/ 58115 h 589"/>
                    <a:gd name="T66" fmla="*/ 54516 w 409"/>
                    <a:gd name="T67" fmla="*/ 15922 h 589"/>
                    <a:gd name="T68" fmla="*/ 35574 w 409"/>
                    <a:gd name="T69" fmla="*/ 53781 h 589"/>
                    <a:gd name="T70" fmla="*/ 16679 w 409"/>
                    <a:gd name="T71" fmla="*/ 15922 h 589"/>
                    <a:gd name="T72" fmla="*/ 54516 w 409"/>
                    <a:gd name="T73" fmla="*/ 15922 h 58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409" h="589">
                      <a:moveTo>
                        <a:pt x="401" y="67"/>
                      </a:moveTo>
                      <a:cubicBezTo>
                        <a:pt x="406" y="67"/>
                        <a:pt x="409" y="64"/>
                        <a:pt x="409" y="59"/>
                      </a:cubicBezTo>
                      <a:cubicBezTo>
                        <a:pt x="409" y="40"/>
                        <a:pt x="409" y="40"/>
                        <a:pt x="409" y="40"/>
                      </a:cubicBezTo>
                      <a:cubicBezTo>
                        <a:pt x="409" y="18"/>
                        <a:pt x="392" y="0"/>
                        <a:pt x="369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8" y="0"/>
                        <a:pt x="0" y="18"/>
                        <a:pt x="0" y="40"/>
                      </a:cubicBezTo>
                      <a:cubicBezTo>
                        <a:pt x="0" y="549"/>
                        <a:pt x="0" y="549"/>
                        <a:pt x="0" y="549"/>
                      </a:cubicBezTo>
                      <a:cubicBezTo>
                        <a:pt x="0" y="571"/>
                        <a:pt x="18" y="589"/>
                        <a:pt x="40" y="589"/>
                      </a:cubicBezTo>
                      <a:cubicBezTo>
                        <a:pt x="369" y="589"/>
                        <a:pt x="369" y="589"/>
                        <a:pt x="369" y="589"/>
                      </a:cubicBezTo>
                      <a:cubicBezTo>
                        <a:pt x="392" y="589"/>
                        <a:pt x="409" y="571"/>
                        <a:pt x="409" y="549"/>
                      </a:cubicBezTo>
                      <a:cubicBezTo>
                        <a:pt x="409" y="91"/>
                        <a:pt x="409" y="91"/>
                        <a:pt x="409" y="91"/>
                      </a:cubicBezTo>
                      <a:cubicBezTo>
                        <a:pt x="409" y="87"/>
                        <a:pt x="406" y="83"/>
                        <a:pt x="401" y="83"/>
                      </a:cubicBezTo>
                      <a:cubicBezTo>
                        <a:pt x="397" y="83"/>
                        <a:pt x="393" y="87"/>
                        <a:pt x="393" y="91"/>
                      </a:cubicBezTo>
                      <a:cubicBezTo>
                        <a:pt x="393" y="549"/>
                        <a:pt x="393" y="549"/>
                        <a:pt x="393" y="549"/>
                      </a:cubicBezTo>
                      <a:cubicBezTo>
                        <a:pt x="393" y="562"/>
                        <a:pt x="383" y="573"/>
                        <a:pt x="369" y="573"/>
                      </a:cubicBezTo>
                      <a:cubicBezTo>
                        <a:pt x="40" y="573"/>
                        <a:pt x="40" y="573"/>
                        <a:pt x="40" y="573"/>
                      </a:cubicBezTo>
                      <a:cubicBezTo>
                        <a:pt x="27" y="573"/>
                        <a:pt x="16" y="562"/>
                        <a:pt x="16" y="549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6" y="27"/>
                        <a:pt x="27" y="16"/>
                        <a:pt x="40" y="16"/>
                      </a:cubicBezTo>
                      <a:cubicBezTo>
                        <a:pt x="369" y="16"/>
                        <a:pt x="369" y="16"/>
                        <a:pt x="369" y="16"/>
                      </a:cubicBezTo>
                      <a:cubicBezTo>
                        <a:pt x="383" y="16"/>
                        <a:pt x="393" y="27"/>
                        <a:pt x="393" y="40"/>
                      </a:cubicBezTo>
                      <a:cubicBezTo>
                        <a:pt x="393" y="59"/>
                        <a:pt x="393" y="59"/>
                        <a:pt x="393" y="59"/>
                      </a:cubicBezTo>
                      <a:cubicBezTo>
                        <a:pt x="393" y="64"/>
                        <a:pt x="397" y="67"/>
                        <a:pt x="401" y="67"/>
                      </a:cubicBezTo>
                      <a:close/>
                      <a:moveTo>
                        <a:pt x="205" y="335"/>
                      </a:moveTo>
                      <a:cubicBezTo>
                        <a:pt x="208" y="335"/>
                        <a:pt x="211" y="334"/>
                        <a:pt x="212" y="331"/>
                      </a:cubicBezTo>
                      <a:cubicBezTo>
                        <a:pt x="334" y="87"/>
                        <a:pt x="334" y="87"/>
                        <a:pt x="334" y="87"/>
                      </a:cubicBezTo>
                      <a:cubicBezTo>
                        <a:pt x="335" y="85"/>
                        <a:pt x="335" y="82"/>
                        <a:pt x="333" y="80"/>
                      </a:cubicBezTo>
                      <a:cubicBezTo>
                        <a:pt x="332" y="77"/>
                        <a:pt x="329" y="76"/>
                        <a:pt x="327" y="76"/>
                      </a:cubicBezTo>
                      <a:cubicBezTo>
                        <a:pt x="83" y="76"/>
                        <a:pt x="83" y="76"/>
                        <a:pt x="83" y="76"/>
                      </a:cubicBezTo>
                      <a:cubicBezTo>
                        <a:pt x="80" y="76"/>
                        <a:pt x="78" y="77"/>
                        <a:pt x="76" y="80"/>
                      </a:cubicBezTo>
                      <a:cubicBezTo>
                        <a:pt x="75" y="82"/>
                        <a:pt x="75" y="85"/>
                        <a:pt x="76" y="87"/>
                      </a:cubicBezTo>
                      <a:cubicBezTo>
                        <a:pt x="198" y="331"/>
                        <a:pt x="198" y="331"/>
                        <a:pt x="198" y="331"/>
                      </a:cubicBezTo>
                      <a:cubicBezTo>
                        <a:pt x="199" y="334"/>
                        <a:pt x="202" y="335"/>
                        <a:pt x="205" y="335"/>
                      </a:cubicBezTo>
                      <a:close/>
                      <a:moveTo>
                        <a:pt x="314" y="92"/>
                      </a:moveTo>
                      <a:cubicBezTo>
                        <a:pt x="205" y="310"/>
                        <a:pt x="205" y="310"/>
                        <a:pt x="205" y="310"/>
                      </a:cubicBezTo>
                      <a:cubicBezTo>
                        <a:pt x="96" y="92"/>
                        <a:pt x="96" y="92"/>
                        <a:pt x="96" y="92"/>
                      </a:cubicBezTo>
                      <a:lnTo>
                        <a:pt x="314" y="92"/>
                      </a:lnTo>
                      <a:close/>
                    </a:path>
                  </a:pathLst>
                </a:custGeom>
                <a:solidFill>
                  <a:srgbClr val="00A9D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5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362" y="2478"/>
                <a:ext cx="969" cy="1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sv-SE"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cxnSp>
        <p:nvCxnSpPr>
          <p:cNvPr id="90" name="Straight Connector 89"/>
          <p:cNvCxnSpPr/>
          <p:nvPr/>
        </p:nvCxnSpPr>
        <p:spPr bwMode="auto">
          <a:xfrm flipV="1">
            <a:off x="879643" y="4015665"/>
            <a:ext cx="2176421" cy="1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993366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91" name="Straight Connector 90"/>
          <p:cNvCxnSpPr/>
          <p:nvPr/>
        </p:nvCxnSpPr>
        <p:spPr bwMode="auto">
          <a:xfrm>
            <a:off x="3862573" y="4015665"/>
            <a:ext cx="3086753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9933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Straight Connector 91"/>
          <p:cNvCxnSpPr/>
          <p:nvPr/>
        </p:nvCxnSpPr>
        <p:spPr bwMode="auto">
          <a:xfrm>
            <a:off x="7562880" y="4015665"/>
            <a:ext cx="7525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993366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sp>
        <p:nvSpPr>
          <p:cNvPr id="21" name="Freeform 6"/>
          <p:cNvSpPr>
            <a:spLocks noChangeAspect="1" noEditPoints="1"/>
          </p:cNvSpPr>
          <p:nvPr/>
        </p:nvSpPr>
        <p:spPr bwMode="auto">
          <a:xfrm>
            <a:off x="3065235" y="4846679"/>
            <a:ext cx="797338" cy="1148134"/>
          </a:xfrm>
          <a:custGeom>
            <a:avLst/>
            <a:gdLst>
              <a:gd name="T0" fmla="*/ 71012 w 409"/>
              <a:gd name="T1" fmla="*/ 10207 h 589"/>
              <a:gd name="T2" fmla="*/ 64096 w 409"/>
              <a:gd name="T3" fmla="*/ 0 h 589"/>
              <a:gd name="T4" fmla="*/ 0 w 409"/>
              <a:gd name="T5" fmla="*/ 6898 h 589"/>
              <a:gd name="T6" fmla="*/ 6906 w 409"/>
              <a:gd name="T7" fmla="*/ 102188 h 589"/>
              <a:gd name="T8" fmla="*/ 71012 w 409"/>
              <a:gd name="T9" fmla="*/ 95282 h 589"/>
              <a:gd name="T10" fmla="*/ 69606 w 409"/>
              <a:gd name="T11" fmla="*/ 14394 h 589"/>
              <a:gd name="T12" fmla="*/ 68206 w 409"/>
              <a:gd name="T13" fmla="*/ 95282 h 589"/>
              <a:gd name="T14" fmla="*/ 6906 w 409"/>
              <a:gd name="T15" fmla="*/ 99377 h 589"/>
              <a:gd name="T16" fmla="*/ 2806 w 409"/>
              <a:gd name="T17" fmla="*/ 6898 h 589"/>
              <a:gd name="T18" fmla="*/ 64096 w 409"/>
              <a:gd name="T19" fmla="*/ 2806 h 589"/>
              <a:gd name="T20" fmla="*/ 68206 w 409"/>
              <a:gd name="T21" fmla="*/ 10207 h 589"/>
              <a:gd name="T22" fmla="*/ 56732 w 409"/>
              <a:gd name="T23" fmla="*/ 29832 h 589"/>
              <a:gd name="T24" fmla="*/ 56441 w 409"/>
              <a:gd name="T25" fmla="*/ 29176 h 589"/>
              <a:gd name="T26" fmla="*/ 47183 w 409"/>
              <a:gd name="T27" fmla="*/ 22025 h 589"/>
              <a:gd name="T28" fmla="*/ 52124 w 409"/>
              <a:gd name="T29" fmla="*/ 28807 h 589"/>
              <a:gd name="T30" fmla="*/ 25522 w 409"/>
              <a:gd name="T31" fmla="*/ 30201 h 589"/>
              <a:gd name="T32" fmla="*/ 52124 w 409"/>
              <a:gd name="T33" fmla="*/ 31601 h 589"/>
              <a:gd name="T34" fmla="*/ 47183 w 409"/>
              <a:gd name="T35" fmla="*/ 38355 h 589"/>
              <a:gd name="T36" fmla="*/ 49330 w 409"/>
              <a:gd name="T37" fmla="*/ 38355 h 589"/>
              <a:gd name="T38" fmla="*/ 56441 w 409"/>
              <a:gd name="T39" fmla="*/ 31228 h 589"/>
              <a:gd name="T40" fmla="*/ 56944 w 409"/>
              <a:gd name="T41" fmla="*/ 30201 h 589"/>
              <a:gd name="T42" fmla="*/ 12357 w 409"/>
              <a:gd name="T43" fmla="*/ 18728 h 589"/>
              <a:gd name="T44" fmla="*/ 12133 w 409"/>
              <a:gd name="T45" fmla="*/ 19096 h 589"/>
              <a:gd name="T46" fmla="*/ 12133 w 409"/>
              <a:gd name="T47" fmla="*/ 19259 h 589"/>
              <a:gd name="T48" fmla="*/ 11977 w 409"/>
              <a:gd name="T49" fmla="*/ 19465 h 589"/>
              <a:gd name="T50" fmla="*/ 11977 w 409"/>
              <a:gd name="T51" fmla="*/ 20128 h 589"/>
              <a:gd name="T52" fmla="*/ 12133 w 409"/>
              <a:gd name="T53" fmla="*/ 20497 h 589"/>
              <a:gd name="T54" fmla="*/ 12357 w 409"/>
              <a:gd name="T55" fmla="*/ 20787 h 589"/>
              <a:gd name="T56" fmla="*/ 20657 w 409"/>
              <a:gd name="T57" fmla="*/ 28439 h 589"/>
              <a:gd name="T58" fmla="*/ 21526 w 409"/>
              <a:gd name="T59" fmla="*/ 26002 h 589"/>
              <a:gd name="T60" fmla="*/ 42043 w 409"/>
              <a:gd name="T61" fmla="*/ 21155 h 589"/>
              <a:gd name="T62" fmla="*/ 42043 w 409"/>
              <a:gd name="T63" fmla="*/ 18350 h 589"/>
              <a:gd name="T64" fmla="*/ 21526 w 409"/>
              <a:gd name="T65" fmla="*/ 13525 h 589"/>
              <a:gd name="T66" fmla="*/ 19629 w 409"/>
              <a:gd name="T67" fmla="*/ 11607 h 589"/>
              <a:gd name="T68" fmla="*/ 12357 w 409"/>
              <a:gd name="T69" fmla="*/ 18728 h 589"/>
              <a:gd name="T70" fmla="*/ 56944 w 409"/>
              <a:gd name="T71" fmla="*/ 51356 h 589"/>
              <a:gd name="T72" fmla="*/ 56441 w 409"/>
              <a:gd name="T73" fmla="*/ 50329 h 589"/>
              <a:gd name="T74" fmla="*/ 47183 w 409"/>
              <a:gd name="T75" fmla="*/ 43201 h 589"/>
              <a:gd name="T76" fmla="*/ 52124 w 409"/>
              <a:gd name="T77" fmla="*/ 49960 h 589"/>
              <a:gd name="T78" fmla="*/ 25522 w 409"/>
              <a:gd name="T79" fmla="*/ 51356 h 589"/>
              <a:gd name="T80" fmla="*/ 52124 w 409"/>
              <a:gd name="T81" fmla="*/ 52749 h 589"/>
              <a:gd name="T82" fmla="*/ 47183 w 409"/>
              <a:gd name="T83" fmla="*/ 59511 h 589"/>
              <a:gd name="T84" fmla="*/ 49330 w 409"/>
              <a:gd name="T85" fmla="*/ 59511 h 589"/>
              <a:gd name="T86" fmla="*/ 56441 w 409"/>
              <a:gd name="T87" fmla="*/ 52381 h 589"/>
              <a:gd name="T88" fmla="*/ 43350 w 409"/>
              <a:gd name="T89" fmla="*/ 40911 h 589"/>
              <a:gd name="T90" fmla="*/ 16679 w 409"/>
              <a:gd name="T91" fmla="*/ 39543 h 589"/>
              <a:gd name="T92" fmla="*/ 21526 w 409"/>
              <a:gd name="T93" fmla="*/ 32756 h 589"/>
              <a:gd name="T94" fmla="*/ 12357 w 409"/>
              <a:gd name="T95" fmla="*/ 39883 h 589"/>
              <a:gd name="T96" fmla="*/ 12133 w 409"/>
              <a:gd name="T97" fmla="*/ 40252 h 589"/>
              <a:gd name="T98" fmla="*/ 11977 w 409"/>
              <a:gd name="T99" fmla="*/ 40620 h 589"/>
              <a:gd name="T100" fmla="*/ 11977 w 409"/>
              <a:gd name="T101" fmla="*/ 41277 h 589"/>
              <a:gd name="T102" fmla="*/ 12133 w 409"/>
              <a:gd name="T103" fmla="*/ 41440 h 589"/>
              <a:gd name="T104" fmla="*/ 12133 w 409"/>
              <a:gd name="T105" fmla="*/ 41645 h 589"/>
              <a:gd name="T106" fmla="*/ 12357 w 409"/>
              <a:gd name="T107" fmla="*/ 42030 h 589"/>
              <a:gd name="T108" fmla="*/ 20657 w 409"/>
              <a:gd name="T109" fmla="*/ 49578 h 589"/>
              <a:gd name="T110" fmla="*/ 21526 w 409"/>
              <a:gd name="T111" fmla="*/ 47157 h 589"/>
              <a:gd name="T112" fmla="*/ 42043 w 409"/>
              <a:gd name="T113" fmla="*/ 42309 h 58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09"/>
              <a:gd name="T172" fmla="*/ 0 h 589"/>
              <a:gd name="T173" fmla="*/ 409 w 409"/>
              <a:gd name="T174" fmla="*/ 589 h 58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327" y="172"/>
                </a:moveTo>
                <a:cubicBezTo>
                  <a:pt x="327" y="171"/>
                  <a:pt x="326" y="169"/>
                  <a:pt x="325" y="168"/>
                </a:cubicBezTo>
                <a:cubicBezTo>
                  <a:pt x="325" y="168"/>
                  <a:pt x="325" y="168"/>
                  <a:pt x="325" y="168"/>
                </a:cubicBezTo>
                <a:cubicBezTo>
                  <a:pt x="284" y="127"/>
                  <a:pt x="284" y="127"/>
                  <a:pt x="284" y="127"/>
                </a:cubicBezTo>
                <a:cubicBezTo>
                  <a:pt x="281" y="124"/>
                  <a:pt x="275" y="124"/>
                  <a:pt x="272" y="127"/>
                </a:cubicBezTo>
                <a:cubicBezTo>
                  <a:pt x="269" y="130"/>
                  <a:pt x="269" y="135"/>
                  <a:pt x="272" y="138"/>
                </a:cubicBezTo>
                <a:cubicBezTo>
                  <a:pt x="300" y="166"/>
                  <a:pt x="300" y="166"/>
                  <a:pt x="300" y="166"/>
                </a:cubicBezTo>
                <a:cubicBezTo>
                  <a:pt x="155" y="166"/>
                  <a:pt x="155" y="166"/>
                  <a:pt x="155" y="166"/>
                </a:cubicBezTo>
                <a:cubicBezTo>
                  <a:pt x="151" y="166"/>
                  <a:pt x="147" y="170"/>
                  <a:pt x="147" y="174"/>
                </a:cubicBezTo>
                <a:cubicBezTo>
                  <a:pt x="147" y="178"/>
                  <a:pt x="151" y="182"/>
                  <a:pt x="155" y="182"/>
                </a:cubicBezTo>
                <a:cubicBezTo>
                  <a:pt x="300" y="182"/>
                  <a:pt x="300" y="182"/>
                  <a:pt x="300" y="182"/>
                </a:cubicBezTo>
                <a:cubicBezTo>
                  <a:pt x="272" y="210"/>
                  <a:pt x="272" y="210"/>
                  <a:pt x="272" y="210"/>
                </a:cubicBezTo>
                <a:cubicBezTo>
                  <a:pt x="269" y="213"/>
                  <a:pt x="269" y="218"/>
                  <a:pt x="272" y="221"/>
                </a:cubicBezTo>
                <a:cubicBezTo>
                  <a:pt x="274" y="223"/>
                  <a:pt x="276" y="224"/>
                  <a:pt x="278" y="224"/>
                </a:cubicBezTo>
                <a:cubicBezTo>
                  <a:pt x="280" y="224"/>
                  <a:pt x="282" y="223"/>
                  <a:pt x="284" y="221"/>
                </a:cubicBezTo>
                <a:cubicBezTo>
                  <a:pt x="284" y="221"/>
                  <a:pt x="284" y="221"/>
                  <a:pt x="284" y="221"/>
                </a:cubicBezTo>
                <a:cubicBezTo>
                  <a:pt x="325" y="180"/>
                  <a:pt x="325" y="180"/>
                  <a:pt x="325" y="180"/>
                </a:cubicBezTo>
                <a:cubicBezTo>
                  <a:pt x="326" y="179"/>
                  <a:pt x="327" y="177"/>
                  <a:pt x="327" y="176"/>
                </a:cubicBezTo>
                <a:cubicBezTo>
                  <a:pt x="328" y="175"/>
                  <a:pt x="328" y="175"/>
                  <a:pt x="328" y="174"/>
                </a:cubicBezTo>
                <a:cubicBezTo>
                  <a:pt x="328" y="174"/>
                  <a:pt x="328" y="173"/>
                  <a:pt x="327" y="172"/>
                </a:cubicBezTo>
                <a:close/>
                <a:moveTo>
                  <a:pt x="71" y="108"/>
                </a:moveTo>
                <a:cubicBezTo>
                  <a:pt x="71" y="109"/>
                  <a:pt x="71" y="109"/>
                  <a:pt x="71" y="109"/>
                </a:cubicBezTo>
                <a:cubicBezTo>
                  <a:pt x="71" y="109"/>
                  <a:pt x="71" y="109"/>
                  <a:pt x="70" y="110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11"/>
                  <a:pt x="70" y="111"/>
                  <a:pt x="70" y="111"/>
                </a:cubicBezTo>
                <a:cubicBezTo>
                  <a:pt x="69" y="111"/>
                  <a:pt x="69" y="112"/>
                  <a:pt x="69" y="112"/>
                </a:cubicBezTo>
                <a:cubicBezTo>
                  <a:pt x="69" y="112"/>
                  <a:pt x="69" y="112"/>
                  <a:pt x="69" y="112"/>
                </a:cubicBezTo>
                <a:cubicBezTo>
                  <a:pt x="69" y="113"/>
                  <a:pt x="69" y="115"/>
                  <a:pt x="69" y="116"/>
                </a:cubicBezTo>
                <a:cubicBezTo>
                  <a:pt x="69" y="116"/>
                  <a:pt x="69" y="116"/>
                  <a:pt x="69" y="116"/>
                </a:cubicBezTo>
                <a:cubicBezTo>
                  <a:pt x="69" y="117"/>
                  <a:pt x="70" y="117"/>
                  <a:pt x="70" y="117"/>
                </a:cubicBezTo>
                <a:cubicBezTo>
                  <a:pt x="70" y="117"/>
                  <a:pt x="70" y="118"/>
                  <a:pt x="70" y="118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1" y="119"/>
                  <a:pt x="71" y="119"/>
                  <a:pt x="71" y="120"/>
                </a:cubicBezTo>
                <a:cubicBezTo>
                  <a:pt x="113" y="161"/>
                  <a:pt x="113" y="161"/>
                  <a:pt x="113" y="161"/>
                </a:cubicBezTo>
                <a:cubicBezTo>
                  <a:pt x="115" y="163"/>
                  <a:pt x="117" y="164"/>
                  <a:pt x="119" y="164"/>
                </a:cubicBezTo>
                <a:cubicBezTo>
                  <a:pt x="121" y="164"/>
                  <a:pt x="123" y="163"/>
                  <a:pt x="124" y="161"/>
                </a:cubicBezTo>
                <a:cubicBezTo>
                  <a:pt x="127" y="158"/>
                  <a:pt x="127" y="153"/>
                  <a:pt x="124" y="150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242" y="122"/>
                  <a:pt x="242" y="122"/>
                  <a:pt x="242" y="122"/>
                </a:cubicBezTo>
                <a:cubicBezTo>
                  <a:pt x="246" y="122"/>
                  <a:pt x="250" y="118"/>
                  <a:pt x="250" y="114"/>
                </a:cubicBezTo>
                <a:cubicBezTo>
                  <a:pt x="250" y="110"/>
                  <a:pt x="246" y="106"/>
                  <a:pt x="242" y="106"/>
                </a:cubicBezTo>
                <a:cubicBezTo>
                  <a:pt x="96" y="106"/>
                  <a:pt x="96" y="106"/>
                  <a:pt x="96" y="106"/>
                </a:cubicBezTo>
                <a:cubicBezTo>
                  <a:pt x="124" y="78"/>
                  <a:pt x="124" y="78"/>
                  <a:pt x="124" y="78"/>
                </a:cubicBezTo>
                <a:cubicBezTo>
                  <a:pt x="127" y="75"/>
                  <a:pt x="127" y="70"/>
                  <a:pt x="124" y="67"/>
                </a:cubicBezTo>
                <a:cubicBezTo>
                  <a:pt x="121" y="64"/>
                  <a:pt x="116" y="64"/>
                  <a:pt x="113" y="67"/>
                </a:cubicBezTo>
                <a:cubicBezTo>
                  <a:pt x="113" y="67"/>
                  <a:pt x="113" y="67"/>
                  <a:pt x="113" y="67"/>
                </a:cubicBezTo>
                <a:lnTo>
                  <a:pt x="71" y="108"/>
                </a:lnTo>
                <a:close/>
                <a:moveTo>
                  <a:pt x="327" y="298"/>
                </a:moveTo>
                <a:cubicBezTo>
                  <a:pt x="328" y="297"/>
                  <a:pt x="328" y="297"/>
                  <a:pt x="328" y="296"/>
                </a:cubicBezTo>
                <a:cubicBezTo>
                  <a:pt x="328" y="295"/>
                  <a:pt x="328" y="295"/>
                  <a:pt x="327" y="294"/>
                </a:cubicBezTo>
                <a:cubicBezTo>
                  <a:pt x="327" y="293"/>
                  <a:pt x="326" y="291"/>
                  <a:pt x="325" y="290"/>
                </a:cubicBezTo>
                <a:cubicBezTo>
                  <a:pt x="284" y="249"/>
                  <a:pt x="284" y="249"/>
                  <a:pt x="284" y="249"/>
                </a:cubicBezTo>
                <a:cubicBezTo>
                  <a:pt x="281" y="246"/>
                  <a:pt x="275" y="246"/>
                  <a:pt x="272" y="249"/>
                </a:cubicBezTo>
                <a:cubicBezTo>
                  <a:pt x="269" y="252"/>
                  <a:pt x="269" y="257"/>
                  <a:pt x="272" y="260"/>
                </a:cubicBezTo>
                <a:cubicBezTo>
                  <a:pt x="300" y="288"/>
                  <a:pt x="300" y="288"/>
                  <a:pt x="300" y="288"/>
                </a:cubicBezTo>
                <a:cubicBezTo>
                  <a:pt x="155" y="288"/>
                  <a:pt x="155" y="288"/>
                  <a:pt x="155" y="288"/>
                </a:cubicBezTo>
                <a:cubicBezTo>
                  <a:pt x="151" y="288"/>
                  <a:pt x="147" y="292"/>
                  <a:pt x="147" y="296"/>
                </a:cubicBezTo>
                <a:cubicBezTo>
                  <a:pt x="147" y="300"/>
                  <a:pt x="151" y="304"/>
                  <a:pt x="155" y="304"/>
                </a:cubicBezTo>
                <a:cubicBezTo>
                  <a:pt x="300" y="304"/>
                  <a:pt x="300" y="304"/>
                  <a:pt x="300" y="304"/>
                </a:cubicBezTo>
                <a:cubicBezTo>
                  <a:pt x="272" y="332"/>
                  <a:pt x="272" y="332"/>
                  <a:pt x="272" y="332"/>
                </a:cubicBezTo>
                <a:cubicBezTo>
                  <a:pt x="269" y="335"/>
                  <a:pt x="269" y="340"/>
                  <a:pt x="272" y="343"/>
                </a:cubicBezTo>
                <a:cubicBezTo>
                  <a:pt x="274" y="345"/>
                  <a:pt x="276" y="346"/>
                  <a:pt x="278" y="346"/>
                </a:cubicBezTo>
                <a:cubicBezTo>
                  <a:pt x="280" y="346"/>
                  <a:pt x="282" y="345"/>
                  <a:pt x="284" y="343"/>
                </a:cubicBezTo>
                <a:cubicBezTo>
                  <a:pt x="284" y="343"/>
                  <a:pt x="284" y="343"/>
                  <a:pt x="284" y="343"/>
                </a:cubicBezTo>
                <a:cubicBezTo>
                  <a:pt x="325" y="302"/>
                  <a:pt x="325" y="302"/>
                  <a:pt x="325" y="302"/>
                </a:cubicBezTo>
                <a:cubicBezTo>
                  <a:pt x="326" y="301"/>
                  <a:pt x="327" y="299"/>
                  <a:pt x="327" y="298"/>
                </a:cubicBezTo>
                <a:close/>
                <a:moveTo>
                  <a:pt x="250" y="236"/>
                </a:moveTo>
                <a:cubicBezTo>
                  <a:pt x="250" y="232"/>
                  <a:pt x="246" y="228"/>
                  <a:pt x="242" y="228"/>
                </a:cubicBezTo>
                <a:cubicBezTo>
                  <a:pt x="96" y="228"/>
                  <a:pt x="96" y="228"/>
                  <a:pt x="96" y="228"/>
                </a:cubicBezTo>
                <a:cubicBezTo>
                  <a:pt x="124" y="200"/>
                  <a:pt x="124" y="200"/>
                  <a:pt x="124" y="200"/>
                </a:cubicBezTo>
                <a:cubicBezTo>
                  <a:pt x="127" y="197"/>
                  <a:pt x="127" y="192"/>
                  <a:pt x="124" y="189"/>
                </a:cubicBezTo>
                <a:cubicBezTo>
                  <a:pt x="121" y="186"/>
                  <a:pt x="116" y="186"/>
                  <a:pt x="113" y="189"/>
                </a:cubicBezTo>
                <a:cubicBezTo>
                  <a:pt x="71" y="230"/>
                  <a:pt x="71" y="230"/>
                  <a:pt x="71" y="230"/>
                </a:cubicBezTo>
                <a:cubicBezTo>
                  <a:pt x="71" y="231"/>
                  <a:pt x="71" y="231"/>
                  <a:pt x="70" y="232"/>
                </a:cubicBezTo>
                <a:cubicBezTo>
                  <a:pt x="70" y="232"/>
                  <a:pt x="70" y="232"/>
                  <a:pt x="70" y="232"/>
                </a:cubicBezTo>
                <a:cubicBezTo>
                  <a:pt x="70" y="232"/>
                  <a:pt x="70" y="233"/>
                  <a:pt x="70" y="233"/>
                </a:cubicBezTo>
                <a:cubicBezTo>
                  <a:pt x="69" y="233"/>
                  <a:pt x="69" y="233"/>
                  <a:pt x="69" y="234"/>
                </a:cubicBezTo>
                <a:cubicBezTo>
                  <a:pt x="69" y="234"/>
                  <a:pt x="69" y="234"/>
                  <a:pt x="69" y="234"/>
                </a:cubicBezTo>
                <a:cubicBezTo>
                  <a:pt x="69" y="235"/>
                  <a:pt x="69" y="236"/>
                  <a:pt x="69" y="238"/>
                </a:cubicBezTo>
                <a:cubicBezTo>
                  <a:pt x="69" y="238"/>
                  <a:pt x="69" y="238"/>
                  <a:pt x="69" y="238"/>
                </a:cubicBezTo>
                <a:cubicBezTo>
                  <a:pt x="69" y="239"/>
                  <a:pt x="70" y="239"/>
                  <a:pt x="70" y="239"/>
                </a:cubicBezTo>
                <a:cubicBezTo>
                  <a:pt x="70" y="239"/>
                  <a:pt x="70" y="240"/>
                  <a:pt x="70" y="240"/>
                </a:cubicBezTo>
                <a:cubicBezTo>
                  <a:pt x="70" y="240"/>
                  <a:pt x="70" y="240"/>
                  <a:pt x="70" y="240"/>
                </a:cubicBezTo>
                <a:cubicBezTo>
                  <a:pt x="71" y="241"/>
                  <a:pt x="71" y="241"/>
                  <a:pt x="71" y="242"/>
                </a:cubicBezTo>
                <a:cubicBezTo>
                  <a:pt x="71" y="242"/>
                  <a:pt x="71" y="242"/>
                  <a:pt x="71" y="242"/>
                </a:cubicBezTo>
                <a:cubicBezTo>
                  <a:pt x="113" y="283"/>
                  <a:pt x="113" y="283"/>
                  <a:pt x="113" y="283"/>
                </a:cubicBezTo>
                <a:cubicBezTo>
                  <a:pt x="115" y="285"/>
                  <a:pt x="117" y="286"/>
                  <a:pt x="119" y="286"/>
                </a:cubicBezTo>
                <a:cubicBezTo>
                  <a:pt x="121" y="286"/>
                  <a:pt x="123" y="285"/>
                  <a:pt x="124" y="283"/>
                </a:cubicBezTo>
                <a:cubicBezTo>
                  <a:pt x="127" y="280"/>
                  <a:pt x="127" y="275"/>
                  <a:pt x="124" y="272"/>
                </a:cubicBezTo>
                <a:cubicBezTo>
                  <a:pt x="96" y="244"/>
                  <a:pt x="96" y="244"/>
                  <a:pt x="96" y="244"/>
                </a:cubicBezTo>
                <a:cubicBezTo>
                  <a:pt x="242" y="244"/>
                  <a:pt x="242" y="244"/>
                  <a:pt x="242" y="244"/>
                </a:cubicBezTo>
                <a:cubicBezTo>
                  <a:pt x="246" y="244"/>
                  <a:pt x="250" y="240"/>
                  <a:pt x="250" y="236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22" name="Text Box 53"/>
          <p:cNvSpPr txBox="1">
            <a:spLocks noChangeAspect="1" noChangeArrowheads="1"/>
          </p:cNvSpPr>
          <p:nvPr/>
        </p:nvSpPr>
        <p:spPr bwMode="auto">
          <a:xfrm>
            <a:off x="3127140" y="5610260"/>
            <a:ext cx="673528" cy="32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sz="1300" dirty="0" smtClean="0">
                <a:solidFill>
                  <a:srgbClr val="00285F"/>
                </a:solidFill>
              </a:rPr>
              <a:t>VXLAN mapping</a:t>
            </a:r>
            <a:endParaRPr lang="sv-SE" sz="1300" dirty="0">
              <a:solidFill>
                <a:srgbClr val="00285F"/>
              </a:solidFill>
            </a:endParaRPr>
          </a:p>
        </p:txBody>
      </p:sp>
      <p:grpSp>
        <p:nvGrpSpPr>
          <p:cNvPr id="172" name="Group 171"/>
          <p:cNvGrpSpPr/>
          <p:nvPr/>
        </p:nvGrpSpPr>
        <p:grpSpPr>
          <a:xfrm>
            <a:off x="4996520" y="4155366"/>
            <a:ext cx="2770232" cy="1839447"/>
            <a:chOff x="4996520" y="4155366"/>
            <a:chExt cx="2770232" cy="1839447"/>
          </a:xfrm>
        </p:grpSpPr>
        <p:sp>
          <p:nvSpPr>
            <p:cNvPr id="43" name="Can 42"/>
            <p:cNvSpPr/>
            <p:nvPr/>
          </p:nvSpPr>
          <p:spPr bwMode="auto">
            <a:xfrm rot="5400000">
              <a:off x="6124948" y="4560711"/>
              <a:ext cx="265478" cy="921227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Can 43"/>
            <p:cNvSpPr/>
            <p:nvPr/>
          </p:nvSpPr>
          <p:spPr bwMode="auto">
            <a:xfrm rot="5400000">
              <a:off x="6124948" y="4273770"/>
              <a:ext cx="265478" cy="921227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718301" y="4569060"/>
              <a:ext cx="1048451" cy="639049"/>
              <a:chOff x="6718301" y="4739506"/>
              <a:chExt cx="1048451" cy="639049"/>
            </a:xfrm>
          </p:grpSpPr>
          <p:sp>
            <p:nvSpPr>
              <p:cNvPr id="55" name="Freeform 3"/>
              <p:cNvSpPr>
                <a:spLocks noChangeAspect="1" noEditPoints="1"/>
              </p:cNvSpPr>
              <p:nvPr/>
            </p:nvSpPr>
            <p:spPr bwMode="auto">
              <a:xfrm>
                <a:off x="6718301" y="4739506"/>
                <a:ext cx="1048451" cy="639049"/>
              </a:xfrm>
              <a:custGeom>
                <a:avLst/>
                <a:gdLst>
                  <a:gd name="T0" fmla="*/ 2147483647 w 296"/>
                  <a:gd name="T1" fmla="*/ 2147483647 h 349"/>
                  <a:gd name="T2" fmla="*/ 2147483647 w 296"/>
                  <a:gd name="T3" fmla="*/ 2147483647 h 349"/>
                  <a:gd name="T4" fmla="*/ 2147483647 w 296"/>
                  <a:gd name="T5" fmla="*/ 2147483647 h 349"/>
                  <a:gd name="T6" fmla="*/ 2147483647 w 296"/>
                  <a:gd name="T7" fmla="*/ 0 h 349"/>
                  <a:gd name="T8" fmla="*/ 0 w 296"/>
                  <a:gd name="T9" fmla="*/ 2147483647 h 349"/>
                  <a:gd name="T10" fmla="*/ 0 w 296"/>
                  <a:gd name="T11" fmla="*/ 2147483647 h 349"/>
                  <a:gd name="T12" fmla="*/ 0 w 296"/>
                  <a:gd name="T13" fmla="*/ 2147483647 h 349"/>
                  <a:gd name="T14" fmla="*/ 0 w 296"/>
                  <a:gd name="T15" fmla="*/ 2147483647 h 349"/>
                  <a:gd name="T16" fmla="*/ 2147483647 w 296"/>
                  <a:gd name="T17" fmla="*/ 2147483647 h 349"/>
                  <a:gd name="T18" fmla="*/ 2147483647 w 296"/>
                  <a:gd name="T19" fmla="*/ 2147483647 h 349"/>
                  <a:gd name="T20" fmla="*/ 2147483647 w 296"/>
                  <a:gd name="T21" fmla="*/ 2147483647 h 349"/>
                  <a:gd name="T22" fmla="*/ 2147483647 w 296"/>
                  <a:gd name="T23" fmla="*/ 2147483647 h 349"/>
                  <a:gd name="T24" fmla="*/ 2147483647 w 296"/>
                  <a:gd name="T25" fmla="*/ 2147483647 h 349"/>
                  <a:gd name="T26" fmla="*/ 2147483647 w 296"/>
                  <a:gd name="T27" fmla="*/ 2147483647 h 349"/>
                  <a:gd name="T28" fmla="*/ 2147483647 w 296"/>
                  <a:gd name="T29" fmla="*/ 2147483647 h 349"/>
                  <a:gd name="T30" fmla="*/ 2147483647 w 296"/>
                  <a:gd name="T31" fmla="*/ 2147483647 h 349"/>
                  <a:gd name="T32" fmla="*/ 2147483647 w 296"/>
                  <a:gd name="T33" fmla="*/ 2147483647 h 349"/>
                  <a:gd name="T34" fmla="*/ 2147483647 w 296"/>
                  <a:gd name="T35" fmla="*/ 2147483647 h 349"/>
                  <a:gd name="T36" fmla="*/ 2147483647 w 296"/>
                  <a:gd name="T37" fmla="*/ 2147483647 h 349"/>
                  <a:gd name="T38" fmla="*/ 2147483647 w 296"/>
                  <a:gd name="T39" fmla="*/ 2147483647 h 349"/>
                  <a:gd name="T40" fmla="*/ 2147483647 w 296"/>
                  <a:gd name="T41" fmla="*/ 2147483647 h 349"/>
                  <a:gd name="T42" fmla="*/ 2147483647 w 296"/>
                  <a:gd name="T43" fmla="*/ 2147483647 h 349"/>
                  <a:gd name="T44" fmla="*/ 2147483647 w 296"/>
                  <a:gd name="T45" fmla="*/ 2147483647 h 349"/>
                  <a:gd name="T46" fmla="*/ 2147483647 w 296"/>
                  <a:gd name="T47" fmla="*/ 2147483647 h 349"/>
                  <a:gd name="T48" fmla="*/ 2147483647 w 296"/>
                  <a:gd name="T49" fmla="*/ 2147483647 h 349"/>
                  <a:gd name="T50" fmla="*/ 2147483647 w 296"/>
                  <a:gd name="T51" fmla="*/ 2147483647 h 3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96" h="349">
                    <a:moveTo>
                      <a:pt x="288" y="106"/>
                    </a:moveTo>
                    <a:cubicBezTo>
                      <a:pt x="293" y="106"/>
                      <a:pt x="296" y="103"/>
                      <a:pt x="296" y="98"/>
                    </a:cubicBezTo>
                    <a:cubicBezTo>
                      <a:pt x="296" y="53"/>
                      <a:pt x="296" y="53"/>
                      <a:pt x="296" y="53"/>
                    </a:cubicBezTo>
                    <a:cubicBezTo>
                      <a:pt x="296" y="18"/>
                      <a:pt x="248" y="0"/>
                      <a:pt x="148" y="0"/>
                    </a:cubicBezTo>
                    <a:cubicBezTo>
                      <a:pt x="48" y="0"/>
                      <a:pt x="0" y="18"/>
                      <a:pt x="0" y="53"/>
                    </a:cubicBezTo>
                    <a:cubicBezTo>
                      <a:pt x="0" y="54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0" y="286"/>
                      <a:pt x="0" y="286"/>
                      <a:pt x="0" y="286"/>
                    </a:cubicBezTo>
                    <a:cubicBezTo>
                      <a:pt x="0" y="327"/>
                      <a:pt x="50" y="349"/>
                      <a:pt x="148" y="349"/>
                    </a:cubicBezTo>
                    <a:cubicBezTo>
                      <a:pt x="242" y="349"/>
                      <a:pt x="296" y="326"/>
                      <a:pt x="296" y="286"/>
                    </a:cubicBezTo>
                    <a:cubicBezTo>
                      <a:pt x="296" y="130"/>
                      <a:pt x="296" y="130"/>
                      <a:pt x="296" y="130"/>
                    </a:cubicBezTo>
                    <a:cubicBezTo>
                      <a:pt x="296" y="126"/>
                      <a:pt x="293" y="122"/>
                      <a:pt x="288" y="122"/>
                    </a:cubicBezTo>
                    <a:cubicBezTo>
                      <a:pt x="284" y="122"/>
                      <a:pt x="280" y="126"/>
                      <a:pt x="280" y="130"/>
                    </a:cubicBezTo>
                    <a:cubicBezTo>
                      <a:pt x="280" y="286"/>
                      <a:pt x="280" y="286"/>
                      <a:pt x="280" y="286"/>
                    </a:cubicBezTo>
                    <a:cubicBezTo>
                      <a:pt x="280" y="315"/>
                      <a:pt x="230" y="333"/>
                      <a:pt x="148" y="333"/>
                    </a:cubicBezTo>
                    <a:cubicBezTo>
                      <a:pt x="88" y="333"/>
                      <a:pt x="16" y="325"/>
                      <a:pt x="16" y="286"/>
                    </a:cubicBezTo>
                    <a:cubicBezTo>
                      <a:pt x="16" y="83"/>
                      <a:pt x="16" y="83"/>
                      <a:pt x="16" y="83"/>
                    </a:cubicBezTo>
                    <a:cubicBezTo>
                      <a:pt x="37" y="99"/>
                      <a:pt x="81" y="106"/>
                      <a:pt x="148" y="106"/>
                    </a:cubicBezTo>
                    <a:cubicBezTo>
                      <a:pt x="215" y="106"/>
                      <a:pt x="259" y="99"/>
                      <a:pt x="280" y="83"/>
                    </a:cubicBezTo>
                    <a:cubicBezTo>
                      <a:pt x="280" y="98"/>
                      <a:pt x="280" y="98"/>
                      <a:pt x="280" y="98"/>
                    </a:cubicBezTo>
                    <a:cubicBezTo>
                      <a:pt x="280" y="103"/>
                      <a:pt x="284" y="106"/>
                      <a:pt x="288" y="106"/>
                    </a:cubicBezTo>
                    <a:close/>
                    <a:moveTo>
                      <a:pt x="148" y="90"/>
                    </a:moveTo>
                    <a:cubicBezTo>
                      <a:pt x="63" y="90"/>
                      <a:pt x="16" y="77"/>
                      <a:pt x="16" y="53"/>
                    </a:cubicBezTo>
                    <a:cubicBezTo>
                      <a:pt x="16" y="30"/>
                      <a:pt x="63" y="16"/>
                      <a:pt x="148" y="16"/>
                    </a:cubicBezTo>
                    <a:cubicBezTo>
                      <a:pt x="232" y="16"/>
                      <a:pt x="280" y="30"/>
                      <a:pt x="280" y="53"/>
                    </a:cubicBezTo>
                    <a:cubicBezTo>
                      <a:pt x="280" y="77"/>
                      <a:pt x="233" y="90"/>
                      <a:pt x="148" y="9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Text Box 9"/>
              <p:cNvSpPr txBox="1">
                <a:spLocks noChangeAspect="1" noChangeArrowheads="1"/>
              </p:cNvSpPr>
              <p:nvPr/>
            </p:nvSpPr>
            <p:spPr bwMode="auto">
              <a:xfrm>
                <a:off x="7212330" y="4983313"/>
                <a:ext cx="533400" cy="295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sz="12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E-LAN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sz="1200" b="1" dirty="0" smtClean="0">
                    <a:solidFill>
                      <a:schemeClr val="tx1">
                        <a:lumMod val="75000"/>
                      </a:schemeClr>
                    </a:solidFill>
                  </a:rPr>
                  <a:t>App</a:t>
                </a:r>
                <a:endParaRPr lang="sv-SE" sz="1200" b="1" dirty="0">
                  <a:solidFill>
                    <a:schemeClr val="tx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9" name="Rounded Rectangle 58"/>
              <p:cNvSpPr/>
              <p:nvPr/>
            </p:nvSpPr>
            <p:spPr bwMode="auto">
              <a:xfrm>
                <a:off x="6756401" y="5137515"/>
                <a:ext cx="465009" cy="220494"/>
              </a:xfrm>
              <a:prstGeom prst="roundRect">
                <a:avLst>
                  <a:gd name="adj" fmla="val 4227"/>
                </a:avLst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</a:schemeClr>
                    </a:solidFill>
                    <a:effectLst/>
                    <a:latin typeface="Arial" charset="0"/>
                  </a:rPr>
                  <a:t>UPNP</a:t>
                </a:r>
              </a:p>
            </p:txBody>
          </p:sp>
          <p:sp>
            <p:nvSpPr>
              <p:cNvPr id="60" name="Rounded Rectangle 59"/>
              <p:cNvSpPr/>
              <p:nvPr/>
            </p:nvSpPr>
            <p:spPr bwMode="auto">
              <a:xfrm>
                <a:off x="6756400" y="4909701"/>
                <a:ext cx="465009" cy="220494"/>
              </a:xfrm>
              <a:prstGeom prst="roundRect">
                <a:avLst>
                  <a:gd name="adj" fmla="val 4227"/>
                </a:avLst>
              </a:prstGeom>
              <a:solidFill>
                <a:schemeClr val="bg1"/>
              </a:solidFill>
              <a:ln w="19050" cap="flat" cmpd="sng" algn="ctr">
                <a:solidFill>
                  <a:schemeClr val="tx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1" i="0" u="none" strike="noStrike" cap="none" normalizeH="0" baseline="0" dirty="0" smtClean="0">
                    <a:ln>
                      <a:noFill/>
                    </a:ln>
                    <a:solidFill>
                      <a:schemeClr val="tx1">
                        <a:lumMod val="75000"/>
                      </a:schemeClr>
                    </a:solidFill>
                    <a:effectLst/>
                    <a:latin typeface="Arial" charset="0"/>
                  </a:rPr>
                  <a:t>Proxies</a:t>
                </a:r>
              </a:p>
            </p:txBody>
          </p:sp>
        </p:grpSp>
        <p:sp>
          <p:nvSpPr>
            <p:cNvPr id="70" name="Text Box 9"/>
            <p:cNvSpPr txBox="1">
              <a:spLocks noChangeAspect="1" noChangeArrowheads="1"/>
            </p:cNvSpPr>
            <p:nvPr/>
          </p:nvSpPr>
          <p:spPr bwMode="auto">
            <a:xfrm>
              <a:off x="5714664" y="4637337"/>
              <a:ext cx="1076661" cy="12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en-GB"/>
              </a:defPPr>
              <a:lvl1pPr eaLnBrk="1" hangingPunct="1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002060"/>
                  </a:solidFill>
                  <a:ea typeface="MS PGothic" pitchFamily="34" charset="-128"/>
                </a:defRPr>
              </a:lvl1pPr>
              <a:lvl2pPr marL="742950" indent="-285750" eaLnBrk="0" hangingPunct="0">
                <a:defRPr>
                  <a:ea typeface="MS PGothic" pitchFamily="34" charset="-128"/>
                </a:defRPr>
              </a:lvl2pPr>
              <a:lvl3pPr marL="1143000" indent="-228600" eaLnBrk="0" hangingPunct="0">
                <a:defRPr>
                  <a:ea typeface="MS PGothic" pitchFamily="34" charset="-128"/>
                </a:defRPr>
              </a:lvl3pPr>
              <a:lvl4pPr marL="1600200" indent="-228600" eaLnBrk="0" hangingPunct="0">
                <a:defRPr>
                  <a:ea typeface="MS PGothic" pitchFamily="34" charset="-128"/>
                </a:defRPr>
              </a:lvl4pPr>
              <a:lvl5pPr marL="2057400" indent="-228600" eaLnBrk="0" hangingPunct="0">
                <a:defRPr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9pPr>
            </a:lstStyle>
            <a:p>
              <a:pPr algn="ctr"/>
              <a:r>
                <a:rPr lang="en-US" dirty="0"/>
                <a:t>VNI 1001</a:t>
              </a:r>
              <a:endParaRPr lang="sv-SE" dirty="0"/>
            </a:p>
          </p:txBody>
        </p:sp>
        <p:sp>
          <p:nvSpPr>
            <p:cNvPr id="72" name="Text Box 9"/>
            <p:cNvSpPr txBox="1">
              <a:spLocks noChangeAspect="1" noChangeArrowheads="1"/>
            </p:cNvSpPr>
            <p:nvPr/>
          </p:nvSpPr>
          <p:spPr bwMode="auto">
            <a:xfrm>
              <a:off x="5700061" y="4917518"/>
              <a:ext cx="1076661" cy="12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en-GB"/>
              </a:defPPr>
              <a:lvl1pPr eaLnBrk="1" hangingPunct="1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002060"/>
                  </a:solidFill>
                  <a:ea typeface="MS PGothic" pitchFamily="34" charset="-128"/>
                </a:defRPr>
              </a:lvl1pPr>
              <a:lvl2pPr marL="742950" indent="-285750" eaLnBrk="0" hangingPunct="0">
                <a:defRPr>
                  <a:ea typeface="MS PGothic" pitchFamily="34" charset="-128"/>
                </a:defRPr>
              </a:lvl2pPr>
              <a:lvl3pPr marL="1143000" indent="-228600" eaLnBrk="0" hangingPunct="0">
                <a:defRPr>
                  <a:ea typeface="MS PGothic" pitchFamily="34" charset="-128"/>
                </a:defRPr>
              </a:lvl3pPr>
              <a:lvl4pPr marL="1600200" indent="-228600" eaLnBrk="0" hangingPunct="0">
                <a:defRPr>
                  <a:ea typeface="MS PGothic" pitchFamily="34" charset="-128"/>
                </a:defRPr>
              </a:lvl4pPr>
              <a:lvl5pPr marL="2057400" indent="-228600" eaLnBrk="0" hangingPunct="0">
                <a:defRPr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9pPr>
            </a:lstStyle>
            <a:p>
              <a:pPr algn="ctr"/>
              <a:r>
                <a:rPr lang="en-US" dirty="0"/>
                <a:t>VNI </a:t>
              </a:r>
              <a:r>
                <a:rPr lang="en-US" dirty="0" smtClean="0"/>
                <a:t>1002</a:t>
              </a:r>
              <a:endParaRPr lang="sv-SE" dirty="0"/>
            </a:p>
          </p:txBody>
        </p:sp>
        <p:grpSp>
          <p:nvGrpSpPr>
            <p:cNvPr id="31" name="Group 64"/>
            <p:cNvGrpSpPr>
              <a:grpSpLocks noChangeAspect="1"/>
            </p:cNvGrpSpPr>
            <p:nvPr/>
          </p:nvGrpSpPr>
          <p:grpSpPr bwMode="auto">
            <a:xfrm>
              <a:off x="4996520" y="4478397"/>
              <a:ext cx="800553" cy="1516416"/>
              <a:chOff x="183" y="860"/>
              <a:chExt cx="969" cy="1392"/>
            </a:xfrm>
          </p:grpSpPr>
          <p:grpSp>
            <p:nvGrpSpPr>
              <p:cNvPr id="32" name="Group 43"/>
              <p:cNvGrpSpPr>
                <a:grpSpLocks noChangeAspect="1"/>
              </p:cNvGrpSpPr>
              <p:nvPr/>
            </p:nvGrpSpPr>
            <p:grpSpPr bwMode="auto">
              <a:xfrm>
                <a:off x="186" y="860"/>
                <a:ext cx="966" cy="1391"/>
                <a:chOff x="186" y="860"/>
                <a:chExt cx="966" cy="1391"/>
              </a:xfrm>
            </p:grpSpPr>
            <p:sp>
              <p:nvSpPr>
                <p:cNvPr id="34" name="Freeform 3"/>
                <p:cNvSpPr>
                  <a:spLocks noChangeAspect="1"/>
                </p:cNvSpPr>
                <p:nvPr/>
              </p:nvSpPr>
              <p:spPr bwMode="auto">
                <a:xfrm>
                  <a:off x="205" y="879"/>
                  <a:ext cx="928" cy="1353"/>
                </a:xfrm>
                <a:custGeom>
                  <a:avLst/>
                  <a:gdLst>
                    <a:gd name="T0" fmla="*/ 68119 w 393"/>
                    <a:gd name="T1" fmla="*/ 14389 h 573"/>
                    <a:gd name="T2" fmla="*/ 68119 w 393"/>
                    <a:gd name="T3" fmla="*/ 93725 h 573"/>
                    <a:gd name="T4" fmla="*/ 62556 w 393"/>
                    <a:gd name="T5" fmla="*/ 99317 h 573"/>
                    <a:gd name="T6" fmla="*/ 5570 w 393"/>
                    <a:gd name="T7" fmla="*/ 99317 h 573"/>
                    <a:gd name="T8" fmla="*/ 0 w 393"/>
                    <a:gd name="T9" fmla="*/ 93725 h 573"/>
                    <a:gd name="T10" fmla="*/ 0 w 393"/>
                    <a:gd name="T11" fmla="*/ 5570 h 573"/>
                    <a:gd name="T12" fmla="*/ 5570 w 393"/>
                    <a:gd name="T13" fmla="*/ 0 h 573"/>
                    <a:gd name="T14" fmla="*/ 62556 w 393"/>
                    <a:gd name="T15" fmla="*/ 0 h 573"/>
                    <a:gd name="T16" fmla="*/ 68119 w 393"/>
                    <a:gd name="T17" fmla="*/ 5570 h 573"/>
                    <a:gd name="T18" fmla="*/ 68119 w 393"/>
                    <a:gd name="T19" fmla="*/ 8793 h 5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93"/>
                    <a:gd name="T31" fmla="*/ 0 h 573"/>
                    <a:gd name="T32" fmla="*/ 393 w 393"/>
                    <a:gd name="T33" fmla="*/ 573 h 57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93" h="573">
                      <a:moveTo>
                        <a:pt x="393" y="83"/>
                      </a:moveTo>
                      <a:cubicBezTo>
                        <a:pt x="393" y="541"/>
                        <a:pt x="393" y="541"/>
                        <a:pt x="393" y="541"/>
                      </a:cubicBezTo>
                      <a:cubicBezTo>
                        <a:pt x="393" y="559"/>
                        <a:pt x="379" y="573"/>
                        <a:pt x="361" y="573"/>
                      </a:cubicBezTo>
                      <a:cubicBezTo>
                        <a:pt x="32" y="573"/>
                        <a:pt x="32" y="573"/>
                        <a:pt x="32" y="573"/>
                      </a:cubicBezTo>
                      <a:cubicBezTo>
                        <a:pt x="14" y="573"/>
                        <a:pt x="0" y="559"/>
                        <a:pt x="0" y="541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14"/>
                        <a:pt x="14" y="0"/>
                        <a:pt x="32" y="0"/>
                      </a:cubicBezTo>
                      <a:cubicBezTo>
                        <a:pt x="361" y="0"/>
                        <a:pt x="361" y="0"/>
                        <a:pt x="361" y="0"/>
                      </a:cubicBezTo>
                      <a:cubicBezTo>
                        <a:pt x="379" y="0"/>
                        <a:pt x="393" y="14"/>
                        <a:pt x="393" y="32"/>
                      </a:cubicBezTo>
                      <a:cubicBezTo>
                        <a:pt x="393" y="51"/>
                        <a:pt x="393" y="51"/>
                        <a:pt x="393" y="51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5" name="Freeform 4"/>
                <p:cNvSpPr>
                  <a:spLocks noChangeAspect="1" noEditPoints="1"/>
                </p:cNvSpPr>
                <p:nvPr/>
              </p:nvSpPr>
              <p:spPr bwMode="auto">
                <a:xfrm>
                  <a:off x="186" y="860"/>
                  <a:ext cx="966" cy="1391"/>
                </a:xfrm>
                <a:custGeom>
                  <a:avLst/>
                  <a:gdLst>
                    <a:gd name="T0" fmla="*/ 69606 w 409"/>
                    <a:gd name="T1" fmla="*/ 11607 h 589"/>
                    <a:gd name="T2" fmla="*/ 71012 w 409"/>
                    <a:gd name="T3" fmla="*/ 10207 h 589"/>
                    <a:gd name="T4" fmla="*/ 71012 w 409"/>
                    <a:gd name="T5" fmla="*/ 6898 h 589"/>
                    <a:gd name="T6" fmla="*/ 64096 w 409"/>
                    <a:gd name="T7" fmla="*/ 0 h 589"/>
                    <a:gd name="T8" fmla="*/ 6906 w 409"/>
                    <a:gd name="T9" fmla="*/ 0 h 589"/>
                    <a:gd name="T10" fmla="*/ 0 w 409"/>
                    <a:gd name="T11" fmla="*/ 6898 h 589"/>
                    <a:gd name="T12" fmla="*/ 0 w 409"/>
                    <a:gd name="T13" fmla="*/ 95282 h 589"/>
                    <a:gd name="T14" fmla="*/ 6906 w 409"/>
                    <a:gd name="T15" fmla="*/ 102188 h 589"/>
                    <a:gd name="T16" fmla="*/ 64096 w 409"/>
                    <a:gd name="T17" fmla="*/ 102188 h 589"/>
                    <a:gd name="T18" fmla="*/ 71012 w 409"/>
                    <a:gd name="T19" fmla="*/ 95282 h 589"/>
                    <a:gd name="T20" fmla="*/ 71012 w 409"/>
                    <a:gd name="T21" fmla="*/ 15806 h 589"/>
                    <a:gd name="T22" fmla="*/ 69606 w 409"/>
                    <a:gd name="T23" fmla="*/ 14394 h 589"/>
                    <a:gd name="T24" fmla="*/ 68206 w 409"/>
                    <a:gd name="T25" fmla="*/ 15806 h 589"/>
                    <a:gd name="T26" fmla="*/ 68206 w 409"/>
                    <a:gd name="T27" fmla="*/ 95282 h 589"/>
                    <a:gd name="T28" fmla="*/ 64096 w 409"/>
                    <a:gd name="T29" fmla="*/ 99377 h 589"/>
                    <a:gd name="T30" fmla="*/ 6906 w 409"/>
                    <a:gd name="T31" fmla="*/ 99377 h 589"/>
                    <a:gd name="T32" fmla="*/ 2806 w 409"/>
                    <a:gd name="T33" fmla="*/ 95282 h 589"/>
                    <a:gd name="T34" fmla="*/ 2806 w 409"/>
                    <a:gd name="T35" fmla="*/ 6898 h 589"/>
                    <a:gd name="T36" fmla="*/ 6906 w 409"/>
                    <a:gd name="T37" fmla="*/ 2806 h 589"/>
                    <a:gd name="T38" fmla="*/ 64096 w 409"/>
                    <a:gd name="T39" fmla="*/ 2806 h 589"/>
                    <a:gd name="T40" fmla="*/ 68206 w 409"/>
                    <a:gd name="T41" fmla="*/ 6898 h 589"/>
                    <a:gd name="T42" fmla="*/ 68206 w 409"/>
                    <a:gd name="T43" fmla="*/ 10207 h 589"/>
                    <a:gd name="T44" fmla="*/ 69606 w 409"/>
                    <a:gd name="T45" fmla="*/ 11607 h 589"/>
                    <a:gd name="T46" fmla="*/ 14414 w 409"/>
                    <a:gd name="T47" fmla="*/ 55305 h 589"/>
                    <a:gd name="T48" fmla="*/ 13002 w 409"/>
                    <a:gd name="T49" fmla="*/ 56705 h 589"/>
                    <a:gd name="T50" fmla="*/ 14414 w 409"/>
                    <a:gd name="T51" fmla="*/ 58115 h 589"/>
                    <a:gd name="T52" fmla="*/ 27039 w 409"/>
                    <a:gd name="T53" fmla="*/ 58115 h 589"/>
                    <a:gd name="T54" fmla="*/ 28288 w 409"/>
                    <a:gd name="T55" fmla="*/ 57451 h 589"/>
                    <a:gd name="T56" fmla="*/ 35416 w 409"/>
                    <a:gd name="T57" fmla="*/ 47157 h 589"/>
                    <a:gd name="T58" fmla="*/ 42686 w 409"/>
                    <a:gd name="T59" fmla="*/ 57451 h 589"/>
                    <a:gd name="T60" fmla="*/ 43718 w 409"/>
                    <a:gd name="T61" fmla="*/ 58115 h 589"/>
                    <a:gd name="T62" fmla="*/ 56604 w 409"/>
                    <a:gd name="T63" fmla="*/ 58115 h 589"/>
                    <a:gd name="T64" fmla="*/ 58010 w 409"/>
                    <a:gd name="T65" fmla="*/ 56705 h 589"/>
                    <a:gd name="T66" fmla="*/ 56604 w 409"/>
                    <a:gd name="T67" fmla="*/ 55305 h 589"/>
                    <a:gd name="T68" fmla="*/ 56604 w 409"/>
                    <a:gd name="T69" fmla="*/ 55305 h 589"/>
                    <a:gd name="T70" fmla="*/ 44627 w 409"/>
                    <a:gd name="T71" fmla="*/ 55305 h 589"/>
                    <a:gd name="T72" fmla="*/ 37131 w 409"/>
                    <a:gd name="T73" fmla="*/ 44954 h 589"/>
                    <a:gd name="T74" fmla="*/ 57759 w 409"/>
                    <a:gd name="T75" fmla="*/ 15806 h 589"/>
                    <a:gd name="T76" fmla="*/ 57469 w 409"/>
                    <a:gd name="T77" fmla="*/ 13870 h 589"/>
                    <a:gd name="T78" fmla="*/ 55572 w 409"/>
                    <a:gd name="T79" fmla="*/ 14026 h 589"/>
                    <a:gd name="T80" fmla="*/ 35416 w 409"/>
                    <a:gd name="T81" fmla="*/ 42516 h 589"/>
                    <a:gd name="T82" fmla="*/ 15430 w 409"/>
                    <a:gd name="T83" fmla="*/ 14026 h 589"/>
                    <a:gd name="T84" fmla="*/ 13533 w 409"/>
                    <a:gd name="T85" fmla="*/ 13870 h 589"/>
                    <a:gd name="T86" fmla="*/ 13226 w 409"/>
                    <a:gd name="T87" fmla="*/ 15806 h 589"/>
                    <a:gd name="T88" fmla="*/ 33888 w 409"/>
                    <a:gd name="T89" fmla="*/ 44954 h 589"/>
                    <a:gd name="T90" fmla="*/ 26391 w 409"/>
                    <a:gd name="T91" fmla="*/ 55305 h 589"/>
                    <a:gd name="T92" fmla="*/ 14414 w 409"/>
                    <a:gd name="T93" fmla="*/ 55305 h 589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409"/>
                    <a:gd name="T142" fmla="*/ 0 h 589"/>
                    <a:gd name="T143" fmla="*/ 409 w 409"/>
                    <a:gd name="T144" fmla="*/ 589 h 589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409" h="589">
                      <a:moveTo>
                        <a:pt x="401" y="67"/>
                      </a:moveTo>
                      <a:cubicBezTo>
                        <a:pt x="405" y="67"/>
                        <a:pt x="409" y="64"/>
                        <a:pt x="409" y="59"/>
                      </a:cubicBezTo>
                      <a:cubicBezTo>
                        <a:pt x="409" y="40"/>
                        <a:pt x="409" y="40"/>
                        <a:pt x="409" y="40"/>
                      </a:cubicBezTo>
                      <a:cubicBezTo>
                        <a:pt x="409" y="18"/>
                        <a:pt x="391" y="0"/>
                        <a:pt x="369" y="0"/>
                      </a:cubicBezTo>
                      <a:cubicBezTo>
                        <a:pt x="40" y="0"/>
                        <a:pt x="40" y="0"/>
                        <a:pt x="40" y="0"/>
                      </a:cubicBezTo>
                      <a:cubicBezTo>
                        <a:pt x="18" y="0"/>
                        <a:pt x="0" y="18"/>
                        <a:pt x="0" y="40"/>
                      </a:cubicBezTo>
                      <a:cubicBezTo>
                        <a:pt x="0" y="549"/>
                        <a:pt x="0" y="549"/>
                        <a:pt x="0" y="549"/>
                      </a:cubicBezTo>
                      <a:cubicBezTo>
                        <a:pt x="0" y="571"/>
                        <a:pt x="18" y="589"/>
                        <a:pt x="40" y="589"/>
                      </a:cubicBezTo>
                      <a:cubicBezTo>
                        <a:pt x="369" y="589"/>
                        <a:pt x="369" y="589"/>
                        <a:pt x="369" y="589"/>
                      </a:cubicBezTo>
                      <a:cubicBezTo>
                        <a:pt x="391" y="589"/>
                        <a:pt x="409" y="571"/>
                        <a:pt x="409" y="549"/>
                      </a:cubicBezTo>
                      <a:cubicBezTo>
                        <a:pt x="409" y="91"/>
                        <a:pt x="409" y="91"/>
                        <a:pt x="409" y="91"/>
                      </a:cubicBezTo>
                      <a:cubicBezTo>
                        <a:pt x="409" y="87"/>
                        <a:pt x="405" y="83"/>
                        <a:pt x="401" y="83"/>
                      </a:cubicBezTo>
                      <a:cubicBezTo>
                        <a:pt x="397" y="83"/>
                        <a:pt x="393" y="87"/>
                        <a:pt x="393" y="91"/>
                      </a:cubicBezTo>
                      <a:cubicBezTo>
                        <a:pt x="393" y="549"/>
                        <a:pt x="393" y="549"/>
                        <a:pt x="393" y="549"/>
                      </a:cubicBezTo>
                      <a:cubicBezTo>
                        <a:pt x="393" y="562"/>
                        <a:pt x="382" y="573"/>
                        <a:pt x="369" y="573"/>
                      </a:cubicBezTo>
                      <a:cubicBezTo>
                        <a:pt x="40" y="573"/>
                        <a:pt x="40" y="573"/>
                        <a:pt x="40" y="573"/>
                      </a:cubicBezTo>
                      <a:cubicBezTo>
                        <a:pt x="26" y="573"/>
                        <a:pt x="16" y="562"/>
                        <a:pt x="16" y="549"/>
                      </a:cubicBezTo>
                      <a:cubicBezTo>
                        <a:pt x="16" y="40"/>
                        <a:pt x="16" y="40"/>
                        <a:pt x="16" y="40"/>
                      </a:cubicBezTo>
                      <a:cubicBezTo>
                        <a:pt x="16" y="27"/>
                        <a:pt x="26" y="16"/>
                        <a:pt x="40" y="16"/>
                      </a:cubicBezTo>
                      <a:cubicBezTo>
                        <a:pt x="369" y="16"/>
                        <a:pt x="369" y="16"/>
                        <a:pt x="369" y="16"/>
                      </a:cubicBezTo>
                      <a:cubicBezTo>
                        <a:pt x="382" y="16"/>
                        <a:pt x="393" y="27"/>
                        <a:pt x="393" y="40"/>
                      </a:cubicBezTo>
                      <a:cubicBezTo>
                        <a:pt x="393" y="59"/>
                        <a:pt x="393" y="59"/>
                        <a:pt x="393" y="59"/>
                      </a:cubicBezTo>
                      <a:cubicBezTo>
                        <a:pt x="393" y="64"/>
                        <a:pt x="397" y="67"/>
                        <a:pt x="401" y="67"/>
                      </a:cubicBezTo>
                      <a:close/>
                      <a:moveTo>
                        <a:pt x="83" y="319"/>
                      </a:moveTo>
                      <a:cubicBezTo>
                        <a:pt x="78" y="319"/>
                        <a:pt x="75" y="322"/>
                        <a:pt x="75" y="327"/>
                      </a:cubicBezTo>
                      <a:cubicBezTo>
                        <a:pt x="75" y="331"/>
                        <a:pt x="78" y="335"/>
                        <a:pt x="83" y="335"/>
                      </a:cubicBezTo>
                      <a:cubicBezTo>
                        <a:pt x="156" y="335"/>
                        <a:pt x="156" y="335"/>
                        <a:pt x="156" y="335"/>
                      </a:cubicBezTo>
                      <a:cubicBezTo>
                        <a:pt x="159" y="335"/>
                        <a:pt x="161" y="333"/>
                        <a:pt x="163" y="331"/>
                      </a:cubicBezTo>
                      <a:cubicBezTo>
                        <a:pt x="204" y="272"/>
                        <a:pt x="204" y="272"/>
                        <a:pt x="204" y="272"/>
                      </a:cubicBezTo>
                      <a:cubicBezTo>
                        <a:pt x="246" y="331"/>
                        <a:pt x="246" y="331"/>
                        <a:pt x="246" y="331"/>
                      </a:cubicBezTo>
                      <a:cubicBezTo>
                        <a:pt x="247" y="333"/>
                        <a:pt x="250" y="335"/>
                        <a:pt x="252" y="335"/>
                      </a:cubicBezTo>
                      <a:cubicBezTo>
                        <a:pt x="326" y="335"/>
                        <a:pt x="326" y="335"/>
                        <a:pt x="326" y="335"/>
                      </a:cubicBezTo>
                      <a:cubicBezTo>
                        <a:pt x="331" y="335"/>
                        <a:pt x="334" y="331"/>
                        <a:pt x="334" y="327"/>
                      </a:cubicBezTo>
                      <a:cubicBezTo>
                        <a:pt x="334" y="322"/>
                        <a:pt x="331" y="319"/>
                        <a:pt x="326" y="319"/>
                      </a:cubicBezTo>
                      <a:cubicBezTo>
                        <a:pt x="326" y="319"/>
                        <a:pt x="326" y="319"/>
                        <a:pt x="326" y="319"/>
                      </a:cubicBezTo>
                      <a:cubicBezTo>
                        <a:pt x="257" y="319"/>
                        <a:pt x="257" y="319"/>
                        <a:pt x="257" y="319"/>
                      </a:cubicBezTo>
                      <a:cubicBezTo>
                        <a:pt x="214" y="259"/>
                        <a:pt x="214" y="259"/>
                        <a:pt x="214" y="259"/>
                      </a:cubicBezTo>
                      <a:cubicBezTo>
                        <a:pt x="333" y="91"/>
                        <a:pt x="333" y="91"/>
                        <a:pt x="333" y="91"/>
                      </a:cubicBezTo>
                      <a:cubicBezTo>
                        <a:pt x="335" y="87"/>
                        <a:pt x="334" y="82"/>
                        <a:pt x="331" y="80"/>
                      </a:cubicBezTo>
                      <a:cubicBezTo>
                        <a:pt x="327" y="77"/>
                        <a:pt x="322" y="78"/>
                        <a:pt x="320" y="81"/>
                      </a:cubicBezTo>
                      <a:cubicBezTo>
                        <a:pt x="204" y="245"/>
                        <a:pt x="204" y="245"/>
                        <a:pt x="204" y="245"/>
                      </a:cubicBezTo>
                      <a:cubicBezTo>
                        <a:pt x="89" y="81"/>
                        <a:pt x="89" y="81"/>
                        <a:pt x="89" y="81"/>
                      </a:cubicBezTo>
                      <a:cubicBezTo>
                        <a:pt x="87" y="78"/>
                        <a:pt x="82" y="77"/>
                        <a:pt x="78" y="80"/>
                      </a:cubicBezTo>
                      <a:cubicBezTo>
                        <a:pt x="74" y="82"/>
                        <a:pt x="74" y="87"/>
                        <a:pt x="76" y="91"/>
                      </a:cubicBezTo>
                      <a:cubicBezTo>
                        <a:pt x="195" y="259"/>
                        <a:pt x="195" y="259"/>
                        <a:pt x="195" y="259"/>
                      </a:cubicBezTo>
                      <a:cubicBezTo>
                        <a:pt x="152" y="319"/>
                        <a:pt x="152" y="319"/>
                        <a:pt x="152" y="319"/>
                      </a:cubicBezTo>
                      <a:lnTo>
                        <a:pt x="83" y="319"/>
                      </a:lnTo>
                      <a:close/>
                    </a:path>
                  </a:pathLst>
                </a:custGeom>
                <a:solidFill>
                  <a:srgbClr val="0028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6" name="Text Box 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59" y="1877"/>
                  <a:ext cx="816" cy="2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pPr algn="ctr" eaLnBrk="1" hangingPunct="1">
                    <a:lnSpc>
                      <a:spcPct val="80000"/>
                    </a:lnSpc>
                  </a:pPr>
                  <a:r>
                    <a:rPr lang="en-US" sz="1400" dirty="0" smtClean="0">
                      <a:solidFill>
                        <a:srgbClr val="00285F"/>
                      </a:solidFill>
                    </a:rPr>
                    <a:t>OFS</a:t>
                  </a:r>
                  <a:endParaRPr lang="sv-SE" sz="1400" dirty="0">
                    <a:solidFill>
                      <a:srgbClr val="00285F"/>
                    </a:solidFill>
                  </a:endParaRPr>
                </a:p>
              </p:txBody>
            </p:sp>
          </p:grpSp>
          <p:sp>
            <p:nvSpPr>
              <p:cNvPr id="33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183" y="860"/>
                <a:ext cx="969" cy="13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sv-SE">
                  <a:ea typeface="ＭＳ Ｐゴシック" charset="0"/>
                  <a:cs typeface="ＭＳ Ｐゴシック" charset="0"/>
                </a:endParaRPr>
              </a:p>
            </p:txBody>
          </p:sp>
        </p:grpSp>
        <p:cxnSp>
          <p:nvCxnSpPr>
            <p:cNvPr id="132" name="Straight Connector 131"/>
            <p:cNvCxnSpPr/>
            <p:nvPr/>
          </p:nvCxnSpPr>
          <p:spPr bwMode="auto">
            <a:xfrm>
              <a:off x="5781376" y="5065691"/>
              <a:ext cx="958025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7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>
              <a:off x="5773981" y="4788049"/>
              <a:ext cx="958025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7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38" name="Elbow Connector 137"/>
            <p:cNvCxnSpPr/>
            <p:nvPr/>
          </p:nvCxnSpPr>
          <p:spPr bwMode="auto">
            <a:xfrm flipV="1">
              <a:off x="5628648" y="4155366"/>
              <a:ext cx="1320678" cy="343730"/>
            </a:xfrm>
            <a:prstGeom prst="bentConnector3">
              <a:avLst>
                <a:gd name="adj1" fmla="val -5"/>
              </a:avLst>
            </a:prstGeom>
            <a:solidFill>
              <a:schemeClr val="accent1"/>
            </a:solidFill>
            <a:ln w="47625" cap="flat" cmpd="sng" algn="ctr">
              <a:solidFill>
                <a:srgbClr val="0070C0"/>
              </a:solidFill>
              <a:prstDash val="solid"/>
              <a:round/>
              <a:headEnd type="oval" w="med" len="med"/>
              <a:tailEnd type="none" w="med" len="med"/>
            </a:ln>
            <a:effectLst/>
          </p:spPr>
        </p:cxnSp>
      </p:grpSp>
      <p:sp>
        <p:nvSpPr>
          <p:cNvPr id="61" name="Freeform 33"/>
          <p:cNvSpPr>
            <a:spLocks noChangeAspect="1" noEditPoints="1"/>
          </p:cNvSpPr>
          <p:nvPr/>
        </p:nvSpPr>
        <p:spPr bwMode="auto">
          <a:xfrm>
            <a:off x="6949326" y="3573919"/>
            <a:ext cx="613554" cy="883493"/>
          </a:xfrm>
          <a:custGeom>
            <a:avLst/>
            <a:gdLst>
              <a:gd name="T0" fmla="*/ 71012 w 409"/>
              <a:gd name="T1" fmla="*/ 10207 h 589"/>
              <a:gd name="T2" fmla="*/ 64096 w 409"/>
              <a:gd name="T3" fmla="*/ 0 h 589"/>
              <a:gd name="T4" fmla="*/ 0 w 409"/>
              <a:gd name="T5" fmla="*/ 6898 h 589"/>
              <a:gd name="T6" fmla="*/ 6906 w 409"/>
              <a:gd name="T7" fmla="*/ 102188 h 589"/>
              <a:gd name="T8" fmla="*/ 71012 w 409"/>
              <a:gd name="T9" fmla="*/ 95282 h 589"/>
              <a:gd name="T10" fmla="*/ 69606 w 409"/>
              <a:gd name="T11" fmla="*/ 14394 h 589"/>
              <a:gd name="T12" fmla="*/ 68206 w 409"/>
              <a:gd name="T13" fmla="*/ 95282 h 589"/>
              <a:gd name="T14" fmla="*/ 6906 w 409"/>
              <a:gd name="T15" fmla="*/ 99377 h 589"/>
              <a:gd name="T16" fmla="*/ 2806 w 409"/>
              <a:gd name="T17" fmla="*/ 6898 h 589"/>
              <a:gd name="T18" fmla="*/ 64096 w 409"/>
              <a:gd name="T19" fmla="*/ 2806 h 589"/>
              <a:gd name="T20" fmla="*/ 68206 w 409"/>
              <a:gd name="T21" fmla="*/ 10207 h 589"/>
              <a:gd name="T22" fmla="*/ 55322 w 409"/>
              <a:gd name="T23" fmla="*/ 26526 h 589"/>
              <a:gd name="T24" fmla="*/ 56732 w 409"/>
              <a:gd name="T25" fmla="*/ 25132 h 589"/>
              <a:gd name="T26" fmla="*/ 56231 w 409"/>
              <a:gd name="T27" fmla="*/ 13870 h 589"/>
              <a:gd name="T28" fmla="*/ 45123 w 409"/>
              <a:gd name="T29" fmla="*/ 13525 h 589"/>
              <a:gd name="T30" fmla="*/ 45123 w 409"/>
              <a:gd name="T31" fmla="*/ 16291 h 589"/>
              <a:gd name="T32" fmla="*/ 34384 w 409"/>
              <a:gd name="T33" fmla="*/ 33878 h 589"/>
              <a:gd name="T34" fmla="*/ 23808 w 409"/>
              <a:gd name="T35" fmla="*/ 16291 h 589"/>
              <a:gd name="T36" fmla="*/ 23808 w 409"/>
              <a:gd name="T37" fmla="*/ 13525 h 589"/>
              <a:gd name="T38" fmla="*/ 12636 w 409"/>
              <a:gd name="T39" fmla="*/ 13870 h 589"/>
              <a:gd name="T40" fmla="*/ 12133 w 409"/>
              <a:gd name="T41" fmla="*/ 25132 h 589"/>
              <a:gd name="T42" fmla="*/ 14901 w 409"/>
              <a:gd name="T43" fmla="*/ 25132 h 589"/>
              <a:gd name="T44" fmla="*/ 32487 w 409"/>
              <a:gd name="T45" fmla="*/ 35705 h 589"/>
              <a:gd name="T46" fmla="*/ 14901 w 409"/>
              <a:gd name="T47" fmla="*/ 46510 h 589"/>
              <a:gd name="T48" fmla="*/ 12133 w 409"/>
              <a:gd name="T49" fmla="*/ 46510 h 589"/>
              <a:gd name="T50" fmla="*/ 12133 w 409"/>
              <a:gd name="T51" fmla="*/ 56705 h 589"/>
              <a:gd name="T52" fmla="*/ 13533 w 409"/>
              <a:gd name="T53" fmla="*/ 58115 h 589"/>
              <a:gd name="T54" fmla="*/ 25137 w 409"/>
              <a:gd name="T55" fmla="*/ 56705 h 589"/>
              <a:gd name="T56" fmla="*/ 16835 w 409"/>
              <a:gd name="T57" fmla="*/ 55305 h 589"/>
              <a:gd name="T58" fmla="*/ 51873 w 409"/>
              <a:gd name="T59" fmla="*/ 55305 h 589"/>
              <a:gd name="T60" fmla="*/ 43718 w 409"/>
              <a:gd name="T61" fmla="*/ 56705 h 589"/>
              <a:gd name="T62" fmla="*/ 45123 w 409"/>
              <a:gd name="T63" fmla="*/ 58115 h 589"/>
              <a:gd name="T64" fmla="*/ 56231 w 409"/>
              <a:gd name="T65" fmla="*/ 57614 h 589"/>
              <a:gd name="T66" fmla="*/ 56732 w 409"/>
              <a:gd name="T67" fmla="*/ 46510 h 589"/>
              <a:gd name="T68" fmla="*/ 54020 w 409"/>
              <a:gd name="T69" fmla="*/ 46510 h 589"/>
              <a:gd name="T70" fmla="*/ 36443 w 409"/>
              <a:gd name="T71" fmla="*/ 35705 h 589"/>
              <a:gd name="T72" fmla="*/ 54020 w 409"/>
              <a:gd name="T73" fmla="*/ 25132 h 58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09"/>
              <a:gd name="T112" fmla="*/ 0 h 589"/>
              <a:gd name="T113" fmla="*/ 409 w 409"/>
              <a:gd name="T114" fmla="*/ 589 h 58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09" h="589">
                <a:moveTo>
                  <a:pt x="401" y="67"/>
                </a:moveTo>
                <a:cubicBezTo>
                  <a:pt x="405" y="67"/>
                  <a:pt x="409" y="64"/>
                  <a:pt x="409" y="59"/>
                </a:cubicBezTo>
                <a:cubicBezTo>
                  <a:pt x="409" y="40"/>
                  <a:pt x="409" y="40"/>
                  <a:pt x="409" y="40"/>
                </a:cubicBezTo>
                <a:cubicBezTo>
                  <a:pt x="409" y="18"/>
                  <a:pt x="391" y="0"/>
                  <a:pt x="369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18" y="0"/>
                  <a:pt x="0" y="18"/>
                  <a:pt x="0" y="40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71"/>
                  <a:pt x="18" y="589"/>
                  <a:pt x="40" y="589"/>
                </a:cubicBezTo>
                <a:cubicBezTo>
                  <a:pt x="369" y="589"/>
                  <a:pt x="369" y="589"/>
                  <a:pt x="369" y="589"/>
                </a:cubicBezTo>
                <a:cubicBezTo>
                  <a:pt x="391" y="589"/>
                  <a:pt x="409" y="571"/>
                  <a:pt x="409" y="549"/>
                </a:cubicBezTo>
                <a:cubicBezTo>
                  <a:pt x="409" y="91"/>
                  <a:pt x="409" y="91"/>
                  <a:pt x="409" y="91"/>
                </a:cubicBezTo>
                <a:cubicBezTo>
                  <a:pt x="409" y="87"/>
                  <a:pt x="405" y="83"/>
                  <a:pt x="401" y="83"/>
                </a:cubicBezTo>
                <a:cubicBezTo>
                  <a:pt x="397" y="83"/>
                  <a:pt x="393" y="87"/>
                  <a:pt x="393" y="91"/>
                </a:cubicBezTo>
                <a:cubicBezTo>
                  <a:pt x="393" y="549"/>
                  <a:pt x="393" y="549"/>
                  <a:pt x="393" y="549"/>
                </a:cubicBezTo>
                <a:cubicBezTo>
                  <a:pt x="393" y="562"/>
                  <a:pt x="382" y="573"/>
                  <a:pt x="369" y="573"/>
                </a:cubicBezTo>
                <a:cubicBezTo>
                  <a:pt x="40" y="573"/>
                  <a:pt x="40" y="573"/>
                  <a:pt x="40" y="573"/>
                </a:cubicBezTo>
                <a:cubicBezTo>
                  <a:pt x="26" y="573"/>
                  <a:pt x="16" y="562"/>
                  <a:pt x="16" y="549"/>
                </a:cubicBezTo>
                <a:cubicBezTo>
                  <a:pt x="16" y="40"/>
                  <a:pt x="16" y="40"/>
                  <a:pt x="16" y="40"/>
                </a:cubicBezTo>
                <a:cubicBezTo>
                  <a:pt x="16" y="27"/>
                  <a:pt x="26" y="16"/>
                  <a:pt x="40" y="16"/>
                </a:cubicBezTo>
                <a:cubicBezTo>
                  <a:pt x="369" y="16"/>
                  <a:pt x="369" y="16"/>
                  <a:pt x="369" y="16"/>
                </a:cubicBezTo>
                <a:cubicBezTo>
                  <a:pt x="382" y="16"/>
                  <a:pt x="393" y="27"/>
                  <a:pt x="393" y="40"/>
                </a:cubicBezTo>
                <a:cubicBezTo>
                  <a:pt x="393" y="59"/>
                  <a:pt x="393" y="59"/>
                  <a:pt x="393" y="59"/>
                </a:cubicBezTo>
                <a:cubicBezTo>
                  <a:pt x="393" y="64"/>
                  <a:pt x="397" y="67"/>
                  <a:pt x="401" y="67"/>
                </a:cubicBezTo>
                <a:close/>
                <a:moveTo>
                  <a:pt x="319" y="153"/>
                </a:moveTo>
                <a:cubicBezTo>
                  <a:pt x="323" y="153"/>
                  <a:pt x="327" y="149"/>
                  <a:pt x="327" y="145"/>
                </a:cubicBezTo>
                <a:cubicBezTo>
                  <a:pt x="327" y="145"/>
                  <a:pt x="327" y="145"/>
                  <a:pt x="327" y="145"/>
                </a:cubicBezTo>
                <a:cubicBezTo>
                  <a:pt x="327" y="86"/>
                  <a:pt x="327" y="86"/>
                  <a:pt x="327" y="86"/>
                </a:cubicBezTo>
                <a:cubicBezTo>
                  <a:pt x="327" y="84"/>
                  <a:pt x="326" y="82"/>
                  <a:pt x="324" y="80"/>
                </a:cubicBezTo>
                <a:cubicBezTo>
                  <a:pt x="323" y="79"/>
                  <a:pt x="321" y="78"/>
                  <a:pt x="319" y="78"/>
                </a:cubicBezTo>
                <a:cubicBezTo>
                  <a:pt x="260" y="78"/>
                  <a:pt x="260" y="78"/>
                  <a:pt x="260" y="78"/>
                </a:cubicBezTo>
                <a:cubicBezTo>
                  <a:pt x="255" y="78"/>
                  <a:pt x="252" y="82"/>
                  <a:pt x="252" y="86"/>
                </a:cubicBezTo>
                <a:cubicBezTo>
                  <a:pt x="252" y="91"/>
                  <a:pt x="255" y="94"/>
                  <a:pt x="260" y="94"/>
                </a:cubicBezTo>
                <a:cubicBezTo>
                  <a:pt x="299" y="94"/>
                  <a:pt x="299" y="94"/>
                  <a:pt x="299" y="94"/>
                </a:cubicBezTo>
                <a:cubicBezTo>
                  <a:pt x="198" y="195"/>
                  <a:pt x="198" y="195"/>
                  <a:pt x="198" y="195"/>
                </a:cubicBezTo>
                <a:cubicBezTo>
                  <a:pt x="97" y="94"/>
                  <a:pt x="97" y="94"/>
                  <a:pt x="97" y="94"/>
                </a:cubicBezTo>
                <a:cubicBezTo>
                  <a:pt x="137" y="94"/>
                  <a:pt x="137" y="94"/>
                  <a:pt x="137" y="94"/>
                </a:cubicBezTo>
                <a:cubicBezTo>
                  <a:pt x="141" y="94"/>
                  <a:pt x="145" y="91"/>
                  <a:pt x="145" y="86"/>
                </a:cubicBezTo>
                <a:cubicBezTo>
                  <a:pt x="145" y="82"/>
                  <a:pt x="141" y="78"/>
                  <a:pt x="137" y="78"/>
                </a:cubicBezTo>
                <a:cubicBezTo>
                  <a:pt x="78" y="78"/>
                  <a:pt x="78" y="78"/>
                  <a:pt x="78" y="78"/>
                </a:cubicBezTo>
                <a:cubicBezTo>
                  <a:pt x="76" y="78"/>
                  <a:pt x="74" y="79"/>
                  <a:pt x="73" y="80"/>
                </a:cubicBezTo>
                <a:cubicBezTo>
                  <a:pt x="71" y="82"/>
                  <a:pt x="70" y="84"/>
                  <a:pt x="70" y="8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70" y="149"/>
                  <a:pt x="74" y="153"/>
                  <a:pt x="78" y="153"/>
                </a:cubicBezTo>
                <a:cubicBezTo>
                  <a:pt x="83" y="153"/>
                  <a:pt x="86" y="149"/>
                  <a:pt x="86" y="145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187" y="206"/>
                  <a:pt x="187" y="206"/>
                  <a:pt x="187" y="206"/>
                </a:cubicBezTo>
                <a:cubicBezTo>
                  <a:pt x="86" y="307"/>
                  <a:pt x="86" y="307"/>
                  <a:pt x="86" y="307"/>
                </a:cubicBezTo>
                <a:cubicBezTo>
                  <a:pt x="86" y="268"/>
                  <a:pt x="86" y="268"/>
                  <a:pt x="86" y="268"/>
                </a:cubicBezTo>
                <a:cubicBezTo>
                  <a:pt x="86" y="263"/>
                  <a:pt x="83" y="260"/>
                  <a:pt x="78" y="260"/>
                </a:cubicBezTo>
                <a:cubicBezTo>
                  <a:pt x="74" y="260"/>
                  <a:pt x="70" y="263"/>
                  <a:pt x="70" y="268"/>
                </a:cubicBezTo>
                <a:cubicBezTo>
                  <a:pt x="70" y="268"/>
                  <a:pt x="70" y="268"/>
                  <a:pt x="70" y="268"/>
                </a:cubicBezTo>
                <a:cubicBezTo>
                  <a:pt x="70" y="327"/>
                  <a:pt x="70" y="327"/>
                  <a:pt x="70" y="327"/>
                </a:cubicBezTo>
                <a:cubicBezTo>
                  <a:pt x="70" y="329"/>
                  <a:pt x="71" y="331"/>
                  <a:pt x="73" y="332"/>
                </a:cubicBezTo>
                <a:cubicBezTo>
                  <a:pt x="74" y="334"/>
                  <a:pt x="76" y="335"/>
                  <a:pt x="78" y="335"/>
                </a:cubicBezTo>
                <a:cubicBezTo>
                  <a:pt x="137" y="335"/>
                  <a:pt x="137" y="335"/>
                  <a:pt x="137" y="335"/>
                </a:cubicBezTo>
                <a:cubicBezTo>
                  <a:pt x="141" y="335"/>
                  <a:pt x="145" y="331"/>
                  <a:pt x="145" y="327"/>
                </a:cubicBezTo>
                <a:cubicBezTo>
                  <a:pt x="145" y="322"/>
                  <a:pt x="141" y="319"/>
                  <a:pt x="137" y="319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198" y="218"/>
                  <a:pt x="198" y="218"/>
                  <a:pt x="198" y="218"/>
                </a:cubicBezTo>
                <a:cubicBezTo>
                  <a:pt x="299" y="319"/>
                  <a:pt x="299" y="319"/>
                  <a:pt x="299" y="319"/>
                </a:cubicBezTo>
                <a:cubicBezTo>
                  <a:pt x="260" y="319"/>
                  <a:pt x="260" y="319"/>
                  <a:pt x="260" y="319"/>
                </a:cubicBezTo>
                <a:cubicBezTo>
                  <a:pt x="255" y="319"/>
                  <a:pt x="252" y="322"/>
                  <a:pt x="252" y="327"/>
                </a:cubicBezTo>
                <a:cubicBezTo>
                  <a:pt x="252" y="331"/>
                  <a:pt x="255" y="335"/>
                  <a:pt x="260" y="335"/>
                </a:cubicBezTo>
                <a:cubicBezTo>
                  <a:pt x="260" y="335"/>
                  <a:pt x="260" y="335"/>
                  <a:pt x="260" y="335"/>
                </a:cubicBezTo>
                <a:cubicBezTo>
                  <a:pt x="319" y="335"/>
                  <a:pt x="319" y="335"/>
                  <a:pt x="319" y="335"/>
                </a:cubicBezTo>
                <a:cubicBezTo>
                  <a:pt x="321" y="335"/>
                  <a:pt x="323" y="334"/>
                  <a:pt x="324" y="332"/>
                </a:cubicBezTo>
                <a:cubicBezTo>
                  <a:pt x="326" y="331"/>
                  <a:pt x="327" y="329"/>
                  <a:pt x="327" y="327"/>
                </a:cubicBezTo>
                <a:cubicBezTo>
                  <a:pt x="327" y="268"/>
                  <a:pt x="327" y="268"/>
                  <a:pt x="327" y="268"/>
                </a:cubicBezTo>
                <a:cubicBezTo>
                  <a:pt x="327" y="263"/>
                  <a:pt x="323" y="260"/>
                  <a:pt x="319" y="260"/>
                </a:cubicBezTo>
                <a:cubicBezTo>
                  <a:pt x="314" y="260"/>
                  <a:pt x="311" y="263"/>
                  <a:pt x="311" y="268"/>
                </a:cubicBezTo>
                <a:cubicBezTo>
                  <a:pt x="311" y="307"/>
                  <a:pt x="311" y="307"/>
                  <a:pt x="311" y="307"/>
                </a:cubicBezTo>
                <a:cubicBezTo>
                  <a:pt x="210" y="206"/>
                  <a:pt x="210" y="206"/>
                  <a:pt x="210" y="206"/>
                </a:cubicBezTo>
                <a:cubicBezTo>
                  <a:pt x="311" y="105"/>
                  <a:pt x="311" y="105"/>
                  <a:pt x="311" y="105"/>
                </a:cubicBezTo>
                <a:cubicBezTo>
                  <a:pt x="311" y="145"/>
                  <a:pt x="311" y="145"/>
                  <a:pt x="311" y="145"/>
                </a:cubicBezTo>
                <a:cubicBezTo>
                  <a:pt x="311" y="149"/>
                  <a:pt x="314" y="153"/>
                  <a:pt x="319" y="153"/>
                </a:cubicBezTo>
                <a:close/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  <a:extLst/>
        </p:spPr>
        <p:txBody>
          <a:bodyPr anchor="ctr"/>
          <a:lstStyle/>
          <a:p>
            <a:endParaRPr lang="en-US"/>
          </a:p>
        </p:txBody>
      </p:sp>
      <p:cxnSp>
        <p:nvCxnSpPr>
          <p:cNvPr id="146" name="Straight Connector 145"/>
          <p:cNvCxnSpPr/>
          <p:nvPr/>
        </p:nvCxnSpPr>
        <p:spPr bwMode="auto">
          <a:xfrm>
            <a:off x="7562880" y="4155366"/>
            <a:ext cx="75256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70C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 flipV="1">
            <a:off x="5266941" y="2362092"/>
            <a:ext cx="0" cy="2137005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F0"/>
            </a:solidFill>
            <a:prstDash val="sysDot"/>
            <a:round/>
            <a:headEnd type="stealth" w="med" len="med"/>
            <a:tailEnd type="stealth" w="med" len="med"/>
          </a:ln>
          <a:effectLst/>
        </p:spPr>
      </p:cxnSp>
      <p:pic>
        <p:nvPicPr>
          <p:cNvPr id="156" name="Picture 2" descr="http://www.openflowswitch.org/img/newlogo3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04" y="2713672"/>
            <a:ext cx="1161708" cy="257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7" name="Straight Connector 156"/>
          <p:cNvCxnSpPr>
            <a:stCxn id="48" idx="0"/>
            <a:endCxn id="66" idx="2"/>
          </p:cNvCxnSpPr>
          <p:nvPr/>
        </p:nvCxnSpPr>
        <p:spPr bwMode="auto">
          <a:xfrm flipH="1" flipV="1">
            <a:off x="3434772" y="2397501"/>
            <a:ext cx="2629" cy="1028088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F0"/>
            </a:solidFill>
            <a:prstDash val="sysDot"/>
            <a:round/>
            <a:headEnd type="stealth" w="med" len="med"/>
            <a:tailEnd type="stealth" w="med" len="med"/>
          </a:ln>
          <a:effectLst/>
        </p:spPr>
      </p:cxnSp>
      <p:sp>
        <p:nvSpPr>
          <p:cNvPr id="160" name="Text Box 9"/>
          <p:cNvSpPr txBox="1">
            <a:spLocks noChangeAspect="1" noChangeArrowheads="1"/>
          </p:cNvSpPr>
          <p:nvPr/>
        </p:nvSpPr>
        <p:spPr bwMode="auto">
          <a:xfrm>
            <a:off x="2896969" y="2798945"/>
            <a:ext cx="1075604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</a:rPr>
              <a:t>RADIUS</a:t>
            </a:r>
            <a:endParaRPr lang="sv-SE" sz="1400" b="1" dirty="0">
              <a:solidFill>
                <a:srgbClr val="002060"/>
              </a:solidFill>
            </a:endParaRPr>
          </a:p>
        </p:txBody>
      </p:sp>
      <p:cxnSp>
        <p:nvCxnSpPr>
          <p:cNvPr id="161" name="Straight Connector 160"/>
          <p:cNvCxnSpPr>
            <a:stCxn id="66" idx="3"/>
            <a:endCxn id="89" idx="1"/>
          </p:cNvCxnSpPr>
          <p:nvPr/>
        </p:nvCxnSpPr>
        <p:spPr bwMode="auto">
          <a:xfrm flipV="1">
            <a:off x="3813479" y="1853084"/>
            <a:ext cx="991381" cy="392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F0"/>
            </a:solidFill>
            <a:prstDash val="sysDot"/>
            <a:round/>
            <a:headEnd type="stealth" w="med" len="med"/>
            <a:tailEnd type="stealth" w="med" len="med"/>
          </a:ln>
          <a:effectLst/>
        </p:spPr>
      </p:cxnSp>
      <p:sp>
        <p:nvSpPr>
          <p:cNvPr id="164" name="Text Box 9"/>
          <p:cNvSpPr txBox="1">
            <a:spLocks noChangeAspect="1" noChangeArrowheads="1"/>
          </p:cNvSpPr>
          <p:nvPr/>
        </p:nvSpPr>
        <p:spPr bwMode="auto">
          <a:xfrm>
            <a:off x="3862573" y="1963294"/>
            <a:ext cx="989161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</a:rPr>
              <a:t>RADIUS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900" dirty="0" smtClean="0">
                <a:solidFill>
                  <a:srgbClr val="002060"/>
                </a:solidFill>
              </a:rPr>
              <a:t>Subscriber info: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900" dirty="0" smtClean="0">
                <a:solidFill>
                  <a:srgbClr val="002060"/>
                </a:solidFill>
              </a:rPr>
              <a:t>MAC, @IP, VNI</a:t>
            </a:r>
            <a:endParaRPr lang="sv-SE" sz="900" dirty="0">
              <a:solidFill>
                <a:srgbClr val="002060"/>
              </a:solidFill>
            </a:endParaRPr>
          </a:p>
        </p:txBody>
      </p:sp>
      <p:sp>
        <p:nvSpPr>
          <p:cNvPr id="165" name="Text Box 9"/>
          <p:cNvSpPr txBox="1">
            <a:spLocks noChangeAspect="1" noChangeArrowheads="1"/>
          </p:cNvSpPr>
          <p:nvPr/>
        </p:nvSpPr>
        <p:spPr bwMode="auto">
          <a:xfrm>
            <a:off x="3978166" y="3229279"/>
            <a:ext cx="1075604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002060"/>
                </a:solidFill>
              </a:rPr>
              <a:t>SSR</a:t>
            </a:r>
            <a:endParaRPr lang="sv-SE" sz="1400" b="1" dirty="0">
              <a:solidFill>
                <a:srgbClr val="002060"/>
              </a:solidFill>
            </a:endParaRPr>
          </a:p>
        </p:txBody>
      </p:sp>
      <p:grpSp>
        <p:nvGrpSpPr>
          <p:cNvPr id="174" name="Group 173"/>
          <p:cNvGrpSpPr/>
          <p:nvPr/>
        </p:nvGrpSpPr>
        <p:grpSpPr>
          <a:xfrm>
            <a:off x="723900" y="4421640"/>
            <a:ext cx="4328883" cy="1448585"/>
            <a:chOff x="723900" y="4421640"/>
            <a:chExt cx="4328883" cy="1448585"/>
          </a:xfrm>
        </p:grpSpPr>
        <p:sp>
          <p:nvSpPr>
            <p:cNvPr id="111" name="Can 110"/>
            <p:cNvSpPr/>
            <p:nvPr/>
          </p:nvSpPr>
          <p:spPr bwMode="auto">
            <a:xfrm rot="5400000">
              <a:off x="4366474" y="5276872"/>
              <a:ext cx="265478" cy="921227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Can 111"/>
            <p:cNvSpPr/>
            <p:nvPr/>
          </p:nvSpPr>
          <p:spPr bwMode="auto">
            <a:xfrm rot="5400000">
              <a:off x="4366474" y="4989931"/>
              <a:ext cx="265478" cy="921227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Text Box 9"/>
            <p:cNvSpPr txBox="1">
              <a:spLocks noChangeAspect="1" noChangeArrowheads="1"/>
            </p:cNvSpPr>
            <p:nvPr/>
          </p:nvSpPr>
          <p:spPr bwMode="auto">
            <a:xfrm>
              <a:off x="3974984" y="5634352"/>
              <a:ext cx="1076661" cy="12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en-GB"/>
              </a:defPPr>
              <a:lvl1pPr eaLnBrk="1" hangingPunct="1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002060"/>
                  </a:solidFill>
                  <a:ea typeface="MS PGothic" pitchFamily="34" charset="-128"/>
                </a:defRPr>
              </a:lvl1pPr>
              <a:lvl2pPr marL="742950" indent="-285750" eaLnBrk="0" hangingPunct="0">
                <a:defRPr>
                  <a:ea typeface="MS PGothic" pitchFamily="34" charset="-128"/>
                </a:defRPr>
              </a:lvl2pPr>
              <a:lvl3pPr marL="1143000" indent="-228600" eaLnBrk="0" hangingPunct="0">
                <a:defRPr>
                  <a:ea typeface="MS PGothic" pitchFamily="34" charset="-128"/>
                </a:defRPr>
              </a:lvl3pPr>
              <a:lvl4pPr marL="1600200" indent="-228600" eaLnBrk="0" hangingPunct="0">
                <a:defRPr>
                  <a:ea typeface="MS PGothic" pitchFamily="34" charset="-128"/>
                </a:defRPr>
              </a:lvl4pPr>
              <a:lvl5pPr marL="2057400" indent="-228600" eaLnBrk="0" hangingPunct="0">
                <a:defRPr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9pPr>
            </a:lstStyle>
            <a:p>
              <a:pPr algn="ctr"/>
              <a:r>
                <a:rPr lang="en-US" dirty="0"/>
                <a:t>VNI </a:t>
              </a:r>
              <a:r>
                <a:rPr lang="en-US" dirty="0" smtClean="0"/>
                <a:t>1002</a:t>
              </a:r>
              <a:endParaRPr lang="sv-SE" dirty="0"/>
            </a:p>
          </p:txBody>
        </p:sp>
        <p:sp>
          <p:nvSpPr>
            <p:cNvPr id="114" name="Text Box 9"/>
            <p:cNvSpPr txBox="1">
              <a:spLocks noChangeAspect="1" noChangeArrowheads="1"/>
            </p:cNvSpPr>
            <p:nvPr/>
          </p:nvSpPr>
          <p:spPr bwMode="auto">
            <a:xfrm>
              <a:off x="3976122" y="5345270"/>
              <a:ext cx="1076661" cy="12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en-GB"/>
              </a:defPPr>
              <a:lvl1pPr eaLnBrk="1" hangingPunct="1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002060"/>
                  </a:solidFill>
                  <a:ea typeface="MS PGothic" pitchFamily="34" charset="-128"/>
                </a:defRPr>
              </a:lvl1pPr>
              <a:lvl2pPr marL="742950" indent="-285750" eaLnBrk="0" hangingPunct="0">
                <a:defRPr>
                  <a:ea typeface="MS PGothic" pitchFamily="34" charset="-128"/>
                </a:defRPr>
              </a:lvl2pPr>
              <a:lvl3pPr marL="1143000" indent="-228600" eaLnBrk="0" hangingPunct="0">
                <a:defRPr>
                  <a:ea typeface="MS PGothic" pitchFamily="34" charset="-128"/>
                </a:defRPr>
              </a:lvl3pPr>
              <a:lvl4pPr marL="1600200" indent="-228600" eaLnBrk="0" hangingPunct="0">
                <a:defRPr>
                  <a:ea typeface="MS PGothic" pitchFamily="34" charset="-128"/>
                </a:defRPr>
              </a:lvl4pPr>
              <a:lvl5pPr marL="2057400" indent="-228600" eaLnBrk="0" hangingPunct="0">
                <a:defRPr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9pPr>
            </a:lstStyle>
            <a:p>
              <a:pPr algn="ctr"/>
              <a:r>
                <a:rPr lang="en-US" dirty="0"/>
                <a:t>VNI </a:t>
              </a:r>
              <a:r>
                <a:rPr lang="en-US" dirty="0" smtClean="0"/>
                <a:t>1001</a:t>
              </a:r>
              <a:endParaRPr lang="sv-SE" dirty="0"/>
            </a:p>
          </p:txBody>
        </p:sp>
        <p:cxnSp>
          <p:nvCxnSpPr>
            <p:cNvPr id="96" name="Elbow Connector 95"/>
            <p:cNvCxnSpPr/>
            <p:nvPr/>
          </p:nvCxnSpPr>
          <p:spPr bwMode="auto">
            <a:xfrm>
              <a:off x="723900" y="4421640"/>
              <a:ext cx="4290795" cy="1083810"/>
            </a:xfrm>
            <a:prstGeom prst="bentConnector3">
              <a:avLst>
                <a:gd name="adj1" fmla="val 51776"/>
              </a:avLst>
            </a:prstGeom>
            <a:solidFill>
              <a:schemeClr val="accent1"/>
            </a:solidFill>
            <a:ln w="47625" cap="flat" cmpd="sng" algn="ctr">
              <a:solidFill>
                <a:srgbClr val="007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16" name="Straight Connector 115"/>
            <p:cNvCxnSpPr/>
            <p:nvPr/>
          </p:nvCxnSpPr>
          <p:spPr bwMode="auto">
            <a:xfrm>
              <a:off x="723900" y="5792274"/>
              <a:ext cx="4290795" cy="1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7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173" name="Group 172"/>
          <p:cNvGrpSpPr/>
          <p:nvPr/>
        </p:nvGrpSpPr>
        <p:grpSpPr>
          <a:xfrm>
            <a:off x="5733458" y="5328447"/>
            <a:ext cx="1077799" cy="552419"/>
            <a:chOff x="5733458" y="5328447"/>
            <a:chExt cx="1077799" cy="552419"/>
          </a:xfrm>
        </p:grpSpPr>
        <p:sp>
          <p:nvSpPr>
            <p:cNvPr id="52" name="Can 51"/>
            <p:cNvSpPr/>
            <p:nvPr/>
          </p:nvSpPr>
          <p:spPr bwMode="auto">
            <a:xfrm rot="5400000">
              <a:off x="6124948" y="5287513"/>
              <a:ext cx="265478" cy="921227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Can 52"/>
            <p:cNvSpPr/>
            <p:nvPr/>
          </p:nvSpPr>
          <p:spPr bwMode="auto">
            <a:xfrm rot="5400000">
              <a:off x="6124948" y="5000572"/>
              <a:ext cx="265478" cy="921227"/>
            </a:xfrm>
            <a:prstGeom prst="can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72000" tIns="45720" rIns="7200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Text Box 9"/>
            <p:cNvSpPr txBox="1">
              <a:spLocks noChangeAspect="1" noChangeArrowheads="1"/>
            </p:cNvSpPr>
            <p:nvPr/>
          </p:nvSpPr>
          <p:spPr bwMode="auto">
            <a:xfrm>
              <a:off x="5733458" y="5644993"/>
              <a:ext cx="1076661" cy="12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en-GB"/>
              </a:defPPr>
              <a:lvl1pPr eaLnBrk="1" hangingPunct="1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002060"/>
                  </a:solidFill>
                  <a:ea typeface="MS PGothic" pitchFamily="34" charset="-128"/>
                </a:defRPr>
              </a:lvl1pPr>
              <a:lvl2pPr marL="742950" indent="-285750" eaLnBrk="0" hangingPunct="0">
                <a:defRPr>
                  <a:ea typeface="MS PGothic" pitchFamily="34" charset="-128"/>
                </a:defRPr>
              </a:lvl2pPr>
              <a:lvl3pPr marL="1143000" indent="-228600" eaLnBrk="0" hangingPunct="0">
                <a:defRPr>
                  <a:ea typeface="MS PGothic" pitchFamily="34" charset="-128"/>
                </a:defRPr>
              </a:lvl3pPr>
              <a:lvl4pPr marL="1600200" indent="-228600" eaLnBrk="0" hangingPunct="0">
                <a:defRPr>
                  <a:ea typeface="MS PGothic" pitchFamily="34" charset="-128"/>
                </a:defRPr>
              </a:lvl4pPr>
              <a:lvl5pPr marL="2057400" indent="-228600" eaLnBrk="0" hangingPunct="0">
                <a:defRPr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9pPr>
            </a:lstStyle>
            <a:p>
              <a:pPr algn="ctr"/>
              <a:r>
                <a:rPr lang="en-US" dirty="0"/>
                <a:t>VNI </a:t>
              </a:r>
              <a:r>
                <a:rPr lang="en-US" dirty="0" smtClean="0"/>
                <a:t>1002</a:t>
              </a:r>
              <a:endParaRPr lang="sv-SE" dirty="0"/>
            </a:p>
          </p:txBody>
        </p:sp>
        <p:sp>
          <p:nvSpPr>
            <p:cNvPr id="73" name="Text Box 9"/>
            <p:cNvSpPr txBox="1">
              <a:spLocks noChangeAspect="1" noChangeArrowheads="1"/>
            </p:cNvSpPr>
            <p:nvPr/>
          </p:nvSpPr>
          <p:spPr bwMode="auto">
            <a:xfrm>
              <a:off x="5734596" y="5355911"/>
              <a:ext cx="1076661" cy="12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defPPr>
                <a:defRPr lang="en-GB"/>
              </a:defPPr>
              <a:lvl1pPr eaLnBrk="1" hangingPunct="1">
                <a:lnSpc>
                  <a:spcPct val="80000"/>
                </a:lnSpc>
                <a:spcBef>
                  <a:spcPts val="0"/>
                </a:spcBef>
                <a:defRPr sz="1000" b="1">
                  <a:solidFill>
                    <a:srgbClr val="002060"/>
                  </a:solidFill>
                  <a:ea typeface="MS PGothic" pitchFamily="34" charset="-128"/>
                </a:defRPr>
              </a:lvl1pPr>
              <a:lvl2pPr marL="742950" indent="-285750" eaLnBrk="0" hangingPunct="0">
                <a:defRPr>
                  <a:ea typeface="MS PGothic" pitchFamily="34" charset="-128"/>
                </a:defRPr>
              </a:lvl2pPr>
              <a:lvl3pPr marL="1143000" indent="-228600" eaLnBrk="0" hangingPunct="0">
                <a:defRPr>
                  <a:ea typeface="MS PGothic" pitchFamily="34" charset="-128"/>
                </a:defRPr>
              </a:lvl3pPr>
              <a:lvl4pPr marL="1600200" indent="-228600" eaLnBrk="0" hangingPunct="0">
                <a:defRPr>
                  <a:ea typeface="MS PGothic" pitchFamily="34" charset="-128"/>
                </a:defRPr>
              </a:lvl4pPr>
              <a:lvl5pPr marL="2057400" indent="-228600" eaLnBrk="0" hangingPunct="0">
                <a:defRPr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ea typeface="MS PGothic" pitchFamily="34" charset="-128"/>
                </a:defRPr>
              </a:lvl9pPr>
            </a:lstStyle>
            <a:p>
              <a:pPr algn="ctr"/>
              <a:r>
                <a:rPr lang="en-US" dirty="0"/>
                <a:t>VNI </a:t>
              </a:r>
              <a:r>
                <a:rPr lang="en-US" dirty="0" smtClean="0"/>
                <a:t>1001</a:t>
              </a:r>
              <a:endParaRPr lang="sv-SE" dirty="0"/>
            </a:p>
          </p:txBody>
        </p:sp>
        <p:cxnSp>
          <p:nvCxnSpPr>
            <p:cNvPr id="129" name="Straight Connector 128"/>
            <p:cNvCxnSpPr/>
            <p:nvPr/>
          </p:nvCxnSpPr>
          <p:spPr bwMode="auto">
            <a:xfrm>
              <a:off x="5781376" y="5792275"/>
              <a:ext cx="958025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7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5773981" y="5514633"/>
              <a:ext cx="958025" cy="0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70C0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</p:grpSp>
      <p:sp>
        <p:nvSpPr>
          <p:cNvPr id="101" name="Text Box 9"/>
          <p:cNvSpPr txBox="1">
            <a:spLocks noChangeAspect="1" noChangeArrowheads="1"/>
          </p:cNvSpPr>
          <p:nvPr/>
        </p:nvSpPr>
        <p:spPr bwMode="auto">
          <a:xfrm>
            <a:off x="7393741" y="3835508"/>
            <a:ext cx="1075604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rgbClr val="993366"/>
                </a:solidFill>
              </a:rPr>
              <a:t>IPv6</a:t>
            </a:r>
            <a:endParaRPr lang="sv-SE" sz="1400" b="1" dirty="0">
              <a:solidFill>
                <a:srgbClr val="993366"/>
              </a:solidFill>
            </a:endParaRPr>
          </a:p>
        </p:txBody>
      </p:sp>
      <p:sp>
        <p:nvSpPr>
          <p:cNvPr id="102" name="Text Box 9"/>
          <p:cNvSpPr txBox="1">
            <a:spLocks noChangeAspect="1" noChangeArrowheads="1"/>
          </p:cNvSpPr>
          <p:nvPr/>
        </p:nvSpPr>
        <p:spPr bwMode="auto">
          <a:xfrm>
            <a:off x="7388587" y="4216396"/>
            <a:ext cx="1075604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IPv4</a:t>
            </a:r>
            <a:endParaRPr lang="sv-SE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4"/>
          <p:cNvSpPr>
            <a:spLocks noGrp="1"/>
          </p:cNvSpPr>
          <p:nvPr>
            <p:ph idx="1"/>
          </p:nvPr>
        </p:nvSpPr>
        <p:spPr>
          <a:xfrm>
            <a:off x="0" y="1306513"/>
            <a:ext cx="5630863" cy="48228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Эмуляция СРЕ используя </a:t>
            </a:r>
            <a:r>
              <a:rPr lang="en-US" dirty="0" smtClean="0"/>
              <a:t>VR</a:t>
            </a:r>
            <a:r>
              <a:rPr lang="ru-RU" dirty="0" smtClean="0"/>
              <a:t> (?)</a:t>
            </a:r>
          </a:p>
          <a:p>
            <a:pPr lvl="1">
              <a:defRPr/>
            </a:pPr>
            <a:r>
              <a:rPr lang="ru-RU" sz="1800" dirty="0" smtClean="0"/>
              <a:t>Один</a:t>
            </a:r>
            <a:r>
              <a:rPr lang="en-US" sz="1800" dirty="0" smtClean="0"/>
              <a:t> Virtual Router </a:t>
            </a:r>
            <a:r>
              <a:rPr lang="ru-RU" sz="1800" dirty="0" smtClean="0"/>
              <a:t>на домохозяйство</a:t>
            </a:r>
            <a:endParaRPr lang="en-US" sz="1800" dirty="0" smtClean="0"/>
          </a:p>
          <a:p>
            <a:pPr lvl="1">
              <a:defRPr/>
            </a:pPr>
            <a:r>
              <a:rPr lang="ru-RU" sz="1800" dirty="0" smtClean="0"/>
              <a:t>Каждый </a:t>
            </a:r>
            <a:r>
              <a:rPr lang="en-US" sz="1800" dirty="0" smtClean="0"/>
              <a:t>VR </a:t>
            </a:r>
            <a:r>
              <a:rPr lang="ru-RU" sz="1800" dirty="0" smtClean="0"/>
              <a:t>содержит свои процессы, версии ПО и пр.</a:t>
            </a:r>
          </a:p>
          <a:p>
            <a:pPr lvl="1">
              <a:defRPr/>
            </a:pPr>
            <a:r>
              <a:rPr lang="ru-RU" sz="1800" dirty="0" smtClean="0"/>
              <a:t>Реплика традиционной операционной модели</a:t>
            </a:r>
            <a:endParaRPr lang="ru-RU" sz="1800" dirty="0"/>
          </a:p>
          <a:p>
            <a:pPr marL="355600" lvl="1" indent="0">
              <a:buFont typeface="Ericsson Capital TT" pitchFamily="2" charset="0"/>
              <a:buNone/>
              <a:defRPr/>
            </a:pPr>
            <a:r>
              <a:rPr lang="ru-RU" sz="1800" i="1" dirty="0" err="1" smtClean="0">
                <a:solidFill>
                  <a:srgbClr val="FF0000"/>
                </a:solidFill>
              </a:rPr>
              <a:t>Слабомасштабируется</a:t>
            </a:r>
            <a:r>
              <a:rPr lang="ru-RU" sz="1800" i="1" dirty="0" smtClean="0">
                <a:solidFill>
                  <a:srgbClr val="FF0000"/>
                </a:solidFill>
              </a:rPr>
              <a:t> на </a:t>
            </a:r>
            <a:r>
              <a:rPr lang="en-US" sz="1800" i="1" dirty="0" smtClean="0">
                <a:solidFill>
                  <a:srgbClr val="FF0000"/>
                </a:solidFill>
              </a:rPr>
              <a:t>BNG/Edge </a:t>
            </a:r>
            <a:r>
              <a:rPr lang="ru-RU" sz="1800" i="1" dirty="0" smtClean="0">
                <a:solidFill>
                  <a:srgbClr val="FF0000"/>
                </a:solidFill>
              </a:rPr>
              <a:t>и </a:t>
            </a:r>
            <a:r>
              <a:rPr lang="ru-RU" sz="1800" i="1" dirty="0" err="1" smtClean="0">
                <a:solidFill>
                  <a:srgbClr val="FF0000"/>
                </a:solidFill>
              </a:rPr>
              <a:t>сложнореализуемо</a:t>
            </a:r>
            <a:r>
              <a:rPr lang="ru-RU" sz="1800" i="1" dirty="0" smtClean="0">
                <a:solidFill>
                  <a:srgbClr val="FF0000"/>
                </a:solidFill>
              </a:rPr>
              <a:t>!</a:t>
            </a:r>
          </a:p>
          <a:p>
            <a:pPr marL="355600" lvl="1" indent="0">
              <a:buFont typeface="Ericsson Capital TT" pitchFamily="2" charset="0"/>
              <a:buNone/>
              <a:defRPr/>
            </a:pPr>
            <a:endParaRPr lang="en-US" sz="800" i="1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dirty="0" smtClean="0"/>
              <a:t>Расширение традиционной модели </a:t>
            </a:r>
            <a:r>
              <a:rPr lang="en-US" dirty="0" smtClean="0"/>
              <a:t>BNG</a:t>
            </a:r>
            <a:endParaRPr lang="ru-RU" dirty="0" smtClean="0"/>
          </a:p>
          <a:p>
            <a:pPr lvl="1">
              <a:defRPr/>
            </a:pPr>
            <a:r>
              <a:rPr lang="ru-RU" sz="1800" dirty="0" smtClean="0"/>
              <a:t>Уникальный агрегирующий </a:t>
            </a:r>
            <a:r>
              <a:rPr lang="en-US" sz="1800" dirty="0" smtClean="0"/>
              <a:t>Virtual Router</a:t>
            </a:r>
            <a:endParaRPr lang="ru-RU" sz="1800" dirty="0" smtClean="0"/>
          </a:p>
          <a:p>
            <a:pPr lvl="1">
              <a:defRPr/>
            </a:pPr>
            <a:r>
              <a:rPr lang="ru-RU" sz="1800" dirty="0" smtClean="0"/>
              <a:t>Индивидуальные сессии ассоциируются с </a:t>
            </a:r>
            <a:r>
              <a:rPr lang="en-US" sz="1800" dirty="0" smtClean="0"/>
              <a:t>VLAN (1:1) </a:t>
            </a:r>
            <a:r>
              <a:rPr lang="ru-RU" sz="1800" dirty="0" smtClean="0"/>
              <a:t>или </a:t>
            </a:r>
            <a:r>
              <a:rPr lang="en-US" sz="1800" dirty="0" smtClean="0"/>
              <a:t>SLID (N:1)</a:t>
            </a:r>
          </a:p>
          <a:p>
            <a:pPr lvl="2">
              <a:defRPr/>
            </a:pPr>
            <a:r>
              <a:rPr lang="ru-RU" sz="1800" dirty="0" smtClean="0"/>
              <a:t>Виртуальный </a:t>
            </a:r>
            <a:r>
              <a:rPr lang="en-US" sz="1800" dirty="0" smtClean="0"/>
              <a:t>FIB </a:t>
            </a:r>
            <a:r>
              <a:rPr lang="ru-RU" sz="1800" dirty="0" smtClean="0"/>
              <a:t>на каждое домохозяйство (пересечение </a:t>
            </a:r>
            <a:r>
              <a:rPr lang="en-US" sz="1800" dirty="0" smtClean="0"/>
              <a:t>IP </a:t>
            </a:r>
            <a:r>
              <a:rPr lang="ru-RU" sz="1800" dirty="0" smtClean="0"/>
              <a:t>адресов)</a:t>
            </a:r>
            <a:endParaRPr lang="en-US" sz="1800" dirty="0" smtClean="0"/>
          </a:p>
          <a:p>
            <a:pPr lvl="2">
              <a:defRPr/>
            </a:pPr>
            <a:r>
              <a:rPr lang="en-US" sz="1800" dirty="0" smtClean="0"/>
              <a:t>L2 </a:t>
            </a:r>
            <a:r>
              <a:rPr lang="ru-RU" sz="1800" dirty="0" err="1" smtClean="0"/>
              <a:t>туннелирование</a:t>
            </a:r>
            <a:r>
              <a:rPr lang="ru-RU" sz="1800" dirty="0" smtClean="0"/>
              <a:t> к внешнему</a:t>
            </a:r>
            <a:r>
              <a:rPr lang="en-US" sz="1800" dirty="0" smtClean="0"/>
              <a:t> NAT</a:t>
            </a:r>
            <a:r>
              <a:rPr lang="en-US" sz="1800" dirty="0"/>
              <a:t> </a:t>
            </a:r>
            <a:r>
              <a:rPr lang="en-US" sz="1800" dirty="0" smtClean="0"/>
              <a:t>(collocated NAT </a:t>
            </a:r>
            <a:r>
              <a:rPr lang="ru-RU" sz="1800" dirty="0" smtClean="0"/>
              <a:t>в будущем</a:t>
            </a:r>
            <a:r>
              <a:rPr lang="en-US" sz="1800" dirty="0" smtClean="0"/>
              <a:t>)</a:t>
            </a:r>
          </a:p>
        </p:txBody>
      </p:sp>
      <p:sp>
        <p:nvSpPr>
          <p:cNvPr id="16388" name="Freeform 5"/>
          <p:cNvSpPr>
            <a:spLocks noChangeAspect="1" noEditPoints="1"/>
          </p:cNvSpPr>
          <p:nvPr/>
        </p:nvSpPr>
        <p:spPr bwMode="auto">
          <a:xfrm>
            <a:off x="5897563" y="1427163"/>
            <a:ext cx="2139950" cy="687387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Freeform 6"/>
          <p:cNvSpPr>
            <a:spLocks noChangeAspect="1" noEditPoints="1"/>
          </p:cNvSpPr>
          <p:nvPr/>
        </p:nvSpPr>
        <p:spPr bwMode="auto">
          <a:xfrm>
            <a:off x="6099175" y="1616075"/>
            <a:ext cx="460375" cy="390525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Freeform 7"/>
          <p:cNvSpPr>
            <a:spLocks noChangeAspect="1" noEditPoints="1"/>
          </p:cNvSpPr>
          <p:nvPr/>
        </p:nvSpPr>
        <p:spPr bwMode="auto">
          <a:xfrm>
            <a:off x="6699250" y="1628775"/>
            <a:ext cx="460375" cy="390525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Freeform 8"/>
          <p:cNvSpPr>
            <a:spLocks noChangeAspect="1" noEditPoints="1"/>
          </p:cNvSpPr>
          <p:nvPr/>
        </p:nvSpPr>
        <p:spPr bwMode="auto">
          <a:xfrm>
            <a:off x="7327900" y="1616075"/>
            <a:ext cx="460375" cy="390525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2" name="Freeform 9"/>
          <p:cNvSpPr>
            <a:spLocks noChangeAspect="1" noEditPoints="1"/>
          </p:cNvSpPr>
          <p:nvPr/>
        </p:nvSpPr>
        <p:spPr bwMode="auto">
          <a:xfrm>
            <a:off x="5897563" y="2222500"/>
            <a:ext cx="2139950" cy="687388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Freeform 10"/>
          <p:cNvSpPr>
            <a:spLocks noChangeAspect="1" noEditPoints="1"/>
          </p:cNvSpPr>
          <p:nvPr/>
        </p:nvSpPr>
        <p:spPr bwMode="auto">
          <a:xfrm>
            <a:off x="6099175" y="2413000"/>
            <a:ext cx="460375" cy="388938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Freeform 11"/>
          <p:cNvSpPr>
            <a:spLocks noChangeAspect="1" noEditPoints="1"/>
          </p:cNvSpPr>
          <p:nvPr/>
        </p:nvSpPr>
        <p:spPr bwMode="auto">
          <a:xfrm>
            <a:off x="6699250" y="2424113"/>
            <a:ext cx="460375" cy="390525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5" name="Freeform 12"/>
          <p:cNvSpPr>
            <a:spLocks noChangeAspect="1" noEditPoints="1"/>
          </p:cNvSpPr>
          <p:nvPr/>
        </p:nvSpPr>
        <p:spPr bwMode="auto">
          <a:xfrm>
            <a:off x="7327900" y="2413000"/>
            <a:ext cx="460375" cy="388938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6" name="Freeform 13"/>
          <p:cNvSpPr>
            <a:spLocks noChangeAspect="1" noEditPoints="1"/>
          </p:cNvSpPr>
          <p:nvPr/>
        </p:nvSpPr>
        <p:spPr bwMode="auto">
          <a:xfrm>
            <a:off x="5897563" y="3006725"/>
            <a:ext cx="2139950" cy="685800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Freeform 14"/>
          <p:cNvSpPr>
            <a:spLocks noChangeAspect="1" noEditPoints="1"/>
          </p:cNvSpPr>
          <p:nvPr/>
        </p:nvSpPr>
        <p:spPr bwMode="auto">
          <a:xfrm>
            <a:off x="6099175" y="3195638"/>
            <a:ext cx="460375" cy="390525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8" name="Freeform 15"/>
          <p:cNvSpPr>
            <a:spLocks noChangeAspect="1" noEditPoints="1"/>
          </p:cNvSpPr>
          <p:nvPr/>
        </p:nvSpPr>
        <p:spPr bwMode="auto">
          <a:xfrm>
            <a:off x="6699250" y="3208338"/>
            <a:ext cx="460375" cy="390525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Freeform 16"/>
          <p:cNvSpPr>
            <a:spLocks noChangeAspect="1" noEditPoints="1"/>
          </p:cNvSpPr>
          <p:nvPr/>
        </p:nvSpPr>
        <p:spPr bwMode="auto">
          <a:xfrm>
            <a:off x="7327900" y="3195638"/>
            <a:ext cx="460375" cy="390525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8101013" y="1570038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ea typeface="MS PGothic" pitchFamily="34" charset="-128"/>
              </a:rPr>
              <a:t>HGW1</a:t>
            </a:r>
          </a:p>
        </p:txBody>
      </p:sp>
      <p:sp>
        <p:nvSpPr>
          <p:cNvPr id="16401" name="TextBox 18"/>
          <p:cNvSpPr txBox="1">
            <a:spLocks noChangeArrowheads="1"/>
          </p:cNvSpPr>
          <p:nvPr/>
        </p:nvSpPr>
        <p:spPr bwMode="auto">
          <a:xfrm>
            <a:off x="8101013" y="3149600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ea typeface="MS PGothic" pitchFamily="34" charset="-128"/>
              </a:rPr>
              <a:t>HGW3</a:t>
            </a:r>
          </a:p>
        </p:txBody>
      </p:sp>
      <p:sp>
        <p:nvSpPr>
          <p:cNvPr id="16402" name="TextBox 19"/>
          <p:cNvSpPr txBox="1">
            <a:spLocks noChangeArrowheads="1"/>
          </p:cNvSpPr>
          <p:nvPr/>
        </p:nvSpPr>
        <p:spPr bwMode="auto">
          <a:xfrm>
            <a:off x="8101013" y="2365375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ea typeface="MS PGothic" pitchFamily="34" charset="-128"/>
              </a:rPr>
              <a:t>HGW2</a:t>
            </a:r>
          </a:p>
        </p:txBody>
      </p:sp>
      <p:sp>
        <p:nvSpPr>
          <p:cNvPr id="16403" name="Freeform 20"/>
          <p:cNvSpPr>
            <a:spLocks noChangeAspect="1" noEditPoints="1"/>
          </p:cNvSpPr>
          <p:nvPr/>
        </p:nvSpPr>
        <p:spPr bwMode="auto">
          <a:xfrm>
            <a:off x="6061075" y="4498975"/>
            <a:ext cx="460375" cy="1579563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Freeform 21"/>
          <p:cNvSpPr>
            <a:spLocks noChangeAspect="1" noEditPoints="1"/>
          </p:cNvSpPr>
          <p:nvPr/>
        </p:nvSpPr>
        <p:spPr bwMode="auto">
          <a:xfrm>
            <a:off x="6672263" y="4498975"/>
            <a:ext cx="458787" cy="1579563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Freeform 22"/>
          <p:cNvSpPr>
            <a:spLocks noChangeAspect="1" noEditPoints="1"/>
          </p:cNvSpPr>
          <p:nvPr/>
        </p:nvSpPr>
        <p:spPr bwMode="auto">
          <a:xfrm>
            <a:off x="7289800" y="4498975"/>
            <a:ext cx="460375" cy="1579563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TextBox 23"/>
          <p:cNvSpPr txBox="1">
            <a:spLocks noChangeArrowheads="1"/>
          </p:cNvSpPr>
          <p:nvPr/>
        </p:nvSpPr>
        <p:spPr bwMode="auto">
          <a:xfrm>
            <a:off x="8061325" y="4229100"/>
            <a:ext cx="955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ea typeface="MS PGothic" pitchFamily="34" charset="-128"/>
              </a:rPr>
              <a:t>HGW1</a:t>
            </a:r>
          </a:p>
          <a:p>
            <a:pPr eaLnBrk="1" hangingPunct="1"/>
            <a:r>
              <a:rPr lang="en-US" sz="1600">
                <a:ea typeface="MS PGothic" pitchFamily="34" charset="-128"/>
              </a:rPr>
              <a:t>vFIB</a:t>
            </a:r>
          </a:p>
        </p:txBody>
      </p:sp>
      <p:sp>
        <p:nvSpPr>
          <p:cNvPr id="16407" name="TextBox 24"/>
          <p:cNvSpPr txBox="1">
            <a:spLocks noChangeArrowheads="1"/>
          </p:cNvSpPr>
          <p:nvPr/>
        </p:nvSpPr>
        <p:spPr bwMode="auto">
          <a:xfrm>
            <a:off x="8061325" y="5600700"/>
            <a:ext cx="955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ea typeface="MS PGothic" pitchFamily="34" charset="-128"/>
              </a:rPr>
              <a:t>HGW3</a:t>
            </a:r>
          </a:p>
          <a:p>
            <a:pPr eaLnBrk="1" hangingPunct="1"/>
            <a:r>
              <a:rPr lang="en-US" sz="1600">
                <a:ea typeface="MS PGothic" pitchFamily="34" charset="-128"/>
              </a:rPr>
              <a:t>vFIB</a:t>
            </a:r>
            <a:endParaRPr lang="en-US">
              <a:ea typeface="MS PGothic" pitchFamily="34" charset="-128"/>
            </a:endParaRPr>
          </a:p>
        </p:txBody>
      </p:sp>
      <p:sp>
        <p:nvSpPr>
          <p:cNvPr id="16408" name="TextBox 25"/>
          <p:cNvSpPr txBox="1">
            <a:spLocks noChangeArrowheads="1"/>
          </p:cNvSpPr>
          <p:nvPr/>
        </p:nvSpPr>
        <p:spPr bwMode="auto">
          <a:xfrm>
            <a:off x="8061325" y="4908550"/>
            <a:ext cx="955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ea typeface="MS PGothic" pitchFamily="34" charset="-128"/>
              </a:rPr>
              <a:t>HGW2</a:t>
            </a:r>
          </a:p>
          <a:p>
            <a:pPr eaLnBrk="1" hangingPunct="1"/>
            <a:r>
              <a:rPr lang="en-US" sz="1600">
                <a:ea typeface="MS PGothic" pitchFamily="34" charset="-128"/>
              </a:rPr>
              <a:t>vFIB</a:t>
            </a:r>
          </a:p>
        </p:txBody>
      </p:sp>
      <p:cxnSp>
        <p:nvCxnSpPr>
          <p:cNvPr id="16409" name="Straight Connector 26"/>
          <p:cNvCxnSpPr>
            <a:cxnSpLocks noChangeShapeType="1"/>
          </p:cNvCxnSpPr>
          <p:nvPr/>
        </p:nvCxnSpPr>
        <p:spPr bwMode="auto">
          <a:xfrm flipV="1">
            <a:off x="5897563" y="5481638"/>
            <a:ext cx="2163762" cy="635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410" name="Straight Connector 27"/>
          <p:cNvCxnSpPr>
            <a:cxnSpLocks noChangeShapeType="1"/>
          </p:cNvCxnSpPr>
          <p:nvPr/>
        </p:nvCxnSpPr>
        <p:spPr bwMode="auto">
          <a:xfrm>
            <a:off x="5897563" y="4970463"/>
            <a:ext cx="213995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11" name="Freeform 13"/>
          <p:cNvSpPr>
            <a:spLocks noChangeAspect="1" noEditPoints="1"/>
          </p:cNvSpPr>
          <p:nvPr/>
        </p:nvSpPr>
        <p:spPr bwMode="auto">
          <a:xfrm>
            <a:off x="5886450" y="4005263"/>
            <a:ext cx="2139950" cy="2319337"/>
          </a:xfrm>
          <a:custGeom>
            <a:avLst/>
            <a:gdLst>
              <a:gd name="T0" fmla="*/ 2147483647 w 325"/>
              <a:gd name="T1" fmla="*/ 2147483647 h 333"/>
              <a:gd name="T2" fmla="*/ 2147483647 w 325"/>
              <a:gd name="T3" fmla="*/ 2147483647 h 333"/>
              <a:gd name="T4" fmla="*/ 2147483647 w 325"/>
              <a:gd name="T5" fmla="*/ 2147483647 h 333"/>
              <a:gd name="T6" fmla="*/ 2147483647 w 325"/>
              <a:gd name="T7" fmla="*/ 2147483647 h 333"/>
              <a:gd name="T8" fmla="*/ 2147483647 w 325"/>
              <a:gd name="T9" fmla="*/ 2147483647 h 333"/>
              <a:gd name="T10" fmla="*/ 2147483647 w 325"/>
              <a:gd name="T11" fmla="*/ 0 h 333"/>
              <a:gd name="T12" fmla="*/ 2147483647 w 325"/>
              <a:gd name="T13" fmla="*/ 2147483647 h 333"/>
              <a:gd name="T14" fmla="*/ 2147483647 w 325"/>
              <a:gd name="T15" fmla="*/ 2147483647 h 333"/>
              <a:gd name="T16" fmla="*/ 2147483647 w 325"/>
              <a:gd name="T17" fmla="*/ 2147483647 h 333"/>
              <a:gd name="T18" fmla="*/ 0 w 325"/>
              <a:gd name="T19" fmla="*/ 2147483647 h 333"/>
              <a:gd name="T20" fmla="*/ 0 w 325"/>
              <a:gd name="T21" fmla="*/ 2147483647 h 333"/>
              <a:gd name="T22" fmla="*/ 0 w 325"/>
              <a:gd name="T23" fmla="*/ 2147483647 h 333"/>
              <a:gd name="T24" fmla="*/ 2147483647 w 325"/>
              <a:gd name="T25" fmla="*/ 2147483647 h 333"/>
              <a:gd name="T26" fmla="*/ 2147483647 w 325"/>
              <a:gd name="T27" fmla="*/ 2147483647 h 333"/>
              <a:gd name="T28" fmla="*/ 2147483647 w 325"/>
              <a:gd name="T29" fmla="*/ 2147483647 h 333"/>
              <a:gd name="T30" fmla="*/ 2147483647 w 325"/>
              <a:gd name="T31" fmla="*/ 2147483647 h 333"/>
              <a:gd name="T32" fmla="*/ 2147483647 w 325"/>
              <a:gd name="T33" fmla="*/ 2147483647 h 333"/>
              <a:gd name="T34" fmla="*/ 2147483647 w 325"/>
              <a:gd name="T35" fmla="*/ 2147483647 h 333"/>
              <a:gd name="T36" fmla="*/ 2147483647 w 325"/>
              <a:gd name="T37" fmla="*/ 2147483647 h 333"/>
              <a:gd name="T38" fmla="*/ 2147483647 w 325"/>
              <a:gd name="T39" fmla="*/ 2147483647 h 333"/>
              <a:gd name="T40" fmla="*/ 2147483647 w 325"/>
              <a:gd name="T41" fmla="*/ 2147483647 h 333"/>
              <a:gd name="T42" fmla="*/ 2147483647 w 325"/>
              <a:gd name="T43" fmla="*/ 2147483647 h 333"/>
              <a:gd name="T44" fmla="*/ 2147483647 w 325"/>
              <a:gd name="T45" fmla="*/ 2147483647 h 333"/>
              <a:gd name="T46" fmla="*/ 2147483647 w 325"/>
              <a:gd name="T47" fmla="*/ 2147483647 h 333"/>
              <a:gd name="T48" fmla="*/ 2147483647 w 325"/>
              <a:gd name="T49" fmla="*/ 2147483647 h 333"/>
              <a:gd name="T50" fmla="*/ 2147483647 w 325"/>
              <a:gd name="T51" fmla="*/ 2147483647 h 333"/>
              <a:gd name="T52" fmla="*/ 2147483647 w 325"/>
              <a:gd name="T53" fmla="*/ 2147483647 h 333"/>
              <a:gd name="T54" fmla="*/ 2147483647 w 325"/>
              <a:gd name="T55" fmla="*/ 2147483647 h 333"/>
              <a:gd name="T56" fmla="*/ 2147483647 w 325"/>
              <a:gd name="T57" fmla="*/ 2147483647 h 333"/>
              <a:gd name="T58" fmla="*/ 2147483647 w 325"/>
              <a:gd name="T59" fmla="*/ 2147483647 h 333"/>
              <a:gd name="T60" fmla="*/ 2147483647 w 325"/>
              <a:gd name="T61" fmla="*/ 2147483647 h 333"/>
              <a:gd name="T62" fmla="*/ 2147483647 w 325"/>
              <a:gd name="T63" fmla="*/ 2147483647 h 333"/>
              <a:gd name="T64" fmla="*/ 2147483647 w 325"/>
              <a:gd name="T65" fmla="*/ 2147483647 h 333"/>
              <a:gd name="T66" fmla="*/ 2147483647 w 325"/>
              <a:gd name="T67" fmla="*/ 2147483647 h 333"/>
              <a:gd name="T68" fmla="*/ 2147483647 w 325"/>
              <a:gd name="T69" fmla="*/ 2147483647 h 333"/>
              <a:gd name="T70" fmla="*/ 2147483647 w 325"/>
              <a:gd name="T71" fmla="*/ 2147483647 h 333"/>
              <a:gd name="T72" fmla="*/ 2147483647 w 325"/>
              <a:gd name="T73" fmla="*/ 2147483647 h 333"/>
              <a:gd name="T74" fmla="*/ 2147483647 w 325"/>
              <a:gd name="T75" fmla="*/ 2147483647 h 333"/>
              <a:gd name="T76" fmla="*/ 2147483647 w 325"/>
              <a:gd name="T77" fmla="*/ 2147483647 h 333"/>
              <a:gd name="T78" fmla="*/ 2147483647 w 325"/>
              <a:gd name="T79" fmla="*/ 2147483647 h 333"/>
              <a:gd name="T80" fmla="*/ 2147483647 w 325"/>
              <a:gd name="T81" fmla="*/ 2147483647 h 333"/>
              <a:gd name="T82" fmla="*/ 2147483647 w 325"/>
              <a:gd name="T83" fmla="*/ 2147483647 h 333"/>
              <a:gd name="T84" fmla="*/ 2147483647 w 325"/>
              <a:gd name="T85" fmla="*/ 2147483647 h 333"/>
              <a:gd name="T86" fmla="*/ 2147483647 w 325"/>
              <a:gd name="T87" fmla="*/ 2147483647 h 333"/>
              <a:gd name="T88" fmla="*/ 2147483647 w 325"/>
              <a:gd name="T89" fmla="*/ 2147483647 h 333"/>
              <a:gd name="T90" fmla="*/ 2147483647 w 325"/>
              <a:gd name="T91" fmla="*/ 2147483647 h 333"/>
              <a:gd name="T92" fmla="*/ 2147483647 w 325"/>
              <a:gd name="T93" fmla="*/ 2147483647 h 333"/>
              <a:gd name="T94" fmla="*/ 2147483647 w 325"/>
              <a:gd name="T95" fmla="*/ 2147483647 h 33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5"/>
              <a:gd name="T145" fmla="*/ 0 h 333"/>
              <a:gd name="T146" fmla="*/ 325 w 325"/>
              <a:gd name="T147" fmla="*/ 333 h 33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5" h="333">
                <a:moveTo>
                  <a:pt x="317" y="81"/>
                </a:moveTo>
                <a:cubicBezTo>
                  <a:pt x="321" y="81"/>
                  <a:pt x="325" y="78"/>
                  <a:pt x="325" y="73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25" y="29"/>
                  <a:pt x="322" y="26"/>
                  <a:pt x="319" y="23"/>
                </a:cubicBezTo>
                <a:cubicBezTo>
                  <a:pt x="313" y="19"/>
                  <a:pt x="306" y="16"/>
                  <a:pt x="296" y="13"/>
                </a:cubicBezTo>
                <a:cubicBezTo>
                  <a:pt x="268" y="5"/>
                  <a:pt x="219" y="0"/>
                  <a:pt x="162" y="0"/>
                </a:cubicBezTo>
                <a:cubicBezTo>
                  <a:pt x="119" y="0"/>
                  <a:pt x="80" y="3"/>
                  <a:pt x="52" y="8"/>
                </a:cubicBezTo>
                <a:cubicBezTo>
                  <a:pt x="37" y="11"/>
                  <a:pt x="26" y="13"/>
                  <a:pt x="17" y="17"/>
                </a:cubicBezTo>
                <a:cubicBezTo>
                  <a:pt x="12" y="19"/>
                  <a:pt x="9" y="21"/>
                  <a:pt x="6" y="23"/>
                </a:cubicBezTo>
                <a:cubicBezTo>
                  <a:pt x="3" y="26"/>
                  <a:pt x="0" y="29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297"/>
                  <a:pt x="2" y="301"/>
                  <a:pt x="5" y="303"/>
                </a:cubicBezTo>
                <a:cubicBezTo>
                  <a:pt x="11" y="308"/>
                  <a:pt x="18" y="312"/>
                  <a:pt x="27" y="315"/>
                </a:cubicBezTo>
                <a:cubicBezTo>
                  <a:pt x="56" y="325"/>
                  <a:pt x="105" y="333"/>
                  <a:pt x="162" y="333"/>
                </a:cubicBezTo>
                <a:cubicBezTo>
                  <a:pt x="205" y="333"/>
                  <a:pt x="244" y="329"/>
                  <a:pt x="273" y="322"/>
                </a:cubicBezTo>
                <a:cubicBezTo>
                  <a:pt x="288" y="318"/>
                  <a:pt x="299" y="315"/>
                  <a:pt x="308" y="310"/>
                </a:cubicBezTo>
                <a:cubicBezTo>
                  <a:pt x="312" y="308"/>
                  <a:pt x="316" y="306"/>
                  <a:pt x="319" y="303"/>
                </a:cubicBezTo>
                <a:cubicBezTo>
                  <a:pt x="322" y="301"/>
                  <a:pt x="324" y="297"/>
                  <a:pt x="325" y="292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01"/>
                  <a:pt x="321" y="98"/>
                  <a:pt x="317" y="98"/>
                </a:cubicBezTo>
                <a:cubicBezTo>
                  <a:pt x="312" y="98"/>
                  <a:pt x="309" y="101"/>
                  <a:pt x="309" y="106"/>
                </a:cubicBezTo>
                <a:cubicBezTo>
                  <a:pt x="309" y="291"/>
                  <a:pt x="309" y="291"/>
                  <a:pt x="309" y="291"/>
                </a:cubicBezTo>
                <a:cubicBezTo>
                  <a:pt x="308" y="292"/>
                  <a:pt x="303" y="295"/>
                  <a:pt x="297" y="298"/>
                </a:cubicBezTo>
                <a:cubicBezTo>
                  <a:pt x="273" y="308"/>
                  <a:pt x="221" y="317"/>
                  <a:pt x="162" y="317"/>
                </a:cubicBezTo>
                <a:cubicBezTo>
                  <a:pt x="120" y="317"/>
                  <a:pt x="82" y="313"/>
                  <a:pt x="55" y="306"/>
                </a:cubicBezTo>
                <a:cubicBezTo>
                  <a:pt x="41" y="303"/>
                  <a:pt x="30" y="299"/>
                  <a:pt x="23" y="296"/>
                </a:cubicBezTo>
                <a:cubicBezTo>
                  <a:pt x="20" y="294"/>
                  <a:pt x="17" y="293"/>
                  <a:pt x="16" y="292"/>
                </a:cubicBezTo>
                <a:cubicBezTo>
                  <a:pt x="16" y="291"/>
                  <a:pt x="16" y="291"/>
                  <a:pt x="16" y="291"/>
                </a:cubicBezTo>
                <a:cubicBezTo>
                  <a:pt x="16" y="52"/>
                  <a:pt x="16" y="52"/>
                  <a:pt x="16" y="52"/>
                </a:cubicBezTo>
                <a:cubicBezTo>
                  <a:pt x="19" y="53"/>
                  <a:pt x="23" y="55"/>
                  <a:pt x="28" y="56"/>
                </a:cubicBezTo>
                <a:cubicBezTo>
                  <a:pt x="56" y="64"/>
                  <a:pt x="106" y="69"/>
                  <a:pt x="162" y="69"/>
                </a:cubicBezTo>
                <a:cubicBezTo>
                  <a:pt x="205" y="69"/>
                  <a:pt x="244" y="66"/>
                  <a:pt x="273" y="61"/>
                </a:cubicBezTo>
                <a:cubicBezTo>
                  <a:pt x="287" y="59"/>
                  <a:pt x="299" y="56"/>
                  <a:pt x="307" y="52"/>
                </a:cubicBezTo>
                <a:cubicBezTo>
                  <a:pt x="308" y="52"/>
                  <a:pt x="308" y="52"/>
                  <a:pt x="309" y="52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78"/>
                  <a:pt x="312" y="81"/>
                  <a:pt x="317" y="81"/>
                </a:cubicBezTo>
                <a:close/>
                <a:moveTo>
                  <a:pt x="292" y="41"/>
                </a:moveTo>
                <a:cubicBezTo>
                  <a:pt x="267" y="48"/>
                  <a:pt x="218" y="53"/>
                  <a:pt x="162" y="53"/>
                </a:cubicBezTo>
                <a:cubicBezTo>
                  <a:pt x="120" y="53"/>
                  <a:pt x="82" y="50"/>
                  <a:pt x="54" y="45"/>
                </a:cubicBezTo>
                <a:cubicBezTo>
                  <a:pt x="41" y="43"/>
                  <a:pt x="30" y="40"/>
                  <a:pt x="23" y="38"/>
                </a:cubicBezTo>
                <a:cubicBezTo>
                  <a:pt x="20" y="37"/>
                  <a:pt x="18" y="35"/>
                  <a:pt x="17" y="35"/>
                </a:cubicBezTo>
                <a:cubicBezTo>
                  <a:pt x="20" y="33"/>
                  <a:pt x="25" y="31"/>
                  <a:pt x="32" y="29"/>
                </a:cubicBezTo>
                <a:cubicBezTo>
                  <a:pt x="57" y="21"/>
                  <a:pt x="106" y="16"/>
                  <a:pt x="162" y="16"/>
                </a:cubicBezTo>
                <a:cubicBezTo>
                  <a:pt x="204" y="16"/>
                  <a:pt x="243" y="19"/>
                  <a:pt x="270" y="24"/>
                </a:cubicBezTo>
                <a:cubicBezTo>
                  <a:pt x="284" y="26"/>
                  <a:pt x="295" y="29"/>
                  <a:pt x="301" y="32"/>
                </a:cubicBezTo>
                <a:cubicBezTo>
                  <a:pt x="304" y="33"/>
                  <a:pt x="306" y="34"/>
                  <a:pt x="307" y="35"/>
                </a:cubicBezTo>
                <a:cubicBezTo>
                  <a:pt x="305" y="36"/>
                  <a:pt x="299" y="39"/>
                  <a:pt x="292" y="41"/>
                </a:cubicBez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TextBox 17"/>
          <p:cNvSpPr txBox="1">
            <a:spLocks noChangeArrowheads="1"/>
          </p:cNvSpPr>
          <p:nvPr/>
        </p:nvSpPr>
        <p:spPr bwMode="auto">
          <a:xfrm>
            <a:off x="5259388" y="1570038"/>
            <a:ext cx="684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ea typeface="MS PGothic" pitchFamily="34" charset="-128"/>
              </a:rPr>
              <a:t>VR1</a:t>
            </a:r>
          </a:p>
        </p:txBody>
      </p:sp>
      <p:sp>
        <p:nvSpPr>
          <p:cNvPr id="16413" name="TextBox 17"/>
          <p:cNvSpPr txBox="1">
            <a:spLocks noChangeArrowheads="1"/>
          </p:cNvSpPr>
          <p:nvPr/>
        </p:nvSpPr>
        <p:spPr bwMode="auto">
          <a:xfrm>
            <a:off x="5248275" y="2314575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ea typeface="MS PGothic" pitchFamily="34" charset="-128"/>
              </a:rPr>
              <a:t>VR2</a:t>
            </a:r>
          </a:p>
        </p:txBody>
      </p:sp>
      <p:sp>
        <p:nvSpPr>
          <p:cNvPr id="16414" name="TextBox 17"/>
          <p:cNvSpPr txBox="1">
            <a:spLocks noChangeArrowheads="1"/>
          </p:cNvSpPr>
          <p:nvPr/>
        </p:nvSpPr>
        <p:spPr bwMode="auto">
          <a:xfrm>
            <a:off x="5270500" y="3127375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ea typeface="MS PGothic" pitchFamily="34" charset="-128"/>
              </a:rPr>
              <a:t>VR3</a:t>
            </a:r>
          </a:p>
        </p:txBody>
      </p:sp>
      <p:sp>
        <p:nvSpPr>
          <p:cNvPr id="16415" name="TextBox 17"/>
          <p:cNvSpPr txBox="1">
            <a:spLocks noChangeArrowheads="1"/>
          </p:cNvSpPr>
          <p:nvPr/>
        </p:nvSpPr>
        <p:spPr bwMode="auto">
          <a:xfrm>
            <a:off x="6677025" y="4029075"/>
            <a:ext cx="54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ea typeface="MS PGothic" pitchFamily="34" charset="-128"/>
              </a:rPr>
              <a:t>VR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Детали Реализации</a:t>
            </a:r>
            <a:br>
              <a:rPr lang="ru-RU" dirty="0" smtClean="0"/>
            </a:br>
            <a:r>
              <a:rPr lang="ru-RU" sz="3100" dirty="0" smtClean="0"/>
              <a:t>(подходы к виртуализации СРЕ)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42000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6951781" y="1922464"/>
            <a:ext cx="1206500" cy="857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000" rIns="72000"/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sp>
        <p:nvSpPr>
          <p:cNvPr id="20483" name="Freeform 3"/>
          <p:cNvSpPr>
            <a:spLocks noChangeAspect="1"/>
          </p:cNvSpPr>
          <p:nvPr/>
        </p:nvSpPr>
        <p:spPr bwMode="auto">
          <a:xfrm>
            <a:off x="2276593" y="1766889"/>
            <a:ext cx="2209800" cy="1622425"/>
          </a:xfrm>
          <a:custGeom>
            <a:avLst/>
            <a:gdLst>
              <a:gd name="T0" fmla="*/ 2147483647 w 474"/>
              <a:gd name="T1" fmla="*/ 2147483647 h 295"/>
              <a:gd name="T2" fmla="*/ 2147483647 w 474"/>
              <a:gd name="T3" fmla="*/ 2147483647 h 295"/>
              <a:gd name="T4" fmla="*/ 2147483647 w 474"/>
              <a:gd name="T5" fmla="*/ 2147483647 h 295"/>
              <a:gd name="T6" fmla="*/ 2147483647 w 474"/>
              <a:gd name="T7" fmla="*/ 2147483647 h 295"/>
              <a:gd name="T8" fmla="*/ 2147483647 w 474"/>
              <a:gd name="T9" fmla="*/ 2147483647 h 295"/>
              <a:gd name="T10" fmla="*/ 2147483647 w 474"/>
              <a:gd name="T11" fmla="*/ 2147483647 h 295"/>
              <a:gd name="T12" fmla="*/ 2147483647 w 474"/>
              <a:gd name="T13" fmla="*/ 2147483647 h 295"/>
              <a:gd name="T14" fmla="*/ 2147483647 w 474"/>
              <a:gd name="T15" fmla="*/ 2147483647 h 295"/>
              <a:gd name="T16" fmla="*/ 2147483647 w 474"/>
              <a:gd name="T17" fmla="*/ 2147483647 h 295"/>
              <a:gd name="T18" fmla="*/ 2147483647 w 474"/>
              <a:gd name="T19" fmla="*/ 2147483647 h 295"/>
              <a:gd name="T20" fmla="*/ 2147483647 w 474"/>
              <a:gd name="T21" fmla="*/ 2147483647 h 295"/>
              <a:gd name="T22" fmla="*/ 2147483647 w 474"/>
              <a:gd name="T23" fmla="*/ 2147483647 h 295"/>
              <a:gd name="T24" fmla="*/ 2147483647 w 474"/>
              <a:gd name="T25" fmla="*/ 2147483647 h 295"/>
              <a:gd name="T26" fmla="*/ 2147483647 w 474"/>
              <a:gd name="T27" fmla="*/ 2147483647 h 295"/>
              <a:gd name="T28" fmla="*/ 2147483647 w 474"/>
              <a:gd name="T29" fmla="*/ 2147483647 h 295"/>
              <a:gd name="T30" fmla="*/ 2147483647 w 474"/>
              <a:gd name="T31" fmla="*/ 2147483647 h 295"/>
              <a:gd name="T32" fmla="*/ 2147483647 w 474"/>
              <a:gd name="T33" fmla="*/ 2147483647 h 295"/>
              <a:gd name="T34" fmla="*/ 2147483647 w 474"/>
              <a:gd name="T35" fmla="*/ 2147483647 h 295"/>
              <a:gd name="T36" fmla="*/ 2147483647 w 474"/>
              <a:gd name="T37" fmla="*/ 2147483647 h 295"/>
              <a:gd name="T38" fmla="*/ 2147483647 w 474"/>
              <a:gd name="T39" fmla="*/ 2147483647 h 295"/>
              <a:gd name="T40" fmla="*/ 2147483647 w 474"/>
              <a:gd name="T41" fmla="*/ 2147483647 h 295"/>
              <a:gd name="T42" fmla="*/ 2147483647 w 474"/>
              <a:gd name="T43" fmla="*/ 2147483647 h 295"/>
              <a:gd name="T44" fmla="*/ 2147483647 w 474"/>
              <a:gd name="T45" fmla="*/ 2147483647 h 295"/>
              <a:gd name="T46" fmla="*/ 2147483647 w 474"/>
              <a:gd name="T47" fmla="*/ 2147483647 h 295"/>
              <a:gd name="T48" fmla="*/ 2147483647 w 474"/>
              <a:gd name="T49" fmla="*/ 2147483647 h 295"/>
              <a:gd name="T50" fmla="*/ 2147483647 w 474"/>
              <a:gd name="T51" fmla="*/ 2147483647 h 295"/>
              <a:gd name="T52" fmla="*/ 2147483647 w 474"/>
              <a:gd name="T53" fmla="*/ 2147483647 h 295"/>
              <a:gd name="T54" fmla="*/ 2147483647 w 474"/>
              <a:gd name="T55" fmla="*/ 2147483647 h 295"/>
              <a:gd name="T56" fmla="*/ 2147483647 w 474"/>
              <a:gd name="T57" fmla="*/ 2147483647 h 295"/>
              <a:gd name="T58" fmla="*/ 2147483647 w 474"/>
              <a:gd name="T59" fmla="*/ 2147483647 h 295"/>
              <a:gd name="T60" fmla="*/ 2147483647 w 474"/>
              <a:gd name="T61" fmla="*/ 2147483647 h 295"/>
              <a:gd name="T62" fmla="*/ 2147483647 w 474"/>
              <a:gd name="T63" fmla="*/ 2147483647 h 295"/>
              <a:gd name="T64" fmla="*/ 2147483647 w 474"/>
              <a:gd name="T65" fmla="*/ 2147483647 h 295"/>
              <a:gd name="T66" fmla="*/ 2147483647 w 474"/>
              <a:gd name="T67" fmla="*/ 2147483647 h 295"/>
              <a:gd name="T68" fmla="*/ 2147483647 w 474"/>
              <a:gd name="T69" fmla="*/ 2147483647 h 295"/>
              <a:gd name="T70" fmla="*/ 2147483647 w 474"/>
              <a:gd name="T71" fmla="*/ 2147483647 h 295"/>
              <a:gd name="T72" fmla="*/ 2147483647 w 474"/>
              <a:gd name="T73" fmla="*/ 2147483647 h 295"/>
              <a:gd name="T74" fmla="*/ 2147483647 w 474"/>
              <a:gd name="T75" fmla="*/ 2147483647 h 295"/>
              <a:gd name="T76" fmla="*/ 2147483647 w 474"/>
              <a:gd name="T77" fmla="*/ 2147483647 h 295"/>
              <a:gd name="T78" fmla="*/ 2147483647 w 474"/>
              <a:gd name="T79" fmla="*/ 2147483647 h 295"/>
              <a:gd name="T80" fmla="*/ 0 w 474"/>
              <a:gd name="T81" fmla="*/ 2147483647 h 295"/>
              <a:gd name="T82" fmla="*/ 0 w 474"/>
              <a:gd name="T83" fmla="*/ 2147483647 h 295"/>
              <a:gd name="T84" fmla="*/ 2147483647 w 474"/>
              <a:gd name="T85" fmla="*/ 2147483647 h 295"/>
              <a:gd name="T86" fmla="*/ 2147483647 w 474"/>
              <a:gd name="T87" fmla="*/ 2147483647 h 295"/>
              <a:gd name="T88" fmla="*/ 2147483647 w 474"/>
              <a:gd name="T89" fmla="*/ 0 h 295"/>
              <a:gd name="T90" fmla="*/ 2147483647 w 474"/>
              <a:gd name="T91" fmla="*/ 0 h 295"/>
              <a:gd name="T92" fmla="*/ 2147483647 w 474"/>
              <a:gd name="T93" fmla="*/ 2147483647 h 295"/>
              <a:gd name="T94" fmla="*/ 2147483647 w 474"/>
              <a:gd name="T95" fmla="*/ 2147483647 h 295"/>
              <a:gd name="T96" fmla="*/ 2147483647 w 474"/>
              <a:gd name="T97" fmla="*/ 2147483647 h 295"/>
              <a:gd name="T98" fmla="*/ 2147483647 w 474"/>
              <a:gd name="T99" fmla="*/ 2147483647 h 295"/>
              <a:gd name="T100" fmla="*/ 2147483647 w 474"/>
              <a:gd name="T101" fmla="*/ 2147483647 h 295"/>
              <a:gd name="T102" fmla="*/ 2147483647 w 474"/>
              <a:gd name="T103" fmla="*/ 2147483647 h 295"/>
              <a:gd name="T104" fmla="*/ 2147483647 w 474"/>
              <a:gd name="T105" fmla="*/ 2147483647 h 295"/>
              <a:gd name="T106" fmla="*/ 2147483647 w 474"/>
              <a:gd name="T107" fmla="*/ 2147483647 h 295"/>
              <a:gd name="T108" fmla="*/ 2147483647 w 474"/>
              <a:gd name="T109" fmla="*/ 2147483647 h 295"/>
              <a:gd name="T110" fmla="*/ 2147483647 w 474"/>
              <a:gd name="T111" fmla="*/ 2147483647 h 295"/>
              <a:gd name="T112" fmla="*/ 2147483647 w 474"/>
              <a:gd name="T113" fmla="*/ 2147483647 h 295"/>
              <a:gd name="T114" fmla="*/ 2147483647 w 474"/>
              <a:gd name="T115" fmla="*/ 2147483647 h 295"/>
              <a:gd name="T116" fmla="*/ 2147483647 w 474"/>
              <a:gd name="T117" fmla="*/ 2147483647 h 295"/>
              <a:gd name="T118" fmla="*/ 2147483647 w 474"/>
              <a:gd name="T119" fmla="*/ 2147483647 h 295"/>
              <a:gd name="T120" fmla="*/ 2147483647 w 474"/>
              <a:gd name="T121" fmla="*/ 2147483647 h 295"/>
              <a:gd name="T122" fmla="*/ 2147483647 w 474"/>
              <a:gd name="T123" fmla="*/ 2147483647 h 295"/>
              <a:gd name="T124" fmla="*/ 2147483647 w 474"/>
              <a:gd name="T125" fmla="*/ 2147483647 h 2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74"/>
              <a:gd name="T190" fmla="*/ 0 h 295"/>
              <a:gd name="T191" fmla="*/ 474 w 474"/>
              <a:gd name="T192" fmla="*/ 295 h 2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74" h="295">
                <a:moveTo>
                  <a:pt x="375" y="287"/>
                </a:moveTo>
                <a:cubicBezTo>
                  <a:pt x="375" y="282"/>
                  <a:pt x="378" y="279"/>
                  <a:pt x="383" y="279"/>
                </a:cubicBezTo>
                <a:cubicBezTo>
                  <a:pt x="383" y="279"/>
                  <a:pt x="383" y="279"/>
                  <a:pt x="383" y="279"/>
                </a:cubicBezTo>
                <a:cubicBezTo>
                  <a:pt x="410" y="279"/>
                  <a:pt x="410" y="279"/>
                  <a:pt x="410" y="279"/>
                </a:cubicBezTo>
                <a:cubicBezTo>
                  <a:pt x="425" y="279"/>
                  <a:pt x="437" y="272"/>
                  <a:pt x="445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54" y="252"/>
                  <a:pt x="458" y="239"/>
                  <a:pt x="458" y="230"/>
                </a:cubicBezTo>
                <a:cubicBezTo>
                  <a:pt x="458" y="230"/>
                  <a:pt x="458" y="230"/>
                  <a:pt x="458" y="230"/>
                </a:cubicBezTo>
                <a:cubicBezTo>
                  <a:pt x="458" y="213"/>
                  <a:pt x="451" y="199"/>
                  <a:pt x="439" y="189"/>
                </a:cubicBezTo>
                <a:cubicBezTo>
                  <a:pt x="439" y="189"/>
                  <a:pt x="439" y="189"/>
                  <a:pt x="439" y="189"/>
                </a:cubicBezTo>
                <a:cubicBezTo>
                  <a:pt x="436" y="186"/>
                  <a:pt x="436" y="182"/>
                  <a:pt x="438" y="179"/>
                </a:cubicBezTo>
                <a:cubicBezTo>
                  <a:pt x="438" y="179"/>
                  <a:pt x="438" y="179"/>
                  <a:pt x="438" y="179"/>
                </a:cubicBezTo>
                <a:cubicBezTo>
                  <a:pt x="445" y="166"/>
                  <a:pt x="450" y="152"/>
                  <a:pt x="450" y="136"/>
                </a:cubicBezTo>
                <a:cubicBezTo>
                  <a:pt x="450" y="136"/>
                  <a:pt x="450" y="136"/>
                  <a:pt x="450" y="136"/>
                </a:cubicBezTo>
                <a:cubicBezTo>
                  <a:pt x="450" y="89"/>
                  <a:pt x="412" y="52"/>
                  <a:pt x="366" y="52"/>
                </a:cubicBezTo>
                <a:cubicBezTo>
                  <a:pt x="366" y="52"/>
                  <a:pt x="366" y="52"/>
                  <a:pt x="366" y="52"/>
                </a:cubicBezTo>
                <a:cubicBezTo>
                  <a:pt x="347" y="52"/>
                  <a:pt x="330" y="57"/>
                  <a:pt x="317" y="67"/>
                </a:cubicBezTo>
                <a:cubicBezTo>
                  <a:pt x="317" y="67"/>
                  <a:pt x="317" y="67"/>
                  <a:pt x="317" y="67"/>
                </a:cubicBezTo>
                <a:cubicBezTo>
                  <a:pt x="313" y="70"/>
                  <a:pt x="308" y="69"/>
                  <a:pt x="305" y="66"/>
                </a:cubicBezTo>
                <a:cubicBezTo>
                  <a:pt x="305" y="66"/>
                  <a:pt x="305" y="66"/>
                  <a:pt x="305" y="66"/>
                </a:cubicBezTo>
                <a:cubicBezTo>
                  <a:pt x="283" y="35"/>
                  <a:pt x="247" y="16"/>
                  <a:pt x="207" y="16"/>
                </a:cubicBezTo>
                <a:cubicBezTo>
                  <a:pt x="207" y="16"/>
                  <a:pt x="207" y="16"/>
                  <a:pt x="207" y="16"/>
                </a:cubicBezTo>
                <a:cubicBezTo>
                  <a:pt x="143" y="16"/>
                  <a:pt x="90" y="64"/>
                  <a:pt x="84" y="127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4" y="130"/>
                  <a:pt x="81" y="133"/>
                  <a:pt x="78" y="134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43" y="141"/>
                  <a:pt x="16" y="172"/>
                  <a:pt x="16" y="209"/>
                </a:cubicBezTo>
                <a:cubicBezTo>
                  <a:pt x="16" y="209"/>
                  <a:pt x="16" y="209"/>
                  <a:pt x="16" y="209"/>
                </a:cubicBezTo>
                <a:cubicBezTo>
                  <a:pt x="16" y="224"/>
                  <a:pt x="23" y="242"/>
                  <a:pt x="33" y="256"/>
                </a:cubicBezTo>
                <a:cubicBezTo>
                  <a:pt x="33" y="256"/>
                  <a:pt x="33" y="256"/>
                  <a:pt x="33" y="256"/>
                </a:cubicBezTo>
                <a:cubicBezTo>
                  <a:pt x="44" y="270"/>
                  <a:pt x="59" y="279"/>
                  <a:pt x="75" y="279"/>
                </a:cubicBezTo>
                <a:cubicBezTo>
                  <a:pt x="75" y="279"/>
                  <a:pt x="75" y="279"/>
                  <a:pt x="75" y="279"/>
                </a:cubicBezTo>
                <a:cubicBezTo>
                  <a:pt x="351" y="279"/>
                  <a:pt x="351" y="279"/>
                  <a:pt x="351" y="279"/>
                </a:cubicBezTo>
                <a:cubicBezTo>
                  <a:pt x="355" y="279"/>
                  <a:pt x="359" y="282"/>
                  <a:pt x="359" y="287"/>
                </a:cubicBezTo>
                <a:cubicBezTo>
                  <a:pt x="359" y="287"/>
                  <a:pt x="359" y="287"/>
                  <a:pt x="359" y="287"/>
                </a:cubicBezTo>
                <a:cubicBezTo>
                  <a:pt x="359" y="291"/>
                  <a:pt x="355" y="295"/>
                  <a:pt x="351" y="295"/>
                </a:cubicBezTo>
                <a:cubicBezTo>
                  <a:pt x="351" y="295"/>
                  <a:pt x="351" y="295"/>
                  <a:pt x="351" y="295"/>
                </a:cubicBezTo>
                <a:cubicBezTo>
                  <a:pt x="75" y="295"/>
                  <a:pt x="75" y="295"/>
                  <a:pt x="75" y="295"/>
                </a:cubicBezTo>
                <a:cubicBezTo>
                  <a:pt x="52" y="295"/>
                  <a:pt x="34" y="282"/>
                  <a:pt x="21" y="266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8" y="249"/>
                  <a:pt x="0" y="228"/>
                  <a:pt x="0" y="209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166"/>
                  <a:pt x="29" y="130"/>
                  <a:pt x="69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78" y="52"/>
                  <a:pt x="136" y="0"/>
                  <a:pt x="207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250" y="0"/>
                  <a:pt x="288" y="19"/>
                  <a:pt x="314" y="50"/>
                </a:cubicBezTo>
                <a:cubicBezTo>
                  <a:pt x="314" y="50"/>
                  <a:pt x="314" y="50"/>
                  <a:pt x="314" y="50"/>
                </a:cubicBezTo>
                <a:cubicBezTo>
                  <a:pt x="329" y="41"/>
                  <a:pt x="346" y="36"/>
                  <a:pt x="366" y="36"/>
                </a:cubicBezTo>
                <a:cubicBezTo>
                  <a:pt x="366" y="36"/>
                  <a:pt x="366" y="36"/>
                  <a:pt x="366" y="36"/>
                </a:cubicBezTo>
                <a:cubicBezTo>
                  <a:pt x="421" y="36"/>
                  <a:pt x="466" y="80"/>
                  <a:pt x="466" y="136"/>
                </a:cubicBezTo>
                <a:cubicBezTo>
                  <a:pt x="466" y="136"/>
                  <a:pt x="466" y="136"/>
                  <a:pt x="466" y="136"/>
                </a:cubicBezTo>
                <a:cubicBezTo>
                  <a:pt x="466" y="153"/>
                  <a:pt x="462" y="168"/>
                  <a:pt x="455" y="182"/>
                </a:cubicBezTo>
                <a:cubicBezTo>
                  <a:pt x="455" y="182"/>
                  <a:pt x="455" y="182"/>
                  <a:pt x="455" y="182"/>
                </a:cubicBezTo>
                <a:cubicBezTo>
                  <a:pt x="466" y="194"/>
                  <a:pt x="474" y="211"/>
                  <a:pt x="474" y="230"/>
                </a:cubicBezTo>
                <a:cubicBezTo>
                  <a:pt x="474" y="230"/>
                  <a:pt x="474" y="230"/>
                  <a:pt x="474" y="230"/>
                </a:cubicBezTo>
                <a:cubicBezTo>
                  <a:pt x="474" y="244"/>
                  <a:pt x="468" y="260"/>
                  <a:pt x="457" y="273"/>
                </a:cubicBezTo>
                <a:cubicBezTo>
                  <a:pt x="457" y="273"/>
                  <a:pt x="457" y="273"/>
                  <a:pt x="457" y="273"/>
                </a:cubicBezTo>
                <a:cubicBezTo>
                  <a:pt x="446" y="285"/>
                  <a:pt x="430" y="295"/>
                  <a:pt x="410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383" y="295"/>
                  <a:pt x="383" y="295"/>
                  <a:pt x="383" y="295"/>
                </a:cubicBezTo>
                <a:cubicBezTo>
                  <a:pt x="383" y="295"/>
                  <a:pt x="383" y="295"/>
                  <a:pt x="383" y="295"/>
                </a:cubicBezTo>
                <a:cubicBezTo>
                  <a:pt x="378" y="295"/>
                  <a:pt x="375" y="291"/>
                  <a:pt x="375" y="287"/>
                </a:cubicBezTo>
                <a:close/>
              </a:path>
            </a:pathLst>
          </a:custGeom>
          <a:solidFill>
            <a:srgbClr val="9099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063" y="241300"/>
            <a:ext cx="7826375" cy="9144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dirty="0" smtClean="0"/>
              <a:t>Детали реализации</a:t>
            </a:r>
            <a:br>
              <a:rPr lang="ru-RU" dirty="0" smtClean="0"/>
            </a:br>
            <a:r>
              <a:rPr lang="ru-RU" sz="3600" dirty="0" smtClean="0"/>
              <a:t>(</a:t>
            </a:r>
            <a:r>
              <a:rPr lang="en-US" sz="3600" dirty="0" err="1" smtClean="0"/>
              <a:t>vxlan</a:t>
            </a:r>
            <a:r>
              <a:rPr lang="en-US" sz="3600" dirty="0" smtClean="0"/>
              <a:t> </a:t>
            </a:r>
            <a:r>
              <a:rPr lang="ru-RU" sz="3600" dirty="0" err="1" smtClean="0"/>
              <a:t>Туннелирование</a:t>
            </a:r>
            <a:r>
              <a:rPr lang="ru-RU" sz="3600" dirty="0" smtClean="0"/>
              <a:t>) </a:t>
            </a:r>
            <a:endParaRPr lang="en-US" sz="3600" dirty="0"/>
          </a:p>
        </p:txBody>
      </p:sp>
      <p:sp>
        <p:nvSpPr>
          <p:cNvPr id="20485" name="TextBox 34"/>
          <p:cNvSpPr txBox="1">
            <a:spLocks noChangeArrowheads="1"/>
          </p:cNvSpPr>
          <p:nvPr/>
        </p:nvSpPr>
        <p:spPr bwMode="auto">
          <a:xfrm>
            <a:off x="2335331" y="2908302"/>
            <a:ext cx="1866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800">
                <a:ea typeface="MS PGothic" pitchFamily="34" charset="-128"/>
              </a:rPr>
              <a:t>Fixed Network</a:t>
            </a:r>
          </a:p>
        </p:txBody>
      </p:sp>
      <p:sp>
        <p:nvSpPr>
          <p:cNvPr id="20486" name="AutoShape 64"/>
          <p:cNvSpPr>
            <a:spLocks noChangeArrowheads="1"/>
          </p:cNvSpPr>
          <p:nvPr/>
        </p:nvSpPr>
        <p:spPr bwMode="auto">
          <a:xfrm rot="5400000">
            <a:off x="2548849" y="203996"/>
            <a:ext cx="187325" cy="3497262"/>
          </a:xfrm>
          <a:prstGeom prst="can">
            <a:avLst>
              <a:gd name="adj" fmla="val 35265"/>
            </a:avLst>
          </a:prstGeom>
          <a:solidFill>
            <a:srgbClr val="0070C0">
              <a:alpha val="45097"/>
            </a:srgbClr>
          </a:solidFill>
          <a:ln w="28575">
            <a:solidFill>
              <a:schemeClr val="bg1">
                <a:alpha val="50195"/>
              </a:schemeClr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fr-FR" sz="2400" b="1">
              <a:latin typeface="PMingLiU" pitchFamily="18" charset="-120"/>
            </a:endParaRPr>
          </a:p>
        </p:txBody>
      </p:sp>
      <p:sp>
        <p:nvSpPr>
          <p:cNvPr id="20487" name="AutoShape 64"/>
          <p:cNvSpPr>
            <a:spLocks noChangeArrowheads="1"/>
          </p:cNvSpPr>
          <p:nvPr/>
        </p:nvSpPr>
        <p:spPr bwMode="auto">
          <a:xfrm rot="5400000">
            <a:off x="2567106" y="646114"/>
            <a:ext cx="168275" cy="3514725"/>
          </a:xfrm>
          <a:prstGeom prst="can">
            <a:avLst>
              <a:gd name="adj" fmla="val 31620"/>
            </a:avLst>
          </a:prstGeom>
          <a:solidFill>
            <a:srgbClr val="C00000">
              <a:alpha val="45097"/>
            </a:srgbClr>
          </a:solidFill>
          <a:ln w="28575">
            <a:solidFill>
              <a:schemeClr val="bg1">
                <a:alpha val="50195"/>
              </a:schemeClr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fr-FR" sz="2400" b="1">
              <a:latin typeface="PMingLiU" pitchFamily="18" charset="-120"/>
            </a:endParaRPr>
          </a:p>
        </p:txBody>
      </p:sp>
      <p:sp>
        <p:nvSpPr>
          <p:cNvPr id="20488" name="Freeform 8"/>
          <p:cNvSpPr>
            <a:spLocks noChangeAspect="1" noEditPoints="1"/>
          </p:cNvSpPr>
          <p:nvPr/>
        </p:nvSpPr>
        <p:spPr bwMode="auto">
          <a:xfrm flipH="1">
            <a:off x="1436806" y="2189164"/>
            <a:ext cx="755650" cy="682625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9" name="Picture 11" descr="wireless_wave_conn_DkBlue_a_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553" flipH="1">
            <a:off x="890706" y="2160589"/>
            <a:ext cx="568325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Freeform 47"/>
          <p:cNvSpPr>
            <a:spLocks noChangeAspect="1" noEditPoints="1"/>
          </p:cNvSpPr>
          <p:nvPr/>
        </p:nvSpPr>
        <p:spPr bwMode="auto">
          <a:xfrm>
            <a:off x="784343" y="1885952"/>
            <a:ext cx="1866900" cy="1341437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2147483647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2147483647 w 464"/>
              <a:gd name="T67" fmla="*/ 2147483647 h 361"/>
              <a:gd name="T68" fmla="*/ 2147483647 w 464"/>
              <a:gd name="T69" fmla="*/ 2147483647 h 361"/>
              <a:gd name="T70" fmla="*/ 2147483647 w 464"/>
              <a:gd name="T71" fmla="*/ 2147483647 h 361"/>
              <a:gd name="T72" fmla="*/ 2147483647 w 464"/>
              <a:gd name="T73" fmla="*/ 2147483647 h 361"/>
              <a:gd name="T74" fmla="*/ 2147483647 w 464"/>
              <a:gd name="T75" fmla="*/ 2147483647 h 361"/>
              <a:gd name="T76" fmla="*/ 2147483647 w 464"/>
              <a:gd name="T77" fmla="*/ 2147483647 h 361"/>
              <a:gd name="T78" fmla="*/ 2147483647 w 464"/>
              <a:gd name="T79" fmla="*/ 2147483647 h 361"/>
              <a:gd name="T80" fmla="*/ 2147483647 w 464"/>
              <a:gd name="T81" fmla="*/ 2147483647 h 361"/>
              <a:gd name="T82" fmla="*/ 2147483647 w 464"/>
              <a:gd name="T83" fmla="*/ 2147483647 h 361"/>
              <a:gd name="T84" fmla="*/ 2147483647 w 464"/>
              <a:gd name="T85" fmla="*/ 2147483647 h 361"/>
              <a:gd name="T86" fmla="*/ 2147483647 w 464"/>
              <a:gd name="T87" fmla="*/ 2147483647 h 361"/>
              <a:gd name="T88" fmla="*/ 2147483647 w 464"/>
              <a:gd name="T89" fmla="*/ 2147483647 h 361"/>
              <a:gd name="T90" fmla="*/ 2147483647 w 464"/>
              <a:gd name="T91" fmla="*/ 2147483647 h 3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64"/>
              <a:gd name="T139" fmla="*/ 0 h 361"/>
              <a:gd name="T140" fmla="*/ 464 w 464"/>
              <a:gd name="T141" fmla="*/ 361 h 3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64" h="361">
                <a:moveTo>
                  <a:pt x="400" y="192"/>
                </a:moveTo>
                <a:cubicBezTo>
                  <a:pt x="405" y="192"/>
                  <a:pt x="408" y="188"/>
                  <a:pt x="408" y="184"/>
                </a:cubicBezTo>
                <a:cubicBezTo>
                  <a:pt x="408" y="184"/>
                  <a:pt x="408" y="184"/>
                  <a:pt x="408" y="184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8"/>
                </a:cubicBezTo>
                <a:cubicBezTo>
                  <a:pt x="385" y="115"/>
                  <a:pt x="251" y="45"/>
                  <a:pt x="243" y="41"/>
                </a:cubicBezTo>
                <a:cubicBezTo>
                  <a:pt x="239" y="39"/>
                  <a:pt x="235" y="39"/>
                  <a:pt x="232" y="39"/>
                </a:cubicBezTo>
                <a:cubicBezTo>
                  <a:pt x="225" y="39"/>
                  <a:pt x="221" y="41"/>
                  <a:pt x="220" y="41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63" y="122"/>
                  <a:pt x="55" y="129"/>
                  <a:pt x="55" y="140"/>
                </a:cubicBezTo>
                <a:cubicBezTo>
                  <a:pt x="55" y="341"/>
                  <a:pt x="55" y="341"/>
                  <a:pt x="55" y="341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75" y="361"/>
                  <a:pt x="93" y="361"/>
                  <a:pt x="113" y="361"/>
                </a:cubicBezTo>
                <a:cubicBezTo>
                  <a:pt x="132" y="361"/>
                  <a:pt x="154" y="361"/>
                  <a:pt x="159" y="361"/>
                </a:cubicBezTo>
                <a:cubicBezTo>
                  <a:pt x="167" y="361"/>
                  <a:pt x="173" y="357"/>
                  <a:pt x="176" y="352"/>
                </a:cubicBezTo>
                <a:cubicBezTo>
                  <a:pt x="178" y="347"/>
                  <a:pt x="179" y="343"/>
                  <a:pt x="179" y="342"/>
                </a:cubicBezTo>
                <a:cubicBezTo>
                  <a:pt x="179" y="341"/>
                  <a:pt x="179" y="341"/>
                  <a:pt x="179" y="341"/>
                </a:cubicBezTo>
                <a:cubicBezTo>
                  <a:pt x="179" y="225"/>
                  <a:pt x="179" y="225"/>
                  <a:pt x="179" y="225"/>
                </a:cubicBezTo>
                <a:cubicBezTo>
                  <a:pt x="179" y="223"/>
                  <a:pt x="180" y="221"/>
                  <a:pt x="182" y="221"/>
                </a:cubicBezTo>
                <a:cubicBezTo>
                  <a:pt x="289" y="221"/>
                  <a:pt x="289" y="221"/>
                  <a:pt x="289" y="221"/>
                </a:cubicBezTo>
                <a:cubicBezTo>
                  <a:pt x="291" y="221"/>
                  <a:pt x="292" y="223"/>
                  <a:pt x="292" y="225"/>
                </a:cubicBezTo>
                <a:cubicBezTo>
                  <a:pt x="292" y="341"/>
                  <a:pt x="292" y="341"/>
                  <a:pt x="292" y="341"/>
                </a:cubicBezTo>
                <a:cubicBezTo>
                  <a:pt x="292" y="341"/>
                  <a:pt x="292" y="341"/>
                  <a:pt x="292" y="341"/>
                </a:cubicBezTo>
                <a:cubicBezTo>
                  <a:pt x="292" y="343"/>
                  <a:pt x="292" y="347"/>
                  <a:pt x="295" y="351"/>
                </a:cubicBezTo>
                <a:cubicBezTo>
                  <a:pt x="297" y="356"/>
                  <a:pt x="303" y="361"/>
                  <a:pt x="311" y="361"/>
                </a:cubicBezTo>
                <a:cubicBezTo>
                  <a:pt x="311" y="361"/>
                  <a:pt x="312" y="361"/>
                  <a:pt x="312" y="361"/>
                </a:cubicBezTo>
                <a:cubicBezTo>
                  <a:pt x="324" y="361"/>
                  <a:pt x="389" y="361"/>
                  <a:pt x="389" y="361"/>
                </a:cubicBezTo>
                <a:cubicBezTo>
                  <a:pt x="399" y="361"/>
                  <a:pt x="408" y="352"/>
                  <a:pt x="408" y="341"/>
                </a:cubicBezTo>
                <a:cubicBezTo>
                  <a:pt x="408" y="213"/>
                  <a:pt x="408" y="213"/>
                  <a:pt x="408" y="213"/>
                </a:cubicBezTo>
                <a:cubicBezTo>
                  <a:pt x="408" y="209"/>
                  <a:pt x="405" y="205"/>
                  <a:pt x="400" y="205"/>
                </a:cubicBezTo>
                <a:cubicBezTo>
                  <a:pt x="396" y="205"/>
                  <a:pt x="392" y="209"/>
                  <a:pt x="392" y="213"/>
                </a:cubicBezTo>
                <a:cubicBezTo>
                  <a:pt x="392" y="341"/>
                  <a:pt x="392" y="341"/>
                  <a:pt x="392" y="341"/>
                </a:cubicBezTo>
                <a:cubicBezTo>
                  <a:pt x="392" y="343"/>
                  <a:pt x="391" y="345"/>
                  <a:pt x="389" y="345"/>
                </a:cubicBezTo>
                <a:cubicBezTo>
                  <a:pt x="389" y="345"/>
                  <a:pt x="324" y="345"/>
                  <a:pt x="312" y="345"/>
                </a:cubicBezTo>
                <a:cubicBezTo>
                  <a:pt x="309" y="344"/>
                  <a:pt x="310" y="344"/>
                  <a:pt x="309" y="344"/>
                </a:cubicBezTo>
                <a:cubicBezTo>
                  <a:pt x="308" y="343"/>
                  <a:pt x="308" y="341"/>
                  <a:pt x="308" y="341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225"/>
                  <a:pt x="308" y="225"/>
                  <a:pt x="308" y="225"/>
                </a:cubicBezTo>
                <a:cubicBezTo>
                  <a:pt x="308" y="214"/>
                  <a:pt x="300" y="205"/>
                  <a:pt x="289" y="205"/>
                </a:cubicBezTo>
                <a:cubicBezTo>
                  <a:pt x="182" y="205"/>
                  <a:pt x="182" y="205"/>
                  <a:pt x="182" y="205"/>
                </a:cubicBezTo>
                <a:cubicBezTo>
                  <a:pt x="171" y="205"/>
                  <a:pt x="163" y="214"/>
                  <a:pt x="163" y="225"/>
                </a:cubicBezTo>
                <a:cubicBezTo>
                  <a:pt x="163" y="341"/>
                  <a:pt x="163" y="341"/>
                  <a:pt x="163" y="341"/>
                </a:cubicBezTo>
                <a:cubicBezTo>
                  <a:pt x="163" y="342"/>
                  <a:pt x="163" y="342"/>
                  <a:pt x="163" y="342"/>
                </a:cubicBezTo>
                <a:cubicBezTo>
                  <a:pt x="163" y="342"/>
                  <a:pt x="163" y="342"/>
                  <a:pt x="163" y="342"/>
                </a:cubicBezTo>
                <a:cubicBezTo>
                  <a:pt x="163" y="342"/>
                  <a:pt x="162" y="343"/>
                  <a:pt x="162" y="344"/>
                </a:cubicBezTo>
                <a:cubicBezTo>
                  <a:pt x="162" y="344"/>
                  <a:pt x="162" y="344"/>
                  <a:pt x="159" y="345"/>
                </a:cubicBezTo>
                <a:cubicBezTo>
                  <a:pt x="148" y="345"/>
                  <a:pt x="75" y="345"/>
                  <a:pt x="75" y="345"/>
                </a:cubicBezTo>
                <a:cubicBezTo>
                  <a:pt x="73" y="345"/>
                  <a:pt x="71" y="343"/>
                  <a:pt x="71" y="341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3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4"/>
                  <a:pt x="385" y="132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0" y="135"/>
                  <a:pt x="392" y="138"/>
                  <a:pt x="392" y="140"/>
                </a:cubicBezTo>
                <a:cubicBezTo>
                  <a:pt x="392" y="184"/>
                  <a:pt x="392" y="184"/>
                  <a:pt x="392" y="184"/>
                </a:cubicBezTo>
                <a:cubicBezTo>
                  <a:pt x="392" y="188"/>
                  <a:pt x="396" y="192"/>
                  <a:pt x="400" y="192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79"/>
                  <a:pt x="408" y="52"/>
                  <a:pt x="408" y="52"/>
                </a:cubicBezTo>
                <a:cubicBezTo>
                  <a:pt x="408" y="41"/>
                  <a:pt x="399" y="32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2"/>
                  <a:pt x="338" y="41"/>
                  <a:pt x="338" y="51"/>
                </a:cubicBezTo>
                <a:cubicBezTo>
                  <a:pt x="292" y="27"/>
                  <a:pt x="249" y="5"/>
                  <a:pt x="245" y="3"/>
                </a:cubicBezTo>
                <a:cubicBezTo>
                  <a:pt x="240" y="1"/>
                  <a:pt x="236" y="0"/>
                  <a:pt x="232" y="0"/>
                </a:cubicBezTo>
                <a:cubicBezTo>
                  <a:pt x="224" y="0"/>
                  <a:pt x="219" y="3"/>
                  <a:pt x="218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0"/>
                  <a:pt x="2" y="124"/>
                </a:cubicBezTo>
                <a:cubicBezTo>
                  <a:pt x="4" y="128"/>
                  <a:pt x="9" y="130"/>
                  <a:pt x="13" y="128"/>
                </a:cubicBezTo>
                <a:cubicBezTo>
                  <a:pt x="226" y="17"/>
                  <a:pt x="226" y="17"/>
                  <a:pt x="226" y="17"/>
                </a:cubicBezTo>
                <a:cubicBezTo>
                  <a:pt x="226" y="17"/>
                  <a:pt x="229" y="16"/>
                  <a:pt x="232" y="16"/>
                </a:cubicBezTo>
                <a:cubicBezTo>
                  <a:pt x="234" y="16"/>
                  <a:pt x="236" y="16"/>
                  <a:pt x="238" y="17"/>
                </a:cubicBezTo>
                <a:cubicBezTo>
                  <a:pt x="242" y="20"/>
                  <a:pt x="290" y="45"/>
                  <a:pt x="340" y="70"/>
                </a:cubicBezTo>
                <a:cubicBezTo>
                  <a:pt x="341" y="71"/>
                  <a:pt x="343" y="71"/>
                  <a:pt x="345" y="71"/>
                </a:cubicBezTo>
                <a:cubicBezTo>
                  <a:pt x="346" y="71"/>
                  <a:pt x="349" y="71"/>
                  <a:pt x="351" y="68"/>
                </a:cubicBezTo>
                <a:cubicBezTo>
                  <a:pt x="353" y="66"/>
                  <a:pt x="354" y="64"/>
                  <a:pt x="354" y="62"/>
                </a:cubicBezTo>
                <a:cubicBezTo>
                  <a:pt x="354" y="60"/>
                  <a:pt x="354" y="52"/>
                  <a:pt x="354" y="52"/>
                </a:cubicBezTo>
                <a:cubicBezTo>
                  <a:pt x="354" y="50"/>
                  <a:pt x="355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5"/>
                  <a:pt x="395" y="97"/>
                </a:cubicBezTo>
                <a:cubicBezTo>
                  <a:pt x="396" y="99"/>
                  <a:pt x="398" y="100"/>
                  <a:pt x="399" y="101"/>
                </a:cubicBezTo>
                <a:cubicBezTo>
                  <a:pt x="429" y="116"/>
                  <a:pt x="451" y="128"/>
                  <a:pt x="451" y="128"/>
                </a:cubicBezTo>
                <a:cubicBezTo>
                  <a:pt x="452" y="128"/>
                  <a:pt x="453" y="129"/>
                  <a:pt x="455" y="129"/>
                </a:cubicBezTo>
                <a:cubicBezTo>
                  <a:pt x="457" y="129"/>
                  <a:pt x="460" y="127"/>
                  <a:pt x="462" y="124"/>
                </a:cubicBezTo>
                <a:cubicBezTo>
                  <a:pt x="464" y="120"/>
                  <a:pt x="462" y="116"/>
                  <a:pt x="458" y="114"/>
                </a:cubicBezTo>
                <a:close/>
              </a:path>
            </a:pathLst>
          </a:custGeom>
          <a:solidFill>
            <a:srgbClr val="808080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Freeform 3"/>
          <p:cNvSpPr>
            <a:spLocks noChangeAspect="1" noEditPoints="1"/>
          </p:cNvSpPr>
          <p:nvPr/>
        </p:nvSpPr>
        <p:spPr bwMode="auto">
          <a:xfrm>
            <a:off x="266818" y="2217739"/>
            <a:ext cx="477838" cy="320675"/>
          </a:xfrm>
          <a:custGeom>
            <a:avLst/>
            <a:gdLst>
              <a:gd name="T0" fmla="*/ 2147483647 w 451"/>
              <a:gd name="T1" fmla="*/ 2147483647 h 296"/>
              <a:gd name="T2" fmla="*/ 2147483647 w 451"/>
              <a:gd name="T3" fmla="*/ 2147483647 h 296"/>
              <a:gd name="T4" fmla="*/ 2147483647 w 451"/>
              <a:gd name="T5" fmla="*/ 2147483647 h 296"/>
              <a:gd name="T6" fmla="*/ 2147483647 w 451"/>
              <a:gd name="T7" fmla="*/ 2147483647 h 296"/>
              <a:gd name="T8" fmla="*/ 2147483647 w 451"/>
              <a:gd name="T9" fmla="*/ 2147483647 h 296"/>
              <a:gd name="T10" fmla="*/ 2147483647 w 451"/>
              <a:gd name="T11" fmla="*/ 2147483647 h 296"/>
              <a:gd name="T12" fmla="*/ 2147483647 w 451"/>
              <a:gd name="T13" fmla="*/ 2147483647 h 296"/>
              <a:gd name="T14" fmla="*/ 2147483647 w 451"/>
              <a:gd name="T15" fmla="*/ 2147483647 h 296"/>
              <a:gd name="T16" fmla="*/ 2147483647 w 451"/>
              <a:gd name="T17" fmla="*/ 2147483647 h 296"/>
              <a:gd name="T18" fmla="*/ 2147483647 w 451"/>
              <a:gd name="T19" fmla="*/ 2147483647 h 296"/>
              <a:gd name="T20" fmla="*/ 2147483647 w 451"/>
              <a:gd name="T21" fmla="*/ 2147483647 h 296"/>
              <a:gd name="T22" fmla="*/ 2147483647 w 451"/>
              <a:gd name="T23" fmla="*/ 2147483647 h 296"/>
              <a:gd name="T24" fmla="*/ 2147483647 w 451"/>
              <a:gd name="T25" fmla="*/ 2147483647 h 296"/>
              <a:gd name="T26" fmla="*/ 2147483647 w 451"/>
              <a:gd name="T27" fmla="*/ 2147483647 h 296"/>
              <a:gd name="T28" fmla="*/ 2147483647 w 451"/>
              <a:gd name="T29" fmla="*/ 2147483647 h 296"/>
              <a:gd name="T30" fmla="*/ 2147483647 w 451"/>
              <a:gd name="T31" fmla="*/ 2147483647 h 296"/>
              <a:gd name="T32" fmla="*/ 2147483647 w 451"/>
              <a:gd name="T33" fmla="*/ 2147483647 h 296"/>
              <a:gd name="T34" fmla="*/ 2147483647 w 451"/>
              <a:gd name="T35" fmla="*/ 2147483647 h 296"/>
              <a:gd name="T36" fmla="*/ 2147483647 w 451"/>
              <a:gd name="T37" fmla="*/ 2147483647 h 296"/>
              <a:gd name="T38" fmla="*/ 2147483647 w 451"/>
              <a:gd name="T39" fmla="*/ 2147483647 h 296"/>
              <a:gd name="T40" fmla="*/ 2147483647 w 451"/>
              <a:gd name="T41" fmla="*/ 2147483647 h 296"/>
              <a:gd name="T42" fmla="*/ 2147483647 w 451"/>
              <a:gd name="T43" fmla="*/ 2147483647 h 296"/>
              <a:gd name="T44" fmla="*/ 2147483647 w 451"/>
              <a:gd name="T45" fmla="*/ 2147483647 h 296"/>
              <a:gd name="T46" fmla="*/ 2147483647 w 451"/>
              <a:gd name="T47" fmla="*/ 2147483647 h 296"/>
              <a:gd name="T48" fmla="*/ 2147483647 w 451"/>
              <a:gd name="T49" fmla="*/ 2147483647 h 296"/>
              <a:gd name="T50" fmla="*/ 2147483647 w 451"/>
              <a:gd name="T51" fmla="*/ 2147483647 h 296"/>
              <a:gd name="T52" fmla="*/ 2147483647 w 451"/>
              <a:gd name="T53" fmla="*/ 2147483647 h 296"/>
              <a:gd name="T54" fmla="*/ 2147483647 w 451"/>
              <a:gd name="T55" fmla="*/ 0 h 296"/>
              <a:gd name="T56" fmla="*/ 2147483647 w 451"/>
              <a:gd name="T57" fmla="*/ 2147483647 h 296"/>
              <a:gd name="T58" fmla="*/ 2147483647 w 451"/>
              <a:gd name="T59" fmla="*/ 2147483647 h 296"/>
              <a:gd name="T60" fmla="*/ 2147483647 w 451"/>
              <a:gd name="T61" fmla="*/ 2147483647 h 296"/>
              <a:gd name="T62" fmla="*/ 0 w 451"/>
              <a:gd name="T63" fmla="*/ 2147483647 h 296"/>
              <a:gd name="T64" fmla="*/ 2147483647 w 451"/>
              <a:gd name="T65" fmla="*/ 2147483647 h 296"/>
              <a:gd name="T66" fmla="*/ 2147483647 w 451"/>
              <a:gd name="T67" fmla="*/ 2147483647 h 296"/>
              <a:gd name="T68" fmla="*/ 2147483647 w 451"/>
              <a:gd name="T69" fmla="*/ 2147483647 h 296"/>
              <a:gd name="T70" fmla="*/ 2147483647 w 451"/>
              <a:gd name="T71" fmla="*/ 2147483647 h 296"/>
              <a:gd name="T72" fmla="*/ 2147483647 w 451"/>
              <a:gd name="T73" fmla="*/ 2147483647 h 296"/>
              <a:gd name="T74" fmla="*/ 2147483647 w 451"/>
              <a:gd name="T75" fmla="*/ 2147483647 h 296"/>
              <a:gd name="T76" fmla="*/ 2147483647 w 451"/>
              <a:gd name="T77" fmla="*/ 2147483647 h 2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51"/>
              <a:gd name="T118" fmla="*/ 0 h 296"/>
              <a:gd name="T119" fmla="*/ 451 w 451"/>
              <a:gd name="T120" fmla="*/ 296 h 29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51" h="296">
                <a:moveTo>
                  <a:pt x="322" y="100"/>
                </a:moveTo>
                <a:cubicBezTo>
                  <a:pt x="324" y="100"/>
                  <a:pt x="326" y="99"/>
                  <a:pt x="328" y="98"/>
                </a:cubicBezTo>
                <a:cubicBezTo>
                  <a:pt x="331" y="95"/>
                  <a:pt x="331" y="90"/>
                  <a:pt x="328" y="87"/>
                </a:cubicBezTo>
                <a:cubicBezTo>
                  <a:pt x="300" y="58"/>
                  <a:pt x="262" y="44"/>
                  <a:pt x="225" y="44"/>
                </a:cubicBezTo>
                <a:cubicBezTo>
                  <a:pt x="188" y="44"/>
                  <a:pt x="151" y="58"/>
                  <a:pt x="123" y="87"/>
                </a:cubicBezTo>
                <a:cubicBezTo>
                  <a:pt x="120" y="90"/>
                  <a:pt x="120" y="95"/>
                  <a:pt x="123" y="98"/>
                </a:cubicBezTo>
                <a:cubicBezTo>
                  <a:pt x="126" y="101"/>
                  <a:pt x="131" y="101"/>
                  <a:pt x="134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60" y="73"/>
                  <a:pt x="192" y="60"/>
                  <a:pt x="225" y="60"/>
                </a:cubicBezTo>
                <a:cubicBezTo>
                  <a:pt x="258" y="60"/>
                  <a:pt x="291" y="73"/>
                  <a:pt x="317" y="98"/>
                </a:cubicBezTo>
                <a:cubicBezTo>
                  <a:pt x="318" y="99"/>
                  <a:pt x="320" y="100"/>
                  <a:pt x="322" y="100"/>
                </a:cubicBezTo>
                <a:close/>
                <a:moveTo>
                  <a:pt x="293" y="129"/>
                </a:moveTo>
                <a:cubicBezTo>
                  <a:pt x="295" y="129"/>
                  <a:pt x="297" y="128"/>
                  <a:pt x="299" y="127"/>
                </a:cubicBezTo>
                <a:cubicBezTo>
                  <a:pt x="302" y="124"/>
                  <a:pt x="302" y="119"/>
                  <a:pt x="299" y="116"/>
                </a:cubicBezTo>
                <a:cubicBezTo>
                  <a:pt x="279" y="95"/>
                  <a:pt x="252" y="85"/>
                  <a:pt x="225" y="85"/>
                </a:cubicBezTo>
                <a:cubicBezTo>
                  <a:pt x="199" y="85"/>
                  <a:pt x="172" y="95"/>
                  <a:pt x="152" y="116"/>
                </a:cubicBezTo>
                <a:cubicBezTo>
                  <a:pt x="149" y="119"/>
                  <a:pt x="149" y="124"/>
                  <a:pt x="152" y="127"/>
                </a:cubicBezTo>
                <a:cubicBezTo>
                  <a:pt x="155" y="130"/>
                  <a:pt x="160" y="130"/>
                  <a:pt x="163" y="127"/>
                </a:cubicBezTo>
                <a:cubicBezTo>
                  <a:pt x="163" y="127"/>
                  <a:pt x="163" y="127"/>
                  <a:pt x="163" y="127"/>
                </a:cubicBezTo>
                <a:cubicBezTo>
                  <a:pt x="181" y="110"/>
                  <a:pt x="203" y="101"/>
                  <a:pt x="225" y="101"/>
                </a:cubicBezTo>
                <a:cubicBezTo>
                  <a:pt x="248" y="101"/>
                  <a:pt x="270" y="110"/>
                  <a:pt x="288" y="127"/>
                </a:cubicBezTo>
                <a:cubicBezTo>
                  <a:pt x="289" y="128"/>
                  <a:pt x="291" y="129"/>
                  <a:pt x="293" y="129"/>
                </a:cubicBezTo>
                <a:close/>
                <a:moveTo>
                  <a:pt x="264" y="158"/>
                </a:moveTo>
                <a:cubicBezTo>
                  <a:pt x="266" y="158"/>
                  <a:pt x="268" y="157"/>
                  <a:pt x="270" y="156"/>
                </a:cubicBezTo>
                <a:cubicBezTo>
                  <a:pt x="273" y="153"/>
                  <a:pt x="273" y="148"/>
                  <a:pt x="270" y="144"/>
                </a:cubicBezTo>
                <a:cubicBezTo>
                  <a:pt x="258" y="132"/>
                  <a:pt x="242" y="126"/>
                  <a:pt x="225" y="126"/>
                </a:cubicBezTo>
                <a:cubicBezTo>
                  <a:pt x="209" y="126"/>
                  <a:pt x="193" y="132"/>
                  <a:pt x="181" y="144"/>
                </a:cubicBezTo>
                <a:cubicBezTo>
                  <a:pt x="178" y="148"/>
                  <a:pt x="178" y="153"/>
                  <a:pt x="181" y="156"/>
                </a:cubicBezTo>
                <a:cubicBezTo>
                  <a:pt x="184" y="159"/>
                  <a:pt x="189" y="159"/>
                  <a:pt x="192" y="156"/>
                </a:cubicBezTo>
                <a:cubicBezTo>
                  <a:pt x="201" y="147"/>
                  <a:pt x="213" y="142"/>
                  <a:pt x="225" y="142"/>
                </a:cubicBezTo>
                <a:cubicBezTo>
                  <a:pt x="237" y="142"/>
                  <a:pt x="249" y="147"/>
                  <a:pt x="259" y="156"/>
                </a:cubicBezTo>
                <a:cubicBezTo>
                  <a:pt x="260" y="157"/>
                  <a:pt x="262" y="158"/>
                  <a:pt x="264" y="158"/>
                </a:cubicBezTo>
                <a:close/>
                <a:moveTo>
                  <a:pt x="207" y="178"/>
                </a:moveTo>
                <a:cubicBezTo>
                  <a:pt x="197" y="188"/>
                  <a:pt x="197" y="204"/>
                  <a:pt x="207" y="214"/>
                </a:cubicBezTo>
                <a:cubicBezTo>
                  <a:pt x="217" y="224"/>
                  <a:pt x="234" y="224"/>
                  <a:pt x="243" y="214"/>
                </a:cubicBezTo>
                <a:cubicBezTo>
                  <a:pt x="253" y="204"/>
                  <a:pt x="253" y="188"/>
                  <a:pt x="243" y="178"/>
                </a:cubicBezTo>
                <a:cubicBezTo>
                  <a:pt x="234" y="168"/>
                  <a:pt x="217" y="168"/>
                  <a:pt x="207" y="178"/>
                </a:cubicBezTo>
                <a:close/>
                <a:moveTo>
                  <a:pt x="437" y="250"/>
                </a:moveTo>
                <a:cubicBezTo>
                  <a:pt x="437" y="249"/>
                  <a:pt x="437" y="249"/>
                  <a:pt x="437" y="249"/>
                </a:cubicBezTo>
                <a:cubicBezTo>
                  <a:pt x="421" y="249"/>
                  <a:pt x="421" y="249"/>
                  <a:pt x="421" y="249"/>
                </a:cubicBezTo>
                <a:cubicBezTo>
                  <a:pt x="421" y="249"/>
                  <a:pt x="421" y="249"/>
                  <a:pt x="421" y="248"/>
                </a:cubicBezTo>
                <a:cubicBezTo>
                  <a:pt x="421" y="70"/>
                  <a:pt x="421" y="70"/>
                  <a:pt x="421" y="70"/>
                </a:cubicBezTo>
                <a:cubicBezTo>
                  <a:pt x="421" y="66"/>
                  <a:pt x="417" y="62"/>
                  <a:pt x="413" y="62"/>
                </a:cubicBezTo>
                <a:cubicBezTo>
                  <a:pt x="408" y="62"/>
                  <a:pt x="405" y="66"/>
                  <a:pt x="405" y="70"/>
                </a:cubicBezTo>
                <a:cubicBezTo>
                  <a:pt x="405" y="248"/>
                  <a:pt x="405" y="248"/>
                  <a:pt x="405" y="248"/>
                </a:cubicBezTo>
                <a:cubicBezTo>
                  <a:pt x="405" y="249"/>
                  <a:pt x="405" y="249"/>
                  <a:pt x="405" y="249"/>
                </a:cubicBezTo>
                <a:cubicBezTo>
                  <a:pt x="46" y="249"/>
                  <a:pt x="46" y="249"/>
                  <a:pt x="46" y="249"/>
                </a:cubicBezTo>
                <a:cubicBezTo>
                  <a:pt x="46" y="229"/>
                  <a:pt x="46" y="229"/>
                  <a:pt x="46" y="229"/>
                </a:cubicBezTo>
                <a:cubicBezTo>
                  <a:pt x="46" y="211"/>
                  <a:pt x="46" y="211"/>
                  <a:pt x="46" y="211"/>
                </a:cubicBezTo>
                <a:cubicBezTo>
                  <a:pt x="46" y="16"/>
                  <a:pt x="46" y="16"/>
                  <a:pt x="46" y="16"/>
                </a:cubicBezTo>
                <a:cubicBezTo>
                  <a:pt x="405" y="16"/>
                  <a:pt x="405" y="16"/>
                  <a:pt x="405" y="16"/>
                </a:cubicBezTo>
                <a:cubicBezTo>
                  <a:pt x="405" y="38"/>
                  <a:pt x="405" y="38"/>
                  <a:pt x="405" y="38"/>
                </a:cubicBezTo>
                <a:cubicBezTo>
                  <a:pt x="405" y="42"/>
                  <a:pt x="408" y="46"/>
                  <a:pt x="413" y="46"/>
                </a:cubicBezTo>
                <a:cubicBezTo>
                  <a:pt x="417" y="46"/>
                  <a:pt x="421" y="42"/>
                  <a:pt x="421" y="38"/>
                </a:cubicBezTo>
                <a:cubicBezTo>
                  <a:pt x="421" y="14"/>
                  <a:pt x="421" y="14"/>
                  <a:pt x="421" y="14"/>
                </a:cubicBezTo>
                <a:cubicBezTo>
                  <a:pt x="421" y="7"/>
                  <a:pt x="415" y="0"/>
                  <a:pt x="40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6" y="0"/>
                  <a:pt x="30" y="7"/>
                  <a:pt x="30" y="14"/>
                </a:cubicBezTo>
                <a:cubicBezTo>
                  <a:pt x="30" y="211"/>
                  <a:pt x="30" y="211"/>
                  <a:pt x="30" y="211"/>
                </a:cubicBezTo>
                <a:cubicBezTo>
                  <a:pt x="30" y="229"/>
                  <a:pt x="30" y="229"/>
                  <a:pt x="30" y="229"/>
                </a:cubicBezTo>
                <a:cubicBezTo>
                  <a:pt x="30" y="249"/>
                  <a:pt x="30" y="249"/>
                  <a:pt x="30" y="249"/>
                </a:cubicBezTo>
                <a:cubicBezTo>
                  <a:pt x="14" y="249"/>
                  <a:pt x="14" y="249"/>
                  <a:pt x="14" y="249"/>
                </a:cubicBezTo>
                <a:cubicBezTo>
                  <a:pt x="6" y="250"/>
                  <a:pt x="0" y="256"/>
                  <a:pt x="0" y="263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0"/>
                  <a:pt x="6" y="296"/>
                  <a:pt x="14" y="296"/>
                </a:cubicBezTo>
                <a:cubicBezTo>
                  <a:pt x="437" y="296"/>
                  <a:pt x="437" y="296"/>
                  <a:pt x="437" y="296"/>
                </a:cubicBezTo>
                <a:cubicBezTo>
                  <a:pt x="445" y="296"/>
                  <a:pt x="451" y="290"/>
                  <a:pt x="451" y="282"/>
                </a:cubicBezTo>
                <a:cubicBezTo>
                  <a:pt x="451" y="263"/>
                  <a:pt x="451" y="263"/>
                  <a:pt x="451" y="263"/>
                </a:cubicBezTo>
                <a:cubicBezTo>
                  <a:pt x="451" y="256"/>
                  <a:pt x="445" y="250"/>
                  <a:pt x="437" y="250"/>
                </a:cubicBezTo>
                <a:close/>
                <a:moveTo>
                  <a:pt x="435" y="280"/>
                </a:moveTo>
                <a:cubicBezTo>
                  <a:pt x="16" y="280"/>
                  <a:pt x="16" y="280"/>
                  <a:pt x="16" y="280"/>
                </a:cubicBezTo>
                <a:cubicBezTo>
                  <a:pt x="16" y="265"/>
                  <a:pt x="16" y="265"/>
                  <a:pt x="16" y="265"/>
                </a:cubicBezTo>
                <a:cubicBezTo>
                  <a:pt x="183" y="265"/>
                  <a:pt x="183" y="265"/>
                  <a:pt x="183" y="265"/>
                </a:cubicBezTo>
                <a:cubicBezTo>
                  <a:pt x="184" y="269"/>
                  <a:pt x="187" y="271"/>
                  <a:pt x="190" y="271"/>
                </a:cubicBezTo>
                <a:cubicBezTo>
                  <a:pt x="260" y="271"/>
                  <a:pt x="260" y="271"/>
                  <a:pt x="260" y="271"/>
                </a:cubicBezTo>
                <a:cubicBezTo>
                  <a:pt x="263" y="271"/>
                  <a:pt x="266" y="269"/>
                  <a:pt x="267" y="265"/>
                </a:cubicBezTo>
                <a:cubicBezTo>
                  <a:pt x="435" y="266"/>
                  <a:pt x="435" y="266"/>
                  <a:pt x="435" y="266"/>
                </a:cubicBezTo>
                <a:lnTo>
                  <a:pt x="435" y="28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2" name="Freeform 28"/>
          <p:cNvSpPr>
            <a:spLocks noChangeAspect="1" noEditPoints="1"/>
          </p:cNvSpPr>
          <p:nvPr/>
        </p:nvSpPr>
        <p:spPr bwMode="auto">
          <a:xfrm>
            <a:off x="411281" y="1766889"/>
            <a:ext cx="188912" cy="344488"/>
          </a:xfrm>
          <a:custGeom>
            <a:avLst/>
            <a:gdLst>
              <a:gd name="T0" fmla="*/ 2147483647 w 275"/>
              <a:gd name="T1" fmla="*/ 2147483647 h 503"/>
              <a:gd name="T2" fmla="*/ 2147483647 w 275"/>
              <a:gd name="T3" fmla="*/ 2147483647 h 503"/>
              <a:gd name="T4" fmla="*/ 2147483647 w 275"/>
              <a:gd name="T5" fmla="*/ 2147483647 h 503"/>
              <a:gd name="T6" fmla="*/ 2147483647 w 275"/>
              <a:gd name="T7" fmla="*/ 2147483647 h 503"/>
              <a:gd name="T8" fmla="*/ 2147483647 w 275"/>
              <a:gd name="T9" fmla="*/ 2147483647 h 503"/>
              <a:gd name="T10" fmla="*/ 2147483647 w 275"/>
              <a:gd name="T11" fmla="*/ 2147483647 h 503"/>
              <a:gd name="T12" fmla="*/ 2147483647 w 275"/>
              <a:gd name="T13" fmla="*/ 2147483647 h 503"/>
              <a:gd name="T14" fmla="*/ 2147483647 w 275"/>
              <a:gd name="T15" fmla="*/ 2147483647 h 503"/>
              <a:gd name="T16" fmla="*/ 2147483647 w 275"/>
              <a:gd name="T17" fmla="*/ 2147483647 h 503"/>
              <a:gd name="T18" fmla="*/ 2147483647 w 275"/>
              <a:gd name="T19" fmla="*/ 2147483647 h 503"/>
              <a:gd name="T20" fmla="*/ 2147483647 w 275"/>
              <a:gd name="T21" fmla="*/ 2147483647 h 503"/>
              <a:gd name="T22" fmla="*/ 2147483647 w 275"/>
              <a:gd name="T23" fmla="*/ 2147483647 h 503"/>
              <a:gd name="T24" fmla="*/ 2147483647 w 275"/>
              <a:gd name="T25" fmla="*/ 2147483647 h 503"/>
              <a:gd name="T26" fmla="*/ 2147483647 w 275"/>
              <a:gd name="T27" fmla="*/ 2147483647 h 503"/>
              <a:gd name="T28" fmla="*/ 2147483647 w 275"/>
              <a:gd name="T29" fmla="*/ 2147483647 h 503"/>
              <a:gd name="T30" fmla="*/ 2147483647 w 275"/>
              <a:gd name="T31" fmla="*/ 2147483647 h 503"/>
              <a:gd name="T32" fmla="*/ 2147483647 w 275"/>
              <a:gd name="T33" fmla="*/ 2147483647 h 503"/>
              <a:gd name="T34" fmla="*/ 2147483647 w 275"/>
              <a:gd name="T35" fmla="*/ 2147483647 h 503"/>
              <a:gd name="T36" fmla="*/ 2147483647 w 275"/>
              <a:gd name="T37" fmla="*/ 2147483647 h 503"/>
              <a:gd name="T38" fmla="*/ 2147483647 w 275"/>
              <a:gd name="T39" fmla="*/ 2147483647 h 503"/>
              <a:gd name="T40" fmla="*/ 2147483647 w 275"/>
              <a:gd name="T41" fmla="*/ 2147483647 h 503"/>
              <a:gd name="T42" fmla="*/ 2147483647 w 275"/>
              <a:gd name="T43" fmla="*/ 2147483647 h 503"/>
              <a:gd name="T44" fmla="*/ 2147483647 w 275"/>
              <a:gd name="T45" fmla="*/ 2147483647 h 503"/>
              <a:gd name="T46" fmla="*/ 2147483647 w 275"/>
              <a:gd name="T47" fmla="*/ 2147483647 h 503"/>
              <a:gd name="T48" fmla="*/ 2147483647 w 275"/>
              <a:gd name="T49" fmla="*/ 2147483647 h 503"/>
              <a:gd name="T50" fmla="*/ 2147483647 w 275"/>
              <a:gd name="T51" fmla="*/ 2147483647 h 503"/>
              <a:gd name="T52" fmla="*/ 2147483647 w 275"/>
              <a:gd name="T53" fmla="*/ 2147483647 h 503"/>
              <a:gd name="T54" fmla="*/ 2147483647 w 275"/>
              <a:gd name="T55" fmla="*/ 2147483647 h 503"/>
              <a:gd name="T56" fmla="*/ 2147483647 w 275"/>
              <a:gd name="T57" fmla="*/ 2147483647 h 503"/>
              <a:gd name="T58" fmla="*/ 2147483647 w 275"/>
              <a:gd name="T59" fmla="*/ 2147483647 h 503"/>
              <a:gd name="T60" fmla="*/ 2147483647 w 275"/>
              <a:gd name="T61" fmla="*/ 2147483647 h 503"/>
              <a:gd name="T62" fmla="*/ 2147483647 w 275"/>
              <a:gd name="T63" fmla="*/ 2147483647 h 503"/>
              <a:gd name="T64" fmla="*/ 2147483647 w 275"/>
              <a:gd name="T65" fmla="*/ 2147483647 h 503"/>
              <a:gd name="T66" fmla="*/ 2147483647 w 275"/>
              <a:gd name="T67" fmla="*/ 2147483647 h 503"/>
              <a:gd name="T68" fmla="*/ 2147483647 w 275"/>
              <a:gd name="T69" fmla="*/ 2147483647 h 503"/>
              <a:gd name="T70" fmla="*/ 2147483647 w 275"/>
              <a:gd name="T71" fmla="*/ 2147483647 h 503"/>
              <a:gd name="T72" fmla="*/ 2147483647 w 275"/>
              <a:gd name="T73" fmla="*/ 2147483647 h 503"/>
              <a:gd name="T74" fmla="*/ 2147483647 w 275"/>
              <a:gd name="T75" fmla="*/ 2147483647 h 503"/>
              <a:gd name="T76" fmla="*/ 2147483647 w 275"/>
              <a:gd name="T77" fmla="*/ 2147483647 h 503"/>
              <a:gd name="T78" fmla="*/ 2147483647 w 275"/>
              <a:gd name="T79" fmla="*/ 2147483647 h 503"/>
              <a:gd name="T80" fmla="*/ 2147483647 w 275"/>
              <a:gd name="T81" fmla="*/ 2147483647 h 503"/>
              <a:gd name="T82" fmla="*/ 2147483647 w 275"/>
              <a:gd name="T83" fmla="*/ 2147483647 h 503"/>
              <a:gd name="T84" fmla="*/ 2147483647 w 275"/>
              <a:gd name="T85" fmla="*/ 2147483647 h 503"/>
              <a:gd name="T86" fmla="*/ 2147483647 w 275"/>
              <a:gd name="T87" fmla="*/ 0 h 503"/>
              <a:gd name="T88" fmla="*/ 2147483647 w 275"/>
              <a:gd name="T89" fmla="*/ 2147483647 h 503"/>
              <a:gd name="T90" fmla="*/ 0 w 275"/>
              <a:gd name="T91" fmla="*/ 2147483647 h 503"/>
              <a:gd name="T92" fmla="*/ 2147483647 w 275"/>
              <a:gd name="T93" fmla="*/ 2147483647 h 503"/>
              <a:gd name="T94" fmla="*/ 2147483647 w 275"/>
              <a:gd name="T95" fmla="*/ 2147483647 h 503"/>
              <a:gd name="T96" fmla="*/ 2147483647 w 275"/>
              <a:gd name="T97" fmla="*/ 2147483647 h 503"/>
              <a:gd name="T98" fmla="*/ 2147483647 w 275"/>
              <a:gd name="T99" fmla="*/ 2147483647 h 503"/>
              <a:gd name="T100" fmla="*/ 2147483647 w 275"/>
              <a:gd name="T101" fmla="*/ 2147483647 h 503"/>
              <a:gd name="T102" fmla="*/ 2147483647 w 275"/>
              <a:gd name="T103" fmla="*/ 2147483647 h 503"/>
              <a:gd name="T104" fmla="*/ 2147483647 w 275"/>
              <a:gd name="T105" fmla="*/ 2147483647 h 50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75"/>
              <a:gd name="T160" fmla="*/ 0 h 503"/>
              <a:gd name="T161" fmla="*/ 275 w 275"/>
              <a:gd name="T162" fmla="*/ 503 h 50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75" h="503">
                <a:moveTo>
                  <a:pt x="244" y="77"/>
                </a:moveTo>
                <a:cubicBezTo>
                  <a:pt x="244" y="70"/>
                  <a:pt x="240" y="66"/>
                  <a:pt x="236" y="64"/>
                </a:cubicBezTo>
                <a:cubicBezTo>
                  <a:pt x="233" y="62"/>
                  <a:pt x="230" y="61"/>
                  <a:pt x="230" y="61"/>
                </a:cubicBezTo>
                <a:cubicBezTo>
                  <a:pt x="229" y="61"/>
                  <a:pt x="229" y="61"/>
                  <a:pt x="229" y="61"/>
                </a:cubicBezTo>
                <a:cubicBezTo>
                  <a:pt x="228" y="61"/>
                  <a:pt x="178" y="57"/>
                  <a:pt x="137" y="57"/>
                </a:cubicBezTo>
                <a:cubicBezTo>
                  <a:pt x="97" y="57"/>
                  <a:pt x="46" y="61"/>
                  <a:pt x="4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1"/>
                  <a:pt x="41" y="62"/>
                  <a:pt x="38" y="64"/>
                </a:cubicBezTo>
                <a:cubicBezTo>
                  <a:pt x="35" y="66"/>
                  <a:pt x="30" y="70"/>
                  <a:pt x="30" y="77"/>
                </a:cubicBezTo>
                <a:cubicBezTo>
                  <a:pt x="30" y="84"/>
                  <a:pt x="30" y="389"/>
                  <a:pt x="30" y="400"/>
                </a:cubicBezTo>
                <a:cubicBezTo>
                  <a:pt x="30" y="409"/>
                  <a:pt x="35" y="415"/>
                  <a:pt x="40" y="417"/>
                </a:cubicBezTo>
                <a:cubicBezTo>
                  <a:pt x="45" y="420"/>
                  <a:pt x="48" y="420"/>
                  <a:pt x="49" y="420"/>
                </a:cubicBezTo>
                <a:cubicBezTo>
                  <a:pt x="49" y="420"/>
                  <a:pt x="90" y="421"/>
                  <a:pt x="137" y="421"/>
                </a:cubicBezTo>
                <a:cubicBezTo>
                  <a:pt x="184" y="421"/>
                  <a:pt x="225" y="420"/>
                  <a:pt x="225" y="420"/>
                </a:cubicBezTo>
                <a:cubicBezTo>
                  <a:pt x="226" y="420"/>
                  <a:pt x="230" y="420"/>
                  <a:pt x="234" y="417"/>
                </a:cubicBezTo>
                <a:cubicBezTo>
                  <a:pt x="239" y="415"/>
                  <a:pt x="245" y="409"/>
                  <a:pt x="244" y="400"/>
                </a:cubicBezTo>
                <a:cubicBezTo>
                  <a:pt x="244" y="389"/>
                  <a:pt x="244" y="84"/>
                  <a:pt x="244" y="77"/>
                </a:cubicBezTo>
                <a:close/>
                <a:moveTo>
                  <a:pt x="228" y="400"/>
                </a:moveTo>
                <a:cubicBezTo>
                  <a:pt x="228" y="403"/>
                  <a:pt x="228" y="402"/>
                  <a:pt x="227" y="403"/>
                </a:cubicBezTo>
                <a:cubicBezTo>
                  <a:pt x="226" y="403"/>
                  <a:pt x="226" y="404"/>
                  <a:pt x="225" y="404"/>
                </a:cubicBezTo>
                <a:cubicBezTo>
                  <a:pt x="225" y="404"/>
                  <a:pt x="224" y="404"/>
                  <a:pt x="224" y="404"/>
                </a:cubicBezTo>
                <a:cubicBezTo>
                  <a:pt x="223" y="404"/>
                  <a:pt x="183" y="405"/>
                  <a:pt x="137" y="405"/>
                </a:cubicBezTo>
                <a:cubicBezTo>
                  <a:pt x="92" y="405"/>
                  <a:pt x="52" y="404"/>
                  <a:pt x="50" y="404"/>
                </a:cubicBezTo>
                <a:cubicBezTo>
                  <a:pt x="49" y="404"/>
                  <a:pt x="48" y="403"/>
                  <a:pt x="47" y="403"/>
                </a:cubicBezTo>
                <a:cubicBezTo>
                  <a:pt x="46" y="402"/>
                  <a:pt x="46" y="402"/>
                  <a:pt x="46" y="400"/>
                </a:cubicBezTo>
                <a:cubicBezTo>
                  <a:pt x="46" y="389"/>
                  <a:pt x="46" y="91"/>
                  <a:pt x="46" y="78"/>
                </a:cubicBezTo>
                <a:cubicBezTo>
                  <a:pt x="46" y="78"/>
                  <a:pt x="47" y="77"/>
                  <a:pt x="47" y="77"/>
                </a:cubicBezTo>
                <a:cubicBezTo>
                  <a:pt x="47" y="77"/>
                  <a:pt x="48" y="77"/>
                  <a:pt x="48" y="77"/>
                </a:cubicBezTo>
                <a:cubicBezTo>
                  <a:pt x="54" y="76"/>
                  <a:pt x="100" y="73"/>
                  <a:pt x="137" y="73"/>
                </a:cubicBezTo>
                <a:cubicBezTo>
                  <a:pt x="157" y="73"/>
                  <a:pt x="179" y="74"/>
                  <a:pt x="197" y="75"/>
                </a:cubicBezTo>
                <a:cubicBezTo>
                  <a:pt x="212" y="76"/>
                  <a:pt x="223" y="77"/>
                  <a:pt x="226" y="77"/>
                </a:cubicBezTo>
                <a:cubicBezTo>
                  <a:pt x="227" y="77"/>
                  <a:pt x="228" y="77"/>
                  <a:pt x="228" y="78"/>
                </a:cubicBezTo>
                <a:cubicBezTo>
                  <a:pt x="228" y="78"/>
                  <a:pt x="228" y="78"/>
                  <a:pt x="228" y="78"/>
                </a:cubicBezTo>
                <a:cubicBezTo>
                  <a:pt x="228" y="91"/>
                  <a:pt x="228" y="389"/>
                  <a:pt x="228" y="400"/>
                </a:cubicBezTo>
                <a:close/>
                <a:moveTo>
                  <a:pt x="111" y="457"/>
                </a:moveTo>
                <a:cubicBezTo>
                  <a:pt x="106" y="457"/>
                  <a:pt x="103" y="461"/>
                  <a:pt x="103" y="465"/>
                </a:cubicBezTo>
                <a:cubicBezTo>
                  <a:pt x="103" y="470"/>
                  <a:pt x="106" y="473"/>
                  <a:pt x="111" y="473"/>
                </a:cubicBezTo>
                <a:cubicBezTo>
                  <a:pt x="164" y="473"/>
                  <a:pt x="164" y="473"/>
                  <a:pt x="164" y="473"/>
                </a:cubicBezTo>
                <a:cubicBezTo>
                  <a:pt x="168" y="473"/>
                  <a:pt x="172" y="470"/>
                  <a:pt x="172" y="465"/>
                </a:cubicBezTo>
                <a:cubicBezTo>
                  <a:pt x="172" y="461"/>
                  <a:pt x="168" y="457"/>
                  <a:pt x="164" y="457"/>
                </a:cubicBezTo>
                <a:lnTo>
                  <a:pt x="111" y="457"/>
                </a:lnTo>
                <a:close/>
                <a:moveTo>
                  <a:pt x="235" y="448"/>
                </a:moveTo>
                <a:cubicBezTo>
                  <a:pt x="189" y="455"/>
                  <a:pt x="189" y="455"/>
                  <a:pt x="189" y="455"/>
                </a:cubicBezTo>
                <a:cubicBezTo>
                  <a:pt x="184" y="456"/>
                  <a:pt x="181" y="460"/>
                  <a:pt x="182" y="465"/>
                </a:cubicBezTo>
                <a:cubicBezTo>
                  <a:pt x="183" y="468"/>
                  <a:pt x="186" y="471"/>
                  <a:pt x="190" y="471"/>
                </a:cubicBezTo>
                <a:cubicBezTo>
                  <a:pt x="190" y="471"/>
                  <a:pt x="191" y="471"/>
                  <a:pt x="191" y="471"/>
                </a:cubicBezTo>
                <a:cubicBezTo>
                  <a:pt x="238" y="463"/>
                  <a:pt x="238" y="463"/>
                  <a:pt x="238" y="463"/>
                </a:cubicBezTo>
                <a:cubicBezTo>
                  <a:pt x="242" y="463"/>
                  <a:pt x="245" y="459"/>
                  <a:pt x="244" y="454"/>
                </a:cubicBezTo>
                <a:cubicBezTo>
                  <a:pt x="244" y="450"/>
                  <a:pt x="239" y="447"/>
                  <a:pt x="235" y="448"/>
                </a:cubicBezTo>
                <a:close/>
                <a:moveTo>
                  <a:pt x="39" y="448"/>
                </a:moveTo>
                <a:cubicBezTo>
                  <a:pt x="35" y="447"/>
                  <a:pt x="31" y="450"/>
                  <a:pt x="30" y="454"/>
                </a:cubicBezTo>
                <a:cubicBezTo>
                  <a:pt x="29" y="459"/>
                  <a:pt x="32" y="463"/>
                  <a:pt x="37" y="463"/>
                </a:cubicBezTo>
                <a:cubicBezTo>
                  <a:pt x="83" y="471"/>
                  <a:pt x="83" y="471"/>
                  <a:pt x="83" y="471"/>
                </a:cubicBezTo>
                <a:cubicBezTo>
                  <a:pt x="84" y="471"/>
                  <a:pt x="84" y="471"/>
                  <a:pt x="84" y="471"/>
                </a:cubicBezTo>
                <a:cubicBezTo>
                  <a:pt x="88" y="471"/>
                  <a:pt x="92" y="468"/>
                  <a:pt x="92" y="465"/>
                </a:cubicBezTo>
                <a:cubicBezTo>
                  <a:pt x="93" y="460"/>
                  <a:pt x="90" y="456"/>
                  <a:pt x="86" y="455"/>
                </a:cubicBezTo>
                <a:lnTo>
                  <a:pt x="39" y="448"/>
                </a:lnTo>
                <a:close/>
                <a:moveTo>
                  <a:pt x="266" y="99"/>
                </a:moveTo>
                <a:cubicBezTo>
                  <a:pt x="262" y="99"/>
                  <a:pt x="258" y="102"/>
                  <a:pt x="258" y="107"/>
                </a:cubicBezTo>
                <a:cubicBezTo>
                  <a:pt x="258" y="234"/>
                  <a:pt x="258" y="467"/>
                  <a:pt x="258" y="477"/>
                </a:cubicBezTo>
                <a:cubicBezTo>
                  <a:pt x="258" y="482"/>
                  <a:pt x="257" y="482"/>
                  <a:pt x="255" y="483"/>
                </a:cubicBezTo>
                <a:cubicBezTo>
                  <a:pt x="254" y="484"/>
                  <a:pt x="253" y="484"/>
                  <a:pt x="252" y="484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51" y="485"/>
                  <a:pt x="251" y="485"/>
                  <a:pt x="251" y="485"/>
                </a:cubicBezTo>
                <a:cubicBezTo>
                  <a:pt x="249" y="485"/>
                  <a:pt x="197" y="487"/>
                  <a:pt x="137" y="486"/>
                </a:cubicBezTo>
                <a:cubicBezTo>
                  <a:pt x="77" y="487"/>
                  <a:pt x="25" y="485"/>
                  <a:pt x="23" y="485"/>
                </a:cubicBezTo>
                <a:cubicBezTo>
                  <a:pt x="23" y="485"/>
                  <a:pt x="20" y="484"/>
                  <a:pt x="19" y="483"/>
                </a:cubicBezTo>
                <a:cubicBezTo>
                  <a:pt x="17" y="482"/>
                  <a:pt x="16" y="481"/>
                  <a:pt x="16" y="477"/>
                </a:cubicBezTo>
                <a:cubicBezTo>
                  <a:pt x="16" y="463"/>
                  <a:pt x="16" y="34"/>
                  <a:pt x="16" y="25"/>
                </a:cubicBezTo>
                <a:cubicBezTo>
                  <a:pt x="16" y="25"/>
                  <a:pt x="16" y="24"/>
                  <a:pt x="18" y="23"/>
                </a:cubicBezTo>
                <a:cubicBezTo>
                  <a:pt x="18" y="23"/>
                  <a:pt x="19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4" y="21"/>
                  <a:pt x="39" y="20"/>
                  <a:pt x="59" y="19"/>
                </a:cubicBezTo>
                <a:cubicBezTo>
                  <a:pt x="68" y="19"/>
                  <a:pt x="78" y="18"/>
                  <a:pt x="88" y="18"/>
                </a:cubicBezTo>
                <a:cubicBezTo>
                  <a:pt x="96" y="33"/>
                  <a:pt x="115" y="43"/>
                  <a:pt x="137" y="43"/>
                </a:cubicBezTo>
                <a:cubicBezTo>
                  <a:pt x="159" y="43"/>
                  <a:pt x="178" y="33"/>
                  <a:pt x="186" y="18"/>
                </a:cubicBezTo>
                <a:cubicBezTo>
                  <a:pt x="220" y="19"/>
                  <a:pt x="249" y="21"/>
                  <a:pt x="254" y="22"/>
                </a:cubicBezTo>
                <a:cubicBezTo>
                  <a:pt x="255" y="22"/>
                  <a:pt x="256" y="23"/>
                  <a:pt x="257" y="23"/>
                </a:cubicBezTo>
                <a:cubicBezTo>
                  <a:pt x="258" y="24"/>
                  <a:pt x="258" y="24"/>
                  <a:pt x="258" y="25"/>
                </a:cubicBezTo>
                <a:cubicBezTo>
                  <a:pt x="258" y="27"/>
                  <a:pt x="258" y="43"/>
                  <a:pt x="258" y="69"/>
                </a:cubicBezTo>
                <a:cubicBezTo>
                  <a:pt x="258" y="73"/>
                  <a:pt x="262" y="77"/>
                  <a:pt x="266" y="77"/>
                </a:cubicBezTo>
                <a:cubicBezTo>
                  <a:pt x="271" y="77"/>
                  <a:pt x="274" y="73"/>
                  <a:pt x="274" y="69"/>
                </a:cubicBezTo>
                <a:cubicBezTo>
                  <a:pt x="274" y="69"/>
                  <a:pt x="274" y="69"/>
                  <a:pt x="274" y="69"/>
                </a:cubicBezTo>
                <a:cubicBezTo>
                  <a:pt x="274" y="43"/>
                  <a:pt x="274" y="27"/>
                  <a:pt x="274" y="25"/>
                </a:cubicBezTo>
                <a:cubicBezTo>
                  <a:pt x="274" y="17"/>
                  <a:pt x="269" y="12"/>
                  <a:pt x="265" y="9"/>
                </a:cubicBezTo>
                <a:cubicBezTo>
                  <a:pt x="261" y="7"/>
                  <a:pt x="257" y="6"/>
                  <a:pt x="257" y="6"/>
                </a:cubicBezTo>
                <a:cubicBezTo>
                  <a:pt x="256" y="6"/>
                  <a:pt x="256" y="6"/>
                  <a:pt x="256" y="6"/>
                </a:cubicBezTo>
                <a:cubicBezTo>
                  <a:pt x="256" y="6"/>
                  <a:pt x="190" y="0"/>
                  <a:pt x="137" y="0"/>
                </a:cubicBezTo>
                <a:cubicBezTo>
                  <a:pt x="84" y="0"/>
                  <a:pt x="19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3" y="7"/>
                  <a:pt x="9" y="9"/>
                </a:cubicBezTo>
                <a:cubicBezTo>
                  <a:pt x="5" y="12"/>
                  <a:pt x="0" y="17"/>
                  <a:pt x="0" y="25"/>
                </a:cubicBezTo>
                <a:cubicBezTo>
                  <a:pt x="0" y="34"/>
                  <a:pt x="0" y="463"/>
                  <a:pt x="0" y="477"/>
                </a:cubicBezTo>
                <a:cubicBezTo>
                  <a:pt x="0" y="488"/>
                  <a:pt x="6" y="495"/>
                  <a:pt x="12" y="498"/>
                </a:cubicBezTo>
                <a:cubicBezTo>
                  <a:pt x="17" y="500"/>
                  <a:pt x="22" y="501"/>
                  <a:pt x="23" y="501"/>
                </a:cubicBezTo>
                <a:cubicBezTo>
                  <a:pt x="23" y="501"/>
                  <a:pt x="76" y="502"/>
                  <a:pt x="137" y="503"/>
                </a:cubicBezTo>
                <a:cubicBezTo>
                  <a:pt x="198" y="502"/>
                  <a:pt x="251" y="501"/>
                  <a:pt x="251" y="501"/>
                </a:cubicBezTo>
                <a:cubicBezTo>
                  <a:pt x="252" y="501"/>
                  <a:pt x="257" y="500"/>
                  <a:pt x="262" y="498"/>
                </a:cubicBezTo>
                <a:cubicBezTo>
                  <a:pt x="268" y="495"/>
                  <a:pt x="275" y="488"/>
                  <a:pt x="274" y="477"/>
                </a:cubicBezTo>
                <a:cubicBezTo>
                  <a:pt x="274" y="467"/>
                  <a:pt x="274" y="234"/>
                  <a:pt x="274" y="107"/>
                </a:cubicBezTo>
                <a:cubicBezTo>
                  <a:pt x="274" y="102"/>
                  <a:pt x="271" y="99"/>
                  <a:pt x="266" y="99"/>
                </a:cubicBezTo>
                <a:close/>
                <a:moveTo>
                  <a:pt x="137" y="16"/>
                </a:moveTo>
                <a:cubicBezTo>
                  <a:pt x="147" y="16"/>
                  <a:pt x="157" y="17"/>
                  <a:pt x="167" y="17"/>
                </a:cubicBezTo>
                <a:cubicBezTo>
                  <a:pt x="160" y="22"/>
                  <a:pt x="150" y="27"/>
                  <a:pt x="137" y="27"/>
                </a:cubicBezTo>
                <a:cubicBezTo>
                  <a:pt x="124" y="27"/>
                  <a:pt x="114" y="22"/>
                  <a:pt x="107" y="17"/>
                </a:cubicBezTo>
                <a:cubicBezTo>
                  <a:pt x="117" y="17"/>
                  <a:pt x="128" y="16"/>
                  <a:pt x="137" y="16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3" name="Freeform 3"/>
          <p:cNvSpPr>
            <a:spLocks noChangeAspect="1" noEditPoints="1"/>
          </p:cNvSpPr>
          <p:nvPr/>
        </p:nvSpPr>
        <p:spPr bwMode="auto">
          <a:xfrm>
            <a:off x="244593" y="3092452"/>
            <a:ext cx="434975" cy="385762"/>
          </a:xfrm>
          <a:custGeom>
            <a:avLst/>
            <a:gdLst>
              <a:gd name="T0" fmla="*/ 2147483647 w 372"/>
              <a:gd name="T1" fmla="*/ 2147483647 h 330"/>
              <a:gd name="T2" fmla="*/ 2147483647 w 372"/>
              <a:gd name="T3" fmla="*/ 2147483647 h 330"/>
              <a:gd name="T4" fmla="*/ 2147483647 w 372"/>
              <a:gd name="T5" fmla="*/ 2147483647 h 330"/>
              <a:gd name="T6" fmla="*/ 2147483647 w 372"/>
              <a:gd name="T7" fmla="*/ 2147483647 h 330"/>
              <a:gd name="T8" fmla="*/ 2147483647 w 372"/>
              <a:gd name="T9" fmla="*/ 2147483647 h 330"/>
              <a:gd name="T10" fmla="*/ 2147483647 w 372"/>
              <a:gd name="T11" fmla="*/ 2147483647 h 330"/>
              <a:gd name="T12" fmla="*/ 2147483647 w 372"/>
              <a:gd name="T13" fmla="*/ 2147483647 h 330"/>
              <a:gd name="T14" fmla="*/ 2147483647 w 372"/>
              <a:gd name="T15" fmla="*/ 2147483647 h 330"/>
              <a:gd name="T16" fmla="*/ 2147483647 w 372"/>
              <a:gd name="T17" fmla="*/ 2147483647 h 330"/>
              <a:gd name="T18" fmla="*/ 2147483647 w 372"/>
              <a:gd name="T19" fmla="*/ 2147483647 h 330"/>
              <a:gd name="T20" fmla="*/ 2147483647 w 372"/>
              <a:gd name="T21" fmla="*/ 2147483647 h 330"/>
              <a:gd name="T22" fmla="*/ 2147483647 w 372"/>
              <a:gd name="T23" fmla="*/ 2147483647 h 330"/>
              <a:gd name="T24" fmla="*/ 2147483647 w 372"/>
              <a:gd name="T25" fmla="*/ 2147483647 h 330"/>
              <a:gd name="T26" fmla="*/ 2147483647 w 372"/>
              <a:gd name="T27" fmla="*/ 2147483647 h 330"/>
              <a:gd name="T28" fmla="*/ 2147483647 w 372"/>
              <a:gd name="T29" fmla="*/ 2147483647 h 330"/>
              <a:gd name="T30" fmla="*/ 2147483647 w 372"/>
              <a:gd name="T31" fmla="*/ 2147483647 h 330"/>
              <a:gd name="T32" fmla="*/ 2147483647 w 372"/>
              <a:gd name="T33" fmla="*/ 2147483647 h 330"/>
              <a:gd name="T34" fmla="*/ 2147483647 w 372"/>
              <a:gd name="T35" fmla="*/ 2147483647 h 330"/>
              <a:gd name="T36" fmla="*/ 2147483647 w 372"/>
              <a:gd name="T37" fmla="*/ 2147483647 h 330"/>
              <a:gd name="T38" fmla="*/ 2147483647 w 372"/>
              <a:gd name="T39" fmla="*/ 2147483647 h 330"/>
              <a:gd name="T40" fmla="*/ 2147483647 w 372"/>
              <a:gd name="T41" fmla="*/ 2147483647 h 330"/>
              <a:gd name="T42" fmla="*/ 2147483647 w 372"/>
              <a:gd name="T43" fmla="*/ 2147483647 h 330"/>
              <a:gd name="T44" fmla="*/ 2147483647 w 372"/>
              <a:gd name="T45" fmla="*/ 2147483647 h 330"/>
              <a:gd name="T46" fmla="*/ 2147483647 w 372"/>
              <a:gd name="T47" fmla="*/ 2147483647 h 330"/>
              <a:gd name="T48" fmla="*/ 2147483647 w 372"/>
              <a:gd name="T49" fmla="*/ 2147483647 h 330"/>
              <a:gd name="T50" fmla="*/ 2147483647 w 372"/>
              <a:gd name="T51" fmla="*/ 2147483647 h 330"/>
              <a:gd name="T52" fmla="*/ 2147483647 w 372"/>
              <a:gd name="T53" fmla="*/ 0 h 330"/>
              <a:gd name="T54" fmla="*/ 2147483647 w 372"/>
              <a:gd name="T55" fmla="*/ 2147483647 h 330"/>
              <a:gd name="T56" fmla="*/ 2147483647 w 372"/>
              <a:gd name="T57" fmla="*/ 2147483647 h 330"/>
              <a:gd name="T58" fmla="*/ 2147483647 w 372"/>
              <a:gd name="T59" fmla="*/ 2147483647 h 330"/>
              <a:gd name="T60" fmla="*/ 2147483647 w 372"/>
              <a:gd name="T61" fmla="*/ 2147483647 h 330"/>
              <a:gd name="T62" fmla="*/ 2147483647 w 372"/>
              <a:gd name="T63" fmla="*/ 2147483647 h 330"/>
              <a:gd name="T64" fmla="*/ 2147483647 w 372"/>
              <a:gd name="T65" fmla="*/ 2147483647 h 330"/>
              <a:gd name="T66" fmla="*/ 2147483647 w 372"/>
              <a:gd name="T67" fmla="*/ 2147483647 h 330"/>
              <a:gd name="T68" fmla="*/ 2147483647 w 372"/>
              <a:gd name="T69" fmla="*/ 2147483647 h 330"/>
              <a:gd name="T70" fmla="*/ 2147483647 w 372"/>
              <a:gd name="T71" fmla="*/ 2147483647 h 330"/>
              <a:gd name="T72" fmla="*/ 2147483647 w 372"/>
              <a:gd name="T73" fmla="*/ 2147483647 h 330"/>
              <a:gd name="T74" fmla="*/ 2147483647 w 372"/>
              <a:gd name="T75" fmla="*/ 2147483647 h 330"/>
              <a:gd name="T76" fmla="*/ 2147483647 w 372"/>
              <a:gd name="T77" fmla="*/ 2147483647 h 330"/>
              <a:gd name="T78" fmla="*/ 2147483647 w 372"/>
              <a:gd name="T79" fmla="*/ 2147483647 h 330"/>
              <a:gd name="T80" fmla="*/ 2147483647 w 372"/>
              <a:gd name="T81" fmla="*/ 2147483647 h 330"/>
              <a:gd name="T82" fmla="*/ 2147483647 w 372"/>
              <a:gd name="T83" fmla="*/ 2147483647 h 330"/>
              <a:gd name="T84" fmla="*/ 2147483647 w 372"/>
              <a:gd name="T85" fmla="*/ 2147483647 h 330"/>
              <a:gd name="T86" fmla="*/ 2147483647 w 372"/>
              <a:gd name="T87" fmla="*/ 2147483647 h 330"/>
              <a:gd name="T88" fmla="*/ 2147483647 w 372"/>
              <a:gd name="T89" fmla="*/ 2147483647 h 330"/>
              <a:gd name="T90" fmla="*/ 2147483647 w 372"/>
              <a:gd name="T91" fmla="*/ 2147483647 h 330"/>
              <a:gd name="T92" fmla="*/ 2147483647 w 372"/>
              <a:gd name="T93" fmla="*/ 2147483647 h 330"/>
              <a:gd name="T94" fmla="*/ 2147483647 w 372"/>
              <a:gd name="T95" fmla="*/ 2147483647 h 330"/>
              <a:gd name="T96" fmla="*/ 2147483647 w 372"/>
              <a:gd name="T97" fmla="*/ 2147483647 h 330"/>
              <a:gd name="T98" fmla="*/ 2147483647 w 372"/>
              <a:gd name="T99" fmla="*/ 2147483647 h 330"/>
              <a:gd name="T100" fmla="*/ 2147483647 w 372"/>
              <a:gd name="T101" fmla="*/ 2147483647 h 330"/>
              <a:gd name="T102" fmla="*/ 2147483647 w 372"/>
              <a:gd name="T103" fmla="*/ 2147483647 h 330"/>
              <a:gd name="T104" fmla="*/ 2147483647 w 372"/>
              <a:gd name="T105" fmla="*/ 2147483647 h 330"/>
              <a:gd name="T106" fmla="*/ 2147483647 w 372"/>
              <a:gd name="T107" fmla="*/ 2147483647 h 330"/>
              <a:gd name="T108" fmla="*/ 2147483647 w 372"/>
              <a:gd name="T109" fmla="*/ 2147483647 h 330"/>
              <a:gd name="T110" fmla="*/ 2147483647 w 372"/>
              <a:gd name="T111" fmla="*/ 2147483647 h 330"/>
              <a:gd name="T112" fmla="*/ 2147483647 w 372"/>
              <a:gd name="T113" fmla="*/ 2147483647 h 33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72"/>
              <a:gd name="T172" fmla="*/ 0 h 330"/>
              <a:gd name="T173" fmla="*/ 372 w 372"/>
              <a:gd name="T174" fmla="*/ 330 h 33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72" h="330">
                <a:moveTo>
                  <a:pt x="307" y="33"/>
                </a:moveTo>
                <a:cubicBezTo>
                  <a:pt x="305" y="29"/>
                  <a:pt x="300" y="27"/>
                  <a:pt x="296" y="29"/>
                </a:cubicBezTo>
                <a:cubicBezTo>
                  <a:pt x="108" y="116"/>
                  <a:pt x="108" y="116"/>
                  <a:pt x="108" y="116"/>
                </a:cubicBezTo>
                <a:cubicBezTo>
                  <a:pt x="104" y="118"/>
                  <a:pt x="103" y="123"/>
                  <a:pt x="104" y="127"/>
                </a:cubicBezTo>
                <a:cubicBezTo>
                  <a:pt x="106" y="130"/>
                  <a:pt x="109" y="131"/>
                  <a:pt x="112" y="131"/>
                </a:cubicBezTo>
                <a:cubicBezTo>
                  <a:pt x="113" y="131"/>
                  <a:pt x="114" y="131"/>
                  <a:pt x="115" y="130"/>
                </a:cubicBezTo>
                <a:cubicBezTo>
                  <a:pt x="303" y="44"/>
                  <a:pt x="303" y="44"/>
                  <a:pt x="303" y="44"/>
                </a:cubicBezTo>
                <a:cubicBezTo>
                  <a:pt x="307" y="42"/>
                  <a:pt x="309" y="37"/>
                  <a:pt x="307" y="33"/>
                </a:cubicBezTo>
                <a:close/>
                <a:moveTo>
                  <a:pt x="144" y="209"/>
                </a:moveTo>
                <a:cubicBezTo>
                  <a:pt x="146" y="209"/>
                  <a:pt x="147" y="209"/>
                  <a:pt x="148" y="208"/>
                </a:cubicBezTo>
                <a:cubicBezTo>
                  <a:pt x="336" y="121"/>
                  <a:pt x="336" y="121"/>
                  <a:pt x="336" y="121"/>
                </a:cubicBezTo>
                <a:cubicBezTo>
                  <a:pt x="340" y="120"/>
                  <a:pt x="341" y="115"/>
                  <a:pt x="340" y="111"/>
                </a:cubicBezTo>
                <a:cubicBezTo>
                  <a:pt x="338" y="107"/>
                  <a:pt x="333" y="105"/>
                  <a:pt x="329" y="107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37" y="196"/>
                  <a:pt x="135" y="200"/>
                  <a:pt x="137" y="204"/>
                </a:cubicBezTo>
                <a:cubicBezTo>
                  <a:pt x="139" y="207"/>
                  <a:pt x="141" y="209"/>
                  <a:pt x="144" y="209"/>
                </a:cubicBezTo>
                <a:close/>
                <a:moveTo>
                  <a:pt x="360" y="284"/>
                </a:moveTo>
                <a:cubicBezTo>
                  <a:pt x="265" y="284"/>
                  <a:pt x="265" y="284"/>
                  <a:pt x="265" y="284"/>
                </a:cubicBezTo>
                <a:cubicBezTo>
                  <a:pt x="262" y="284"/>
                  <a:pt x="260" y="284"/>
                  <a:pt x="258" y="284"/>
                </a:cubicBezTo>
                <a:cubicBezTo>
                  <a:pt x="256" y="283"/>
                  <a:pt x="257" y="283"/>
                  <a:pt x="257" y="283"/>
                </a:cubicBezTo>
                <a:cubicBezTo>
                  <a:pt x="257" y="283"/>
                  <a:pt x="256" y="281"/>
                  <a:pt x="256" y="277"/>
                </a:cubicBezTo>
                <a:cubicBezTo>
                  <a:pt x="256" y="251"/>
                  <a:pt x="256" y="251"/>
                  <a:pt x="256" y="251"/>
                </a:cubicBezTo>
                <a:cubicBezTo>
                  <a:pt x="269" y="251"/>
                  <a:pt x="269" y="251"/>
                  <a:pt x="269" y="251"/>
                </a:cubicBezTo>
                <a:cubicBezTo>
                  <a:pt x="271" y="251"/>
                  <a:pt x="273" y="250"/>
                  <a:pt x="275" y="249"/>
                </a:cubicBezTo>
                <a:cubicBezTo>
                  <a:pt x="276" y="248"/>
                  <a:pt x="277" y="245"/>
                  <a:pt x="277" y="243"/>
                </a:cubicBezTo>
                <a:cubicBezTo>
                  <a:pt x="277" y="177"/>
                  <a:pt x="277" y="177"/>
                  <a:pt x="277" y="177"/>
                </a:cubicBezTo>
                <a:cubicBezTo>
                  <a:pt x="355" y="141"/>
                  <a:pt x="355" y="141"/>
                  <a:pt x="355" y="141"/>
                </a:cubicBezTo>
                <a:cubicBezTo>
                  <a:pt x="366" y="136"/>
                  <a:pt x="372" y="125"/>
                  <a:pt x="372" y="114"/>
                </a:cubicBezTo>
                <a:cubicBezTo>
                  <a:pt x="372" y="110"/>
                  <a:pt x="371" y="106"/>
                  <a:pt x="370" y="102"/>
                </a:cubicBezTo>
                <a:cubicBezTo>
                  <a:pt x="345" y="49"/>
                  <a:pt x="345" y="49"/>
                  <a:pt x="345" y="49"/>
                </a:cubicBezTo>
                <a:cubicBezTo>
                  <a:pt x="343" y="45"/>
                  <a:pt x="339" y="43"/>
                  <a:pt x="335" y="45"/>
                </a:cubicBezTo>
                <a:cubicBezTo>
                  <a:pt x="331" y="47"/>
                  <a:pt x="329" y="52"/>
                  <a:pt x="331" y="56"/>
                </a:cubicBezTo>
                <a:cubicBezTo>
                  <a:pt x="331" y="56"/>
                  <a:pt x="331" y="56"/>
                  <a:pt x="331" y="56"/>
                </a:cubicBezTo>
                <a:cubicBezTo>
                  <a:pt x="355" y="109"/>
                  <a:pt x="355" y="109"/>
                  <a:pt x="355" y="109"/>
                </a:cubicBezTo>
                <a:cubicBezTo>
                  <a:pt x="356" y="111"/>
                  <a:pt x="356" y="113"/>
                  <a:pt x="356" y="114"/>
                </a:cubicBezTo>
                <a:cubicBezTo>
                  <a:pt x="356" y="119"/>
                  <a:pt x="354" y="124"/>
                  <a:pt x="349" y="126"/>
                </a:cubicBezTo>
                <a:cubicBezTo>
                  <a:pt x="147" y="220"/>
                  <a:pt x="147" y="220"/>
                  <a:pt x="147" y="220"/>
                </a:cubicBezTo>
                <a:cubicBezTo>
                  <a:pt x="145" y="221"/>
                  <a:pt x="143" y="221"/>
                  <a:pt x="141" y="221"/>
                </a:cubicBezTo>
                <a:cubicBezTo>
                  <a:pt x="136" y="221"/>
                  <a:pt x="131" y="218"/>
                  <a:pt x="129" y="213"/>
                </a:cubicBezTo>
                <a:cubicBezTo>
                  <a:pt x="122" y="198"/>
                  <a:pt x="122" y="198"/>
                  <a:pt x="122" y="198"/>
                </a:cubicBezTo>
                <a:cubicBezTo>
                  <a:pt x="122" y="198"/>
                  <a:pt x="122" y="198"/>
                  <a:pt x="122" y="198"/>
                </a:cubicBezTo>
                <a:cubicBezTo>
                  <a:pt x="122" y="198"/>
                  <a:pt x="122" y="198"/>
                  <a:pt x="122" y="198"/>
                </a:cubicBezTo>
                <a:cubicBezTo>
                  <a:pt x="96" y="141"/>
                  <a:pt x="96" y="141"/>
                  <a:pt x="96" y="141"/>
                </a:cubicBezTo>
                <a:cubicBezTo>
                  <a:pt x="96" y="141"/>
                  <a:pt x="96" y="141"/>
                  <a:pt x="96" y="141"/>
                </a:cubicBezTo>
                <a:cubicBezTo>
                  <a:pt x="96" y="141"/>
                  <a:pt x="96" y="141"/>
                  <a:pt x="96" y="141"/>
                </a:cubicBezTo>
                <a:cubicBezTo>
                  <a:pt x="90" y="128"/>
                  <a:pt x="90" y="128"/>
                  <a:pt x="90" y="128"/>
                </a:cubicBezTo>
                <a:cubicBezTo>
                  <a:pt x="89" y="126"/>
                  <a:pt x="89" y="124"/>
                  <a:pt x="89" y="123"/>
                </a:cubicBezTo>
                <a:cubicBezTo>
                  <a:pt x="89" y="118"/>
                  <a:pt x="91" y="113"/>
                  <a:pt x="96" y="111"/>
                </a:cubicBezTo>
                <a:cubicBezTo>
                  <a:pt x="298" y="17"/>
                  <a:pt x="298" y="17"/>
                  <a:pt x="298" y="17"/>
                </a:cubicBezTo>
                <a:cubicBezTo>
                  <a:pt x="300" y="16"/>
                  <a:pt x="302" y="16"/>
                  <a:pt x="304" y="16"/>
                </a:cubicBezTo>
                <a:cubicBezTo>
                  <a:pt x="309" y="16"/>
                  <a:pt x="314" y="19"/>
                  <a:pt x="316" y="24"/>
                </a:cubicBezTo>
                <a:cubicBezTo>
                  <a:pt x="318" y="28"/>
                  <a:pt x="322" y="29"/>
                  <a:pt x="326" y="28"/>
                </a:cubicBezTo>
                <a:cubicBezTo>
                  <a:pt x="330" y="26"/>
                  <a:pt x="332" y="21"/>
                  <a:pt x="330" y="17"/>
                </a:cubicBezTo>
                <a:cubicBezTo>
                  <a:pt x="325" y="6"/>
                  <a:pt x="315" y="0"/>
                  <a:pt x="304" y="0"/>
                </a:cubicBezTo>
                <a:cubicBezTo>
                  <a:pt x="300" y="0"/>
                  <a:pt x="296" y="1"/>
                  <a:pt x="292" y="3"/>
                </a:cubicBezTo>
                <a:cubicBezTo>
                  <a:pt x="90" y="96"/>
                  <a:pt x="90" y="96"/>
                  <a:pt x="90" y="96"/>
                </a:cubicBezTo>
                <a:cubicBezTo>
                  <a:pt x="79" y="101"/>
                  <a:pt x="73" y="112"/>
                  <a:pt x="73" y="123"/>
                </a:cubicBezTo>
                <a:cubicBezTo>
                  <a:pt x="73" y="127"/>
                  <a:pt x="73" y="131"/>
                  <a:pt x="75" y="135"/>
                </a:cubicBezTo>
                <a:cubicBezTo>
                  <a:pt x="78" y="140"/>
                  <a:pt x="78" y="140"/>
                  <a:pt x="78" y="140"/>
                </a:cubicBezTo>
                <a:cubicBezTo>
                  <a:pt x="67" y="146"/>
                  <a:pt x="67" y="146"/>
                  <a:pt x="67" y="146"/>
                </a:cubicBezTo>
                <a:cubicBezTo>
                  <a:pt x="42" y="136"/>
                  <a:pt x="42" y="136"/>
                  <a:pt x="42" y="136"/>
                </a:cubicBezTo>
                <a:cubicBezTo>
                  <a:pt x="40" y="135"/>
                  <a:pt x="37" y="136"/>
                  <a:pt x="36" y="136"/>
                </a:cubicBezTo>
                <a:cubicBezTo>
                  <a:pt x="6" y="150"/>
                  <a:pt x="6" y="150"/>
                  <a:pt x="6" y="150"/>
                </a:cubicBezTo>
                <a:cubicBezTo>
                  <a:pt x="2" y="152"/>
                  <a:pt x="0" y="157"/>
                  <a:pt x="2" y="161"/>
                </a:cubicBezTo>
                <a:cubicBezTo>
                  <a:pt x="46" y="257"/>
                  <a:pt x="46" y="257"/>
                  <a:pt x="46" y="257"/>
                </a:cubicBezTo>
                <a:cubicBezTo>
                  <a:pt x="47" y="259"/>
                  <a:pt x="49" y="260"/>
                  <a:pt x="51" y="261"/>
                </a:cubicBezTo>
                <a:cubicBezTo>
                  <a:pt x="52" y="261"/>
                  <a:pt x="53" y="262"/>
                  <a:pt x="54" y="262"/>
                </a:cubicBezTo>
                <a:cubicBezTo>
                  <a:pt x="55" y="262"/>
                  <a:pt x="56" y="261"/>
                  <a:pt x="57" y="261"/>
                </a:cubicBezTo>
                <a:cubicBezTo>
                  <a:pt x="87" y="247"/>
                  <a:pt x="87" y="247"/>
                  <a:pt x="87" y="247"/>
                </a:cubicBezTo>
                <a:cubicBezTo>
                  <a:pt x="89" y="246"/>
                  <a:pt x="90" y="245"/>
                  <a:pt x="91" y="243"/>
                </a:cubicBezTo>
                <a:cubicBezTo>
                  <a:pt x="100" y="217"/>
                  <a:pt x="100" y="217"/>
                  <a:pt x="100" y="217"/>
                </a:cubicBezTo>
                <a:cubicBezTo>
                  <a:pt x="111" y="212"/>
                  <a:pt x="111" y="212"/>
                  <a:pt x="111" y="212"/>
                </a:cubicBezTo>
                <a:cubicBezTo>
                  <a:pt x="115" y="220"/>
                  <a:pt x="115" y="220"/>
                  <a:pt x="115" y="220"/>
                </a:cubicBezTo>
                <a:cubicBezTo>
                  <a:pt x="120" y="231"/>
                  <a:pt x="130" y="237"/>
                  <a:pt x="141" y="237"/>
                </a:cubicBezTo>
                <a:cubicBezTo>
                  <a:pt x="145" y="237"/>
                  <a:pt x="149" y="236"/>
                  <a:pt x="153" y="234"/>
                </a:cubicBezTo>
                <a:cubicBezTo>
                  <a:pt x="184" y="220"/>
                  <a:pt x="184" y="220"/>
                  <a:pt x="184" y="220"/>
                </a:cubicBezTo>
                <a:cubicBezTo>
                  <a:pt x="184" y="243"/>
                  <a:pt x="184" y="243"/>
                  <a:pt x="184" y="243"/>
                </a:cubicBezTo>
                <a:cubicBezTo>
                  <a:pt x="184" y="245"/>
                  <a:pt x="185" y="248"/>
                  <a:pt x="187" y="249"/>
                </a:cubicBezTo>
                <a:cubicBezTo>
                  <a:pt x="188" y="250"/>
                  <a:pt x="190" y="251"/>
                  <a:pt x="192" y="251"/>
                </a:cubicBezTo>
                <a:cubicBezTo>
                  <a:pt x="207" y="251"/>
                  <a:pt x="207" y="251"/>
                  <a:pt x="207" y="251"/>
                </a:cubicBezTo>
                <a:cubicBezTo>
                  <a:pt x="207" y="300"/>
                  <a:pt x="207" y="300"/>
                  <a:pt x="207" y="300"/>
                </a:cubicBezTo>
                <a:cubicBezTo>
                  <a:pt x="207" y="317"/>
                  <a:pt x="221" y="330"/>
                  <a:pt x="237" y="330"/>
                </a:cubicBezTo>
                <a:cubicBezTo>
                  <a:pt x="360" y="330"/>
                  <a:pt x="360" y="330"/>
                  <a:pt x="360" y="330"/>
                </a:cubicBezTo>
                <a:cubicBezTo>
                  <a:pt x="362" y="330"/>
                  <a:pt x="364" y="330"/>
                  <a:pt x="365" y="328"/>
                </a:cubicBezTo>
                <a:cubicBezTo>
                  <a:pt x="367" y="326"/>
                  <a:pt x="368" y="324"/>
                  <a:pt x="368" y="322"/>
                </a:cubicBezTo>
                <a:cubicBezTo>
                  <a:pt x="368" y="292"/>
                  <a:pt x="368" y="292"/>
                  <a:pt x="368" y="292"/>
                </a:cubicBezTo>
                <a:cubicBezTo>
                  <a:pt x="368" y="290"/>
                  <a:pt x="367" y="288"/>
                  <a:pt x="365" y="286"/>
                </a:cubicBezTo>
                <a:cubicBezTo>
                  <a:pt x="364" y="285"/>
                  <a:pt x="362" y="284"/>
                  <a:pt x="360" y="284"/>
                </a:cubicBezTo>
                <a:close/>
                <a:moveTo>
                  <a:pt x="90" y="204"/>
                </a:moveTo>
                <a:cubicBezTo>
                  <a:pt x="88" y="205"/>
                  <a:pt x="87" y="207"/>
                  <a:pt x="86" y="209"/>
                </a:cubicBezTo>
                <a:cubicBezTo>
                  <a:pt x="77" y="234"/>
                  <a:pt x="77" y="234"/>
                  <a:pt x="77" y="234"/>
                </a:cubicBezTo>
                <a:cubicBezTo>
                  <a:pt x="58" y="243"/>
                  <a:pt x="58" y="243"/>
                  <a:pt x="58" y="243"/>
                </a:cubicBezTo>
                <a:cubicBezTo>
                  <a:pt x="20" y="161"/>
                  <a:pt x="20" y="161"/>
                  <a:pt x="20" y="161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65" y="162"/>
                  <a:pt x="65" y="162"/>
                  <a:pt x="65" y="162"/>
                </a:cubicBezTo>
                <a:cubicBezTo>
                  <a:pt x="67" y="162"/>
                  <a:pt x="69" y="162"/>
                  <a:pt x="71" y="161"/>
                </a:cubicBezTo>
                <a:cubicBezTo>
                  <a:pt x="85" y="155"/>
                  <a:pt x="85" y="155"/>
                  <a:pt x="85" y="155"/>
                </a:cubicBezTo>
                <a:cubicBezTo>
                  <a:pt x="104" y="198"/>
                  <a:pt x="104" y="198"/>
                  <a:pt x="104" y="198"/>
                </a:cubicBezTo>
                <a:lnTo>
                  <a:pt x="90" y="204"/>
                </a:lnTo>
                <a:close/>
                <a:moveTo>
                  <a:pt x="200" y="235"/>
                </a:moveTo>
                <a:cubicBezTo>
                  <a:pt x="200" y="213"/>
                  <a:pt x="200" y="213"/>
                  <a:pt x="200" y="213"/>
                </a:cubicBezTo>
                <a:cubicBezTo>
                  <a:pt x="261" y="184"/>
                  <a:pt x="261" y="184"/>
                  <a:pt x="261" y="184"/>
                </a:cubicBezTo>
                <a:cubicBezTo>
                  <a:pt x="261" y="235"/>
                  <a:pt x="261" y="235"/>
                  <a:pt x="261" y="235"/>
                </a:cubicBezTo>
                <a:lnTo>
                  <a:pt x="200" y="235"/>
                </a:lnTo>
                <a:close/>
                <a:moveTo>
                  <a:pt x="352" y="314"/>
                </a:moveTo>
                <a:cubicBezTo>
                  <a:pt x="237" y="314"/>
                  <a:pt x="237" y="314"/>
                  <a:pt x="237" y="314"/>
                </a:cubicBezTo>
                <a:cubicBezTo>
                  <a:pt x="229" y="314"/>
                  <a:pt x="223" y="308"/>
                  <a:pt x="223" y="300"/>
                </a:cubicBezTo>
                <a:cubicBezTo>
                  <a:pt x="223" y="251"/>
                  <a:pt x="223" y="251"/>
                  <a:pt x="223" y="251"/>
                </a:cubicBezTo>
                <a:cubicBezTo>
                  <a:pt x="240" y="251"/>
                  <a:pt x="240" y="251"/>
                  <a:pt x="240" y="251"/>
                </a:cubicBezTo>
                <a:cubicBezTo>
                  <a:pt x="240" y="277"/>
                  <a:pt x="240" y="277"/>
                  <a:pt x="240" y="277"/>
                </a:cubicBezTo>
                <a:cubicBezTo>
                  <a:pt x="240" y="283"/>
                  <a:pt x="241" y="290"/>
                  <a:pt x="246" y="295"/>
                </a:cubicBezTo>
                <a:cubicBezTo>
                  <a:pt x="252" y="300"/>
                  <a:pt x="258" y="300"/>
                  <a:pt x="265" y="300"/>
                </a:cubicBezTo>
                <a:cubicBezTo>
                  <a:pt x="352" y="300"/>
                  <a:pt x="352" y="300"/>
                  <a:pt x="352" y="300"/>
                </a:cubicBezTo>
                <a:lnTo>
                  <a:pt x="352" y="314"/>
                </a:lnTo>
                <a:close/>
              </a:path>
            </a:pathLst>
          </a:custGeom>
          <a:solidFill>
            <a:srgbClr val="5858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4" name="Freeform 3"/>
          <p:cNvSpPr>
            <a:spLocks noChangeAspect="1" noEditPoints="1"/>
          </p:cNvSpPr>
          <p:nvPr/>
        </p:nvSpPr>
        <p:spPr bwMode="auto">
          <a:xfrm>
            <a:off x="266818" y="2711452"/>
            <a:ext cx="477838" cy="320675"/>
          </a:xfrm>
          <a:custGeom>
            <a:avLst/>
            <a:gdLst>
              <a:gd name="T0" fmla="*/ 2147483647 w 451"/>
              <a:gd name="T1" fmla="*/ 2147483647 h 296"/>
              <a:gd name="T2" fmla="*/ 2147483647 w 451"/>
              <a:gd name="T3" fmla="*/ 2147483647 h 296"/>
              <a:gd name="T4" fmla="*/ 2147483647 w 451"/>
              <a:gd name="T5" fmla="*/ 2147483647 h 296"/>
              <a:gd name="T6" fmla="*/ 2147483647 w 451"/>
              <a:gd name="T7" fmla="*/ 2147483647 h 296"/>
              <a:gd name="T8" fmla="*/ 2147483647 w 451"/>
              <a:gd name="T9" fmla="*/ 2147483647 h 296"/>
              <a:gd name="T10" fmla="*/ 2147483647 w 451"/>
              <a:gd name="T11" fmla="*/ 2147483647 h 296"/>
              <a:gd name="T12" fmla="*/ 2147483647 w 451"/>
              <a:gd name="T13" fmla="*/ 2147483647 h 296"/>
              <a:gd name="T14" fmla="*/ 2147483647 w 451"/>
              <a:gd name="T15" fmla="*/ 2147483647 h 296"/>
              <a:gd name="T16" fmla="*/ 2147483647 w 451"/>
              <a:gd name="T17" fmla="*/ 2147483647 h 296"/>
              <a:gd name="T18" fmla="*/ 2147483647 w 451"/>
              <a:gd name="T19" fmla="*/ 2147483647 h 296"/>
              <a:gd name="T20" fmla="*/ 2147483647 w 451"/>
              <a:gd name="T21" fmla="*/ 2147483647 h 296"/>
              <a:gd name="T22" fmla="*/ 2147483647 w 451"/>
              <a:gd name="T23" fmla="*/ 2147483647 h 296"/>
              <a:gd name="T24" fmla="*/ 2147483647 w 451"/>
              <a:gd name="T25" fmla="*/ 2147483647 h 296"/>
              <a:gd name="T26" fmla="*/ 2147483647 w 451"/>
              <a:gd name="T27" fmla="*/ 2147483647 h 296"/>
              <a:gd name="T28" fmla="*/ 2147483647 w 451"/>
              <a:gd name="T29" fmla="*/ 2147483647 h 296"/>
              <a:gd name="T30" fmla="*/ 2147483647 w 451"/>
              <a:gd name="T31" fmla="*/ 2147483647 h 296"/>
              <a:gd name="T32" fmla="*/ 2147483647 w 451"/>
              <a:gd name="T33" fmla="*/ 2147483647 h 296"/>
              <a:gd name="T34" fmla="*/ 2147483647 w 451"/>
              <a:gd name="T35" fmla="*/ 2147483647 h 296"/>
              <a:gd name="T36" fmla="*/ 2147483647 w 451"/>
              <a:gd name="T37" fmla="*/ 2147483647 h 296"/>
              <a:gd name="T38" fmla="*/ 2147483647 w 451"/>
              <a:gd name="T39" fmla="*/ 2147483647 h 296"/>
              <a:gd name="T40" fmla="*/ 2147483647 w 451"/>
              <a:gd name="T41" fmla="*/ 2147483647 h 296"/>
              <a:gd name="T42" fmla="*/ 2147483647 w 451"/>
              <a:gd name="T43" fmla="*/ 2147483647 h 296"/>
              <a:gd name="T44" fmla="*/ 2147483647 w 451"/>
              <a:gd name="T45" fmla="*/ 2147483647 h 296"/>
              <a:gd name="T46" fmla="*/ 2147483647 w 451"/>
              <a:gd name="T47" fmla="*/ 2147483647 h 296"/>
              <a:gd name="T48" fmla="*/ 2147483647 w 451"/>
              <a:gd name="T49" fmla="*/ 2147483647 h 296"/>
              <a:gd name="T50" fmla="*/ 2147483647 w 451"/>
              <a:gd name="T51" fmla="*/ 2147483647 h 296"/>
              <a:gd name="T52" fmla="*/ 2147483647 w 451"/>
              <a:gd name="T53" fmla="*/ 2147483647 h 296"/>
              <a:gd name="T54" fmla="*/ 2147483647 w 451"/>
              <a:gd name="T55" fmla="*/ 0 h 296"/>
              <a:gd name="T56" fmla="*/ 2147483647 w 451"/>
              <a:gd name="T57" fmla="*/ 2147483647 h 296"/>
              <a:gd name="T58" fmla="*/ 2147483647 w 451"/>
              <a:gd name="T59" fmla="*/ 2147483647 h 296"/>
              <a:gd name="T60" fmla="*/ 2147483647 w 451"/>
              <a:gd name="T61" fmla="*/ 2147483647 h 296"/>
              <a:gd name="T62" fmla="*/ 0 w 451"/>
              <a:gd name="T63" fmla="*/ 2147483647 h 296"/>
              <a:gd name="T64" fmla="*/ 2147483647 w 451"/>
              <a:gd name="T65" fmla="*/ 2147483647 h 296"/>
              <a:gd name="T66" fmla="*/ 2147483647 w 451"/>
              <a:gd name="T67" fmla="*/ 2147483647 h 296"/>
              <a:gd name="T68" fmla="*/ 2147483647 w 451"/>
              <a:gd name="T69" fmla="*/ 2147483647 h 296"/>
              <a:gd name="T70" fmla="*/ 2147483647 w 451"/>
              <a:gd name="T71" fmla="*/ 2147483647 h 296"/>
              <a:gd name="T72" fmla="*/ 2147483647 w 451"/>
              <a:gd name="T73" fmla="*/ 2147483647 h 296"/>
              <a:gd name="T74" fmla="*/ 2147483647 w 451"/>
              <a:gd name="T75" fmla="*/ 2147483647 h 296"/>
              <a:gd name="T76" fmla="*/ 2147483647 w 451"/>
              <a:gd name="T77" fmla="*/ 2147483647 h 2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451"/>
              <a:gd name="T118" fmla="*/ 0 h 296"/>
              <a:gd name="T119" fmla="*/ 451 w 451"/>
              <a:gd name="T120" fmla="*/ 296 h 29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451" h="296">
                <a:moveTo>
                  <a:pt x="322" y="100"/>
                </a:moveTo>
                <a:cubicBezTo>
                  <a:pt x="324" y="100"/>
                  <a:pt x="326" y="99"/>
                  <a:pt x="328" y="98"/>
                </a:cubicBezTo>
                <a:cubicBezTo>
                  <a:pt x="331" y="95"/>
                  <a:pt x="331" y="90"/>
                  <a:pt x="328" y="87"/>
                </a:cubicBezTo>
                <a:cubicBezTo>
                  <a:pt x="300" y="58"/>
                  <a:pt x="262" y="44"/>
                  <a:pt x="225" y="44"/>
                </a:cubicBezTo>
                <a:cubicBezTo>
                  <a:pt x="188" y="44"/>
                  <a:pt x="151" y="58"/>
                  <a:pt x="123" y="87"/>
                </a:cubicBezTo>
                <a:cubicBezTo>
                  <a:pt x="120" y="90"/>
                  <a:pt x="120" y="95"/>
                  <a:pt x="123" y="98"/>
                </a:cubicBezTo>
                <a:cubicBezTo>
                  <a:pt x="126" y="101"/>
                  <a:pt x="131" y="101"/>
                  <a:pt x="134" y="98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60" y="73"/>
                  <a:pt x="192" y="60"/>
                  <a:pt x="225" y="60"/>
                </a:cubicBezTo>
                <a:cubicBezTo>
                  <a:pt x="258" y="60"/>
                  <a:pt x="291" y="73"/>
                  <a:pt x="317" y="98"/>
                </a:cubicBezTo>
                <a:cubicBezTo>
                  <a:pt x="318" y="99"/>
                  <a:pt x="320" y="100"/>
                  <a:pt x="322" y="100"/>
                </a:cubicBezTo>
                <a:close/>
                <a:moveTo>
                  <a:pt x="293" y="129"/>
                </a:moveTo>
                <a:cubicBezTo>
                  <a:pt x="295" y="129"/>
                  <a:pt x="297" y="128"/>
                  <a:pt x="299" y="127"/>
                </a:cubicBezTo>
                <a:cubicBezTo>
                  <a:pt x="302" y="124"/>
                  <a:pt x="302" y="119"/>
                  <a:pt x="299" y="116"/>
                </a:cubicBezTo>
                <a:cubicBezTo>
                  <a:pt x="279" y="95"/>
                  <a:pt x="252" y="85"/>
                  <a:pt x="225" y="85"/>
                </a:cubicBezTo>
                <a:cubicBezTo>
                  <a:pt x="199" y="85"/>
                  <a:pt x="172" y="95"/>
                  <a:pt x="152" y="116"/>
                </a:cubicBezTo>
                <a:cubicBezTo>
                  <a:pt x="149" y="119"/>
                  <a:pt x="149" y="124"/>
                  <a:pt x="152" y="127"/>
                </a:cubicBezTo>
                <a:cubicBezTo>
                  <a:pt x="155" y="130"/>
                  <a:pt x="160" y="130"/>
                  <a:pt x="163" y="127"/>
                </a:cubicBezTo>
                <a:cubicBezTo>
                  <a:pt x="163" y="127"/>
                  <a:pt x="163" y="127"/>
                  <a:pt x="163" y="127"/>
                </a:cubicBezTo>
                <a:cubicBezTo>
                  <a:pt x="181" y="110"/>
                  <a:pt x="203" y="101"/>
                  <a:pt x="225" y="101"/>
                </a:cubicBezTo>
                <a:cubicBezTo>
                  <a:pt x="248" y="101"/>
                  <a:pt x="270" y="110"/>
                  <a:pt x="288" y="127"/>
                </a:cubicBezTo>
                <a:cubicBezTo>
                  <a:pt x="289" y="128"/>
                  <a:pt x="291" y="129"/>
                  <a:pt x="293" y="129"/>
                </a:cubicBezTo>
                <a:close/>
                <a:moveTo>
                  <a:pt x="264" y="158"/>
                </a:moveTo>
                <a:cubicBezTo>
                  <a:pt x="266" y="158"/>
                  <a:pt x="268" y="157"/>
                  <a:pt x="270" y="156"/>
                </a:cubicBezTo>
                <a:cubicBezTo>
                  <a:pt x="273" y="153"/>
                  <a:pt x="273" y="148"/>
                  <a:pt x="270" y="144"/>
                </a:cubicBezTo>
                <a:cubicBezTo>
                  <a:pt x="258" y="132"/>
                  <a:pt x="242" y="126"/>
                  <a:pt x="225" y="126"/>
                </a:cubicBezTo>
                <a:cubicBezTo>
                  <a:pt x="209" y="126"/>
                  <a:pt x="193" y="132"/>
                  <a:pt x="181" y="144"/>
                </a:cubicBezTo>
                <a:cubicBezTo>
                  <a:pt x="178" y="148"/>
                  <a:pt x="178" y="153"/>
                  <a:pt x="181" y="156"/>
                </a:cubicBezTo>
                <a:cubicBezTo>
                  <a:pt x="184" y="159"/>
                  <a:pt x="189" y="159"/>
                  <a:pt x="192" y="156"/>
                </a:cubicBezTo>
                <a:cubicBezTo>
                  <a:pt x="201" y="147"/>
                  <a:pt x="213" y="142"/>
                  <a:pt x="225" y="142"/>
                </a:cubicBezTo>
                <a:cubicBezTo>
                  <a:pt x="237" y="142"/>
                  <a:pt x="249" y="147"/>
                  <a:pt x="259" y="156"/>
                </a:cubicBezTo>
                <a:cubicBezTo>
                  <a:pt x="260" y="157"/>
                  <a:pt x="262" y="158"/>
                  <a:pt x="264" y="158"/>
                </a:cubicBezTo>
                <a:close/>
                <a:moveTo>
                  <a:pt x="207" y="178"/>
                </a:moveTo>
                <a:cubicBezTo>
                  <a:pt x="197" y="188"/>
                  <a:pt x="197" y="204"/>
                  <a:pt x="207" y="214"/>
                </a:cubicBezTo>
                <a:cubicBezTo>
                  <a:pt x="217" y="224"/>
                  <a:pt x="234" y="224"/>
                  <a:pt x="243" y="214"/>
                </a:cubicBezTo>
                <a:cubicBezTo>
                  <a:pt x="253" y="204"/>
                  <a:pt x="253" y="188"/>
                  <a:pt x="243" y="178"/>
                </a:cubicBezTo>
                <a:cubicBezTo>
                  <a:pt x="234" y="168"/>
                  <a:pt x="217" y="168"/>
                  <a:pt x="207" y="178"/>
                </a:cubicBezTo>
                <a:close/>
                <a:moveTo>
                  <a:pt x="437" y="250"/>
                </a:moveTo>
                <a:cubicBezTo>
                  <a:pt x="437" y="249"/>
                  <a:pt x="437" y="249"/>
                  <a:pt x="437" y="249"/>
                </a:cubicBezTo>
                <a:cubicBezTo>
                  <a:pt x="421" y="249"/>
                  <a:pt x="421" y="249"/>
                  <a:pt x="421" y="249"/>
                </a:cubicBezTo>
                <a:cubicBezTo>
                  <a:pt x="421" y="249"/>
                  <a:pt x="421" y="249"/>
                  <a:pt x="421" y="248"/>
                </a:cubicBezTo>
                <a:cubicBezTo>
                  <a:pt x="421" y="70"/>
                  <a:pt x="421" y="70"/>
                  <a:pt x="421" y="70"/>
                </a:cubicBezTo>
                <a:cubicBezTo>
                  <a:pt x="421" y="66"/>
                  <a:pt x="417" y="62"/>
                  <a:pt x="413" y="62"/>
                </a:cubicBezTo>
                <a:cubicBezTo>
                  <a:pt x="408" y="62"/>
                  <a:pt x="405" y="66"/>
                  <a:pt x="405" y="70"/>
                </a:cubicBezTo>
                <a:cubicBezTo>
                  <a:pt x="405" y="248"/>
                  <a:pt x="405" y="248"/>
                  <a:pt x="405" y="248"/>
                </a:cubicBezTo>
                <a:cubicBezTo>
                  <a:pt x="405" y="249"/>
                  <a:pt x="405" y="249"/>
                  <a:pt x="405" y="249"/>
                </a:cubicBezTo>
                <a:cubicBezTo>
                  <a:pt x="46" y="249"/>
                  <a:pt x="46" y="249"/>
                  <a:pt x="46" y="249"/>
                </a:cubicBezTo>
                <a:cubicBezTo>
                  <a:pt x="46" y="229"/>
                  <a:pt x="46" y="229"/>
                  <a:pt x="46" y="229"/>
                </a:cubicBezTo>
                <a:cubicBezTo>
                  <a:pt x="46" y="211"/>
                  <a:pt x="46" y="211"/>
                  <a:pt x="46" y="211"/>
                </a:cubicBezTo>
                <a:cubicBezTo>
                  <a:pt x="46" y="16"/>
                  <a:pt x="46" y="16"/>
                  <a:pt x="46" y="16"/>
                </a:cubicBezTo>
                <a:cubicBezTo>
                  <a:pt x="405" y="16"/>
                  <a:pt x="405" y="16"/>
                  <a:pt x="405" y="16"/>
                </a:cubicBezTo>
                <a:cubicBezTo>
                  <a:pt x="405" y="38"/>
                  <a:pt x="405" y="38"/>
                  <a:pt x="405" y="38"/>
                </a:cubicBezTo>
                <a:cubicBezTo>
                  <a:pt x="405" y="42"/>
                  <a:pt x="408" y="46"/>
                  <a:pt x="413" y="46"/>
                </a:cubicBezTo>
                <a:cubicBezTo>
                  <a:pt x="417" y="46"/>
                  <a:pt x="421" y="42"/>
                  <a:pt x="421" y="38"/>
                </a:cubicBezTo>
                <a:cubicBezTo>
                  <a:pt x="421" y="14"/>
                  <a:pt x="421" y="14"/>
                  <a:pt x="421" y="14"/>
                </a:cubicBezTo>
                <a:cubicBezTo>
                  <a:pt x="421" y="7"/>
                  <a:pt x="415" y="0"/>
                  <a:pt x="40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6" y="0"/>
                  <a:pt x="30" y="7"/>
                  <a:pt x="30" y="14"/>
                </a:cubicBezTo>
                <a:cubicBezTo>
                  <a:pt x="30" y="211"/>
                  <a:pt x="30" y="211"/>
                  <a:pt x="30" y="211"/>
                </a:cubicBezTo>
                <a:cubicBezTo>
                  <a:pt x="30" y="229"/>
                  <a:pt x="30" y="229"/>
                  <a:pt x="30" y="229"/>
                </a:cubicBezTo>
                <a:cubicBezTo>
                  <a:pt x="30" y="249"/>
                  <a:pt x="30" y="249"/>
                  <a:pt x="30" y="249"/>
                </a:cubicBezTo>
                <a:cubicBezTo>
                  <a:pt x="14" y="249"/>
                  <a:pt x="14" y="249"/>
                  <a:pt x="14" y="249"/>
                </a:cubicBezTo>
                <a:cubicBezTo>
                  <a:pt x="6" y="250"/>
                  <a:pt x="0" y="256"/>
                  <a:pt x="0" y="263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0"/>
                  <a:pt x="6" y="296"/>
                  <a:pt x="14" y="296"/>
                </a:cubicBezTo>
                <a:cubicBezTo>
                  <a:pt x="437" y="296"/>
                  <a:pt x="437" y="296"/>
                  <a:pt x="437" y="296"/>
                </a:cubicBezTo>
                <a:cubicBezTo>
                  <a:pt x="445" y="296"/>
                  <a:pt x="451" y="290"/>
                  <a:pt x="451" y="282"/>
                </a:cubicBezTo>
                <a:cubicBezTo>
                  <a:pt x="451" y="263"/>
                  <a:pt x="451" y="263"/>
                  <a:pt x="451" y="263"/>
                </a:cubicBezTo>
                <a:cubicBezTo>
                  <a:pt x="451" y="256"/>
                  <a:pt x="445" y="250"/>
                  <a:pt x="437" y="250"/>
                </a:cubicBezTo>
                <a:close/>
                <a:moveTo>
                  <a:pt x="435" y="280"/>
                </a:moveTo>
                <a:cubicBezTo>
                  <a:pt x="16" y="280"/>
                  <a:pt x="16" y="280"/>
                  <a:pt x="16" y="280"/>
                </a:cubicBezTo>
                <a:cubicBezTo>
                  <a:pt x="16" y="265"/>
                  <a:pt x="16" y="265"/>
                  <a:pt x="16" y="265"/>
                </a:cubicBezTo>
                <a:cubicBezTo>
                  <a:pt x="183" y="265"/>
                  <a:pt x="183" y="265"/>
                  <a:pt x="183" y="265"/>
                </a:cubicBezTo>
                <a:cubicBezTo>
                  <a:pt x="184" y="269"/>
                  <a:pt x="187" y="271"/>
                  <a:pt x="190" y="271"/>
                </a:cubicBezTo>
                <a:cubicBezTo>
                  <a:pt x="260" y="271"/>
                  <a:pt x="260" y="271"/>
                  <a:pt x="260" y="271"/>
                </a:cubicBezTo>
                <a:cubicBezTo>
                  <a:pt x="263" y="271"/>
                  <a:pt x="266" y="269"/>
                  <a:pt x="267" y="265"/>
                </a:cubicBezTo>
                <a:cubicBezTo>
                  <a:pt x="435" y="266"/>
                  <a:pt x="435" y="266"/>
                  <a:pt x="435" y="266"/>
                </a:cubicBezTo>
                <a:lnTo>
                  <a:pt x="435" y="28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5" name="AutoShape 64"/>
          <p:cNvSpPr>
            <a:spLocks noChangeArrowheads="1"/>
          </p:cNvSpPr>
          <p:nvPr/>
        </p:nvSpPr>
        <p:spPr bwMode="auto">
          <a:xfrm rot="5400000">
            <a:off x="2536149" y="1099346"/>
            <a:ext cx="168275" cy="3516312"/>
          </a:xfrm>
          <a:prstGeom prst="can">
            <a:avLst>
              <a:gd name="adj" fmla="val 31635"/>
            </a:avLst>
          </a:prstGeom>
          <a:solidFill>
            <a:srgbClr val="C00000">
              <a:alpha val="45097"/>
            </a:srgbClr>
          </a:solidFill>
          <a:ln w="28575">
            <a:solidFill>
              <a:schemeClr val="bg1">
                <a:alpha val="50195"/>
              </a:schemeClr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fr-FR" sz="2400" b="1">
              <a:latin typeface="PMingLiU" pitchFamily="18" charset="-120"/>
            </a:endParaRPr>
          </a:p>
        </p:txBody>
      </p:sp>
      <p:sp>
        <p:nvSpPr>
          <p:cNvPr id="20496" name="AutoShape 64"/>
          <p:cNvSpPr>
            <a:spLocks noChangeArrowheads="1"/>
          </p:cNvSpPr>
          <p:nvPr/>
        </p:nvSpPr>
        <p:spPr bwMode="auto">
          <a:xfrm rot="5400000">
            <a:off x="2497255" y="1570040"/>
            <a:ext cx="168275" cy="3429000"/>
          </a:xfrm>
          <a:prstGeom prst="can">
            <a:avLst>
              <a:gd name="adj" fmla="val 31604"/>
            </a:avLst>
          </a:prstGeom>
          <a:solidFill>
            <a:srgbClr val="8F3F7B">
              <a:alpha val="45097"/>
            </a:srgbClr>
          </a:solidFill>
          <a:ln w="28575">
            <a:solidFill>
              <a:schemeClr val="bg1">
                <a:alpha val="50195"/>
              </a:schemeClr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0" hangingPunct="0"/>
            <a:endParaRPr lang="fr-FR" sz="2400" b="1">
              <a:latin typeface="PMingLiU" pitchFamily="18" charset="-120"/>
            </a:endParaRPr>
          </a:p>
        </p:txBody>
      </p:sp>
      <p:grpSp>
        <p:nvGrpSpPr>
          <p:cNvPr id="20497" name="Group 107"/>
          <p:cNvGrpSpPr>
            <a:grpSpLocks/>
          </p:cNvGrpSpPr>
          <p:nvPr/>
        </p:nvGrpSpPr>
        <p:grpSpPr bwMode="auto">
          <a:xfrm>
            <a:off x="4022843" y="2592389"/>
            <a:ext cx="333375" cy="392113"/>
            <a:chOff x="5791200" y="381000"/>
            <a:chExt cx="533400" cy="685800"/>
          </a:xfrm>
        </p:grpSpPr>
        <p:pic>
          <p:nvPicPr>
            <p:cNvPr id="2053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381000"/>
              <a:ext cx="5334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8" name="Rounded Rectangle 100"/>
            <p:cNvSpPr>
              <a:spLocks noChangeArrowheads="1"/>
            </p:cNvSpPr>
            <p:nvPr/>
          </p:nvSpPr>
          <p:spPr bwMode="auto">
            <a:xfrm>
              <a:off x="5791200" y="381000"/>
              <a:ext cx="533400" cy="6858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0498" name="Group 104"/>
          <p:cNvGrpSpPr>
            <a:grpSpLocks/>
          </p:cNvGrpSpPr>
          <p:nvPr/>
        </p:nvGrpSpPr>
        <p:grpSpPr bwMode="auto">
          <a:xfrm>
            <a:off x="4022843" y="2160589"/>
            <a:ext cx="333375" cy="387350"/>
            <a:chOff x="4419600" y="304799"/>
            <a:chExt cx="533400" cy="687823"/>
          </a:xfrm>
        </p:grpSpPr>
        <p:pic>
          <p:nvPicPr>
            <p:cNvPr id="2053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04799"/>
              <a:ext cx="533400" cy="687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6" name="Rounded Rectangle 102"/>
            <p:cNvSpPr>
              <a:spLocks noChangeArrowheads="1"/>
            </p:cNvSpPr>
            <p:nvPr/>
          </p:nvSpPr>
          <p:spPr bwMode="auto">
            <a:xfrm>
              <a:off x="4419600" y="304800"/>
              <a:ext cx="533400" cy="6858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0499" name="Group 101"/>
          <p:cNvGrpSpPr>
            <a:grpSpLocks/>
          </p:cNvGrpSpPr>
          <p:nvPr/>
        </p:nvGrpSpPr>
        <p:grpSpPr bwMode="auto">
          <a:xfrm>
            <a:off x="4027606" y="1725614"/>
            <a:ext cx="333375" cy="385763"/>
            <a:chOff x="914400" y="1371600"/>
            <a:chExt cx="533400" cy="685800"/>
          </a:xfrm>
        </p:grpSpPr>
        <p:pic>
          <p:nvPicPr>
            <p:cNvPr id="2053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447800"/>
              <a:ext cx="520996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4" name="Rounded Rectangle 90"/>
            <p:cNvSpPr>
              <a:spLocks noChangeArrowheads="1"/>
            </p:cNvSpPr>
            <p:nvPr/>
          </p:nvSpPr>
          <p:spPr bwMode="auto">
            <a:xfrm>
              <a:off x="914400" y="1371600"/>
              <a:ext cx="533400" cy="6858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20500" name="Group 66"/>
          <p:cNvGrpSpPr>
            <a:grpSpLocks noChangeAspect="1"/>
          </p:cNvGrpSpPr>
          <p:nvPr/>
        </p:nvGrpSpPr>
        <p:grpSpPr bwMode="auto">
          <a:xfrm>
            <a:off x="8142406" y="2078039"/>
            <a:ext cx="347662" cy="420688"/>
            <a:chOff x="2362" y="860"/>
            <a:chExt cx="969" cy="1392"/>
          </a:xfrm>
        </p:grpSpPr>
        <p:grpSp>
          <p:nvGrpSpPr>
            <p:cNvPr id="20528" name="Group 45"/>
            <p:cNvGrpSpPr>
              <a:grpSpLocks noChangeAspect="1"/>
            </p:cNvGrpSpPr>
            <p:nvPr/>
          </p:nvGrpSpPr>
          <p:grpSpPr bwMode="auto">
            <a:xfrm>
              <a:off x="2365" y="860"/>
              <a:ext cx="966" cy="1391"/>
              <a:chOff x="2365" y="860"/>
              <a:chExt cx="966" cy="1391"/>
            </a:xfrm>
          </p:grpSpPr>
          <p:sp>
            <p:nvSpPr>
              <p:cNvPr id="20530" name="Freeform 8"/>
              <p:cNvSpPr>
                <a:spLocks noChangeAspect="1"/>
              </p:cNvSpPr>
              <p:nvPr/>
            </p:nvSpPr>
            <p:spPr bwMode="auto">
              <a:xfrm>
                <a:off x="2384" y="879"/>
                <a:ext cx="928" cy="1353"/>
              </a:xfrm>
              <a:custGeom>
                <a:avLst/>
                <a:gdLst>
                  <a:gd name="T0" fmla="*/ 2147483647 w 393"/>
                  <a:gd name="T1" fmla="*/ 2147483647 h 573"/>
                  <a:gd name="T2" fmla="*/ 2147483647 w 393"/>
                  <a:gd name="T3" fmla="*/ 2147483647 h 573"/>
                  <a:gd name="T4" fmla="*/ 2147483647 w 393"/>
                  <a:gd name="T5" fmla="*/ 2147483647 h 573"/>
                  <a:gd name="T6" fmla="*/ 2147483647 w 393"/>
                  <a:gd name="T7" fmla="*/ 2147483647 h 573"/>
                  <a:gd name="T8" fmla="*/ 0 w 393"/>
                  <a:gd name="T9" fmla="*/ 2147483647 h 573"/>
                  <a:gd name="T10" fmla="*/ 0 w 393"/>
                  <a:gd name="T11" fmla="*/ 2147483647 h 573"/>
                  <a:gd name="T12" fmla="*/ 2147483647 w 393"/>
                  <a:gd name="T13" fmla="*/ 0 h 573"/>
                  <a:gd name="T14" fmla="*/ 2147483647 w 393"/>
                  <a:gd name="T15" fmla="*/ 0 h 573"/>
                  <a:gd name="T16" fmla="*/ 2147483647 w 393"/>
                  <a:gd name="T17" fmla="*/ 2147483647 h 573"/>
                  <a:gd name="T18" fmla="*/ 2147483647 w 393"/>
                  <a:gd name="T19" fmla="*/ 2147483647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31" name="Freeform 9"/>
              <p:cNvSpPr>
                <a:spLocks noChangeAspect="1" noEditPoints="1"/>
              </p:cNvSpPr>
              <p:nvPr/>
            </p:nvSpPr>
            <p:spPr bwMode="auto">
              <a:xfrm>
                <a:off x="2365" y="860"/>
                <a:ext cx="966" cy="1391"/>
              </a:xfrm>
              <a:custGeom>
                <a:avLst/>
                <a:gdLst>
                  <a:gd name="T0" fmla="*/ 2147483647 w 409"/>
                  <a:gd name="T1" fmla="*/ 2147483647 h 589"/>
                  <a:gd name="T2" fmla="*/ 2147483647 w 409"/>
                  <a:gd name="T3" fmla="*/ 2147483647 h 589"/>
                  <a:gd name="T4" fmla="*/ 2147483647 w 409"/>
                  <a:gd name="T5" fmla="*/ 2147483647 h 589"/>
                  <a:gd name="T6" fmla="*/ 2147483647 w 409"/>
                  <a:gd name="T7" fmla="*/ 0 h 589"/>
                  <a:gd name="T8" fmla="*/ 2147483647 w 409"/>
                  <a:gd name="T9" fmla="*/ 0 h 589"/>
                  <a:gd name="T10" fmla="*/ 0 w 409"/>
                  <a:gd name="T11" fmla="*/ 2147483647 h 589"/>
                  <a:gd name="T12" fmla="*/ 0 w 409"/>
                  <a:gd name="T13" fmla="*/ 2147483647 h 589"/>
                  <a:gd name="T14" fmla="*/ 2147483647 w 409"/>
                  <a:gd name="T15" fmla="*/ 2147483647 h 589"/>
                  <a:gd name="T16" fmla="*/ 2147483647 w 409"/>
                  <a:gd name="T17" fmla="*/ 2147483647 h 589"/>
                  <a:gd name="T18" fmla="*/ 2147483647 w 409"/>
                  <a:gd name="T19" fmla="*/ 2147483647 h 589"/>
                  <a:gd name="T20" fmla="*/ 2147483647 w 409"/>
                  <a:gd name="T21" fmla="*/ 2147483647 h 589"/>
                  <a:gd name="T22" fmla="*/ 2147483647 w 409"/>
                  <a:gd name="T23" fmla="*/ 2147483647 h 589"/>
                  <a:gd name="T24" fmla="*/ 2147483647 w 409"/>
                  <a:gd name="T25" fmla="*/ 2147483647 h 589"/>
                  <a:gd name="T26" fmla="*/ 2147483647 w 409"/>
                  <a:gd name="T27" fmla="*/ 2147483647 h 589"/>
                  <a:gd name="T28" fmla="*/ 2147483647 w 409"/>
                  <a:gd name="T29" fmla="*/ 2147483647 h 589"/>
                  <a:gd name="T30" fmla="*/ 2147483647 w 409"/>
                  <a:gd name="T31" fmla="*/ 2147483647 h 589"/>
                  <a:gd name="T32" fmla="*/ 2147483647 w 409"/>
                  <a:gd name="T33" fmla="*/ 2147483647 h 589"/>
                  <a:gd name="T34" fmla="*/ 2147483647 w 409"/>
                  <a:gd name="T35" fmla="*/ 2147483647 h 589"/>
                  <a:gd name="T36" fmla="*/ 2147483647 w 409"/>
                  <a:gd name="T37" fmla="*/ 2147483647 h 589"/>
                  <a:gd name="T38" fmla="*/ 2147483647 w 409"/>
                  <a:gd name="T39" fmla="*/ 2147483647 h 589"/>
                  <a:gd name="T40" fmla="*/ 2147483647 w 409"/>
                  <a:gd name="T41" fmla="*/ 2147483647 h 589"/>
                  <a:gd name="T42" fmla="*/ 2147483647 w 409"/>
                  <a:gd name="T43" fmla="*/ 2147483647 h 589"/>
                  <a:gd name="T44" fmla="*/ 2147483647 w 409"/>
                  <a:gd name="T45" fmla="*/ 2147483647 h 589"/>
                  <a:gd name="T46" fmla="*/ 2147483647 w 409"/>
                  <a:gd name="T47" fmla="*/ 2147483647 h 589"/>
                  <a:gd name="T48" fmla="*/ 2147483647 w 409"/>
                  <a:gd name="T49" fmla="*/ 2147483647 h 589"/>
                  <a:gd name="T50" fmla="*/ 2147483647 w 409"/>
                  <a:gd name="T51" fmla="*/ 2147483647 h 589"/>
                  <a:gd name="T52" fmla="*/ 2147483647 w 409"/>
                  <a:gd name="T53" fmla="*/ 2147483647 h 589"/>
                  <a:gd name="T54" fmla="*/ 2147483647 w 409"/>
                  <a:gd name="T55" fmla="*/ 2147483647 h 589"/>
                  <a:gd name="T56" fmla="*/ 2147483647 w 409"/>
                  <a:gd name="T57" fmla="*/ 2147483647 h 589"/>
                  <a:gd name="T58" fmla="*/ 2147483647 w 409"/>
                  <a:gd name="T59" fmla="*/ 2147483647 h 589"/>
                  <a:gd name="T60" fmla="*/ 2147483647 w 409"/>
                  <a:gd name="T61" fmla="*/ 2147483647 h 589"/>
                  <a:gd name="T62" fmla="*/ 2147483647 w 409"/>
                  <a:gd name="T63" fmla="*/ 2147483647 h 589"/>
                  <a:gd name="T64" fmla="*/ 2147483647 w 409"/>
                  <a:gd name="T65" fmla="*/ 2147483647 h 589"/>
                  <a:gd name="T66" fmla="*/ 2147483647 w 409"/>
                  <a:gd name="T67" fmla="*/ 2147483647 h 589"/>
                  <a:gd name="T68" fmla="*/ 2147483647 w 409"/>
                  <a:gd name="T69" fmla="*/ 2147483647 h 589"/>
                  <a:gd name="T70" fmla="*/ 2147483647 w 409"/>
                  <a:gd name="T71" fmla="*/ 2147483647 h 589"/>
                  <a:gd name="T72" fmla="*/ 2147483647 w 409"/>
                  <a:gd name="T73" fmla="*/ 2147483647 h 5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9"/>
                  <a:gd name="T112" fmla="*/ 0 h 589"/>
                  <a:gd name="T113" fmla="*/ 409 w 409"/>
                  <a:gd name="T114" fmla="*/ 589 h 5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204" y="76"/>
                    </a:moveTo>
                    <a:cubicBezTo>
                      <a:pt x="201" y="76"/>
                      <a:pt x="199" y="78"/>
                      <a:pt x="197" y="80"/>
                    </a:cubicBezTo>
                    <a:cubicBezTo>
                      <a:pt x="75" y="324"/>
                      <a:pt x="75" y="324"/>
                      <a:pt x="75" y="324"/>
                    </a:cubicBezTo>
                    <a:cubicBezTo>
                      <a:pt x="74" y="326"/>
                      <a:pt x="74" y="329"/>
                      <a:pt x="76" y="332"/>
                    </a:cubicBezTo>
                    <a:cubicBezTo>
                      <a:pt x="77" y="334"/>
                      <a:pt x="80" y="335"/>
                      <a:pt x="83" y="335"/>
                    </a:cubicBezTo>
                    <a:cubicBezTo>
                      <a:pt x="326" y="335"/>
                      <a:pt x="326" y="335"/>
                      <a:pt x="326" y="335"/>
                    </a:cubicBezTo>
                    <a:cubicBezTo>
                      <a:pt x="329" y="335"/>
                      <a:pt x="332" y="334"/>
                      <a:pt x="333" y="332"/>
                    </a:cubicBezTo>
                    <a:cubicBezTo>
                      <a:pt x="334" y="329"/>
                      <a:pt x="335" y="326"/>
                      <a:pt x="333" y="324"/>
                    </a:cubicBezTo>
                    <a:cubicBezTo>
                      <a:pt x="212" y="80"/>
                      <a:pt x="212" y="80"/>
                      <a:pt x="212" y="80"/>
                    </a:cubicBezTo>
                    <a:cubicBezTo>
                      <a:pt x="210" y="78"/>
                      <a:pt x="207" y="76"/>
                      <a:pt x="204" y="76"/>
                    </a:cubicBezTo>
                    <a:close/>
                    <a:moveTo>
                      <a:pt x="96" y="319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313" y="319"/>
                      <a:pt x="313" y="319"/>
                      <a:pt x="313" y="319"/>
                    </a:cubicBezTo>
                    <a:lnTo>
                      <a:pt x="96" y="31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85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2446" y="1769"/>
                <a:ext cx="814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50" b="1" dirty="0" smtClean="0">
                    <a:solidFill>
                      <a:srgbClr val="00B0F0"/>
                    </a:solidFill>
                  </a:rPr>
                  <a:t>NAT</a:t>
                </a:r>
                <a:endParaRPr lang="sv-SE" sz="1050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5418" name="Rectangle 56"/>
            <p:cNvSpPr>
              <a:spLocks noChangeAspect="1" noChangeArrowheads="1"/>
            </p:cNvSpPr>
            <p:nvPr/>
          </p:nvSpPr>
          <p:spPr bwMode="auto">
            <a:xfrm>
              <a:off x="2362" y="860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defRPr/>
              </a:pPr>
              <a:endParaRPr lang="sv-SE">
                <a:solidFill>
                  <a:srgbClr val="00B0F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0501" name="Freeform 59"/>
          <p:cNvSpPr>
            <a:spLocks noChangeAspect="1"/>
          </p:cNvSpPr>
          <p:nvPr/>
        </p:nvSpPr>
        <p:spPr bwMode="auto">
          <a:xfrm>
            <a:off x="6651743" y="1592264"/>
            <a:ext cx="2403475" cy="1492250"/>
          </a:xfrm>
          <a:custGeom>
            <a:avLst/>
            <a:gdLst>
              <a:gd name="T0" fmla="*/ 2147483647 w 474"/>
              <a:gd name="T1" fmla="*/ 2147483647 h 295"/>
              <a:gd name="T2" fmla="*/ 2147483647 w 474"/>
              <a:gd name="T3" fmla="*/ 2147483647 h 295"/>
              <a:gd name="T4" fmla="*/ 2147483647 w 474"/>
              <a:gd name="T5" fmla="*/ 2147483647 h 295"/>
              <a:gd name="T6" fmla="*/ 2147483647 w 474"/>
              <a:gd name="T7" fmla="*/ 2147483647 h 295"/>
              <a:gd name="T8" fmla="*/ 2147483647 w 474"/>
              <a:gd name="T9" fmla="*/ 2147483647 h 295"/>
              <a:gd name="T10" fmla="*/ 2147483647 w 474"/>
              <a:gd name="T11" fmla="*/ 2147483647 h 295"/>
              <a:gd name="T12" fmla="*/ 2147483647 w 474"/>
              <a:gd name="T13" fmla="*/ 2147483647 h 295"/>
              <a:gd name="T14" fmla="*/ 2147483647 w 474"/>
              <a:gd name="T15" fmla="*/ 2147483647 h 295"/>
              <a:gd name="T16" fmla="*/ 2147483647 w 474"/>
              <a:gd name="T17" fmla="*/ 2147483647 h 295"/>
              <a:gd name="T18" fmla="*/ 2147483647 w 474"/>
              <a:gd name="T19" fmla="*/ 2147483647 h 295"/>
              <a:gd name="T20" fmla="*/ 2147483647 w 474"/>
              <a:gd name="T21" fmla="*/ 2147483647 h 295"/>
              <a:gd name="T22" fmla="*/ 2147483647 w 474"/>
              <a:gd name="T23" fmla="*/ 2147483647 h 295"/>
              <a:gd name="T24" fmla="*/ 2147483647 w 474"/>
              <a:gd name="T25" fmla="*/ 2147483647 h 295"/>
              <a:gd name="T26" fmla="*/ 2147483647 w 474"/>
              <a:gd name="T27" fmla="*/ 2147483647 h 295"/>
              <a:gd name="T28" fmla="*/ 2147483647 w 474"/>
              <a:gd name="T29" fmla="*/ 2147483647 h 295"/>
              <a:gd name="T30" fmla="*/ 2147483647 w 474"/>
              <a:gd name="T31" fmla="*/ 2147483647 h 295"/>
              <a:gd name="T32" fmla="*/ 2147483647 w 474"/>
              <a:gd name="T33" fmla="*/ 2147483647 h 295"/>
              <a:gd name="T34" fmla="*/ 2147483647 w 474"/>
              <a:gd name="T35" fmla="*/ 2147483647 h 295"/>
              <a:gd name="T36" fmla="*/ 2147483647 w 474"/>
              <a:gd name="T37" fmla="*/ 2147483647 h 295"/>
              <a:gd name="T38" fmla="*/ 2147483647 w 474"/>
              <a:gd name="T39" fmla="*/ 2147483647 h 295"/>
              <a:gd name="T40" fmla="*/ 2147483647 w 474"/>
              <a:gd name="T41" fmla="*/ 2147483647 h 295"/>
              <a:gd name="T42" fmla="*/ 2147483647 w 474"/>
              <a:gd name="T43" fmla="*/ 2147483647 h 295"/>
              <a:gd name="T44" fmla="*/ 2147483647 w 474"/>
              <a:gd name="T45" fmla="*/ 2147483647 h 295"/>
              <a:gd name="T46" fmla="*/ 2147483647 w 474"/>
              <a:gd name="T47" fmla="*/ 2147483647 h 295"/>
              <a:gd name="T48" fmla="*/ 2147483647 w 474"/>
              <a:gd name="T49" fmla="*/ 2147483647 h 295"/>
              <a:gd name="T50" fmla="*/ 2147483647 w 474"/>
              <a:gd name="T51" fmla="*/ 2147483647 h 295"/>
              <a:gd name="T52" fmla="*/ 2147483647 w 474"/>
              <a:gd name="T53" fmla="*/ 2147483647 h 295"/>
              <a:gd name="T54" fmla="*/ 2147483647 w 474"/>
              <a:gd name="T55" fmla="*/ 2147483647 h 295"/>
              <a:gd name="T56" fmla="*/ 2147483647 w 474"/>
              <a:gd name="T57" fmla="*/ 2147483647 h 295"/>
              <a:gd name="T58" fmla="*/ 2147483647 w 474"/>
              <a:gd name="T59" fmla="*/ 2147483647 h 295"/>
              <a:gd name="T60" fmla="*/ 2147483647 w 474"/>
              <a:gd name="T61" fmla="*/ 2147483647 h 295"/>
              <a:gd name="T62" fmla="*/ 2147483647 w 474"/>
              <a:gd name="T63" fmla="*/ 2147483647 h 295"/>
              <a:gd name="T64" fmla="*/ 2147483647 w 474"/>
              <a:gd name="T65" fmla="*/ 2147483647 h 295"/>
              <a:gd name="T66" fmla="*/ 2147483647 w 474"/>
              <a:gd name="T67" fmla="*/ 2147483647 h 295"/>
              <a:gd name="T68" fmla="*/ 2147483647 w 474"/>
              <a:gd name="T69" fmla="*/ 2147483647 h 295"/>
              <a:gd name="T70" fmla="*/ 2147483647 w 474"/>
              <a:gd name="T71" fmla="*/ 2147483647 h 295"/>
              <a:gd name="T72" fmla="*/ 2147483647 w 474"/>
              <a:gd name="T73" fmla="*/ 2147483647 h 295"/>
              <a:gd name="T74" fmla="*/ 2147483647 w 474"/>
              <a:gd name="T75" fmla="*/ 2147483647 h 295"/>
              <a:gd name="T76" fmla="*/ 2147483647 w 474"/>
              <a:gd name="T77" fmla="*/ 2147483647 h 295"/>
              <a:gd name="T78" fmla="*/ 2147483647 w 474"/>
              <a:gd name="T79" fmla="*/ 2147483647 h 295"/>
              <a:gd name="T80" fmla="*/ 0 w 474"/>
              <a:gd name="T81" fmla="*/ 2147483647 h 295"/>
              <a:gd name="T82" fmla="*/ 0 w 474"/>
              <a:gd name="T83" fmla="*/ 2147483647 h 295"/>
              <a:gd name="T84" fmla="*/ 2147483647 w 474"/>
              <a:gd name="T85" fmla="*/ 2147483647 h 295"/>
              <a:gd name="T86" fmla="*/ 2147483647 w 474"/>
              <a:gd name="T87" fmla="*/ 2147483647 h 295"/>
              <a:gd name="T88" fmla="*/ 2147483647 w 474"/>
              <a:gd name="T89" fmla="*/ 0 h 295"/>
              <a:gd name="T90" fmla="*/ 2147483647 w 474"/>
              <a:gd name="T91" fmla="*/ 0 h 295"/>
              <a:gd name="T92" fmla="*/ 2147483647 w 474"/>
              <a:gd name="T93" fmla="*/ 2147483647 h 295"/>
              <a:gd name="T94" fmla="*/ 2147483647 w 474"/>
              <a:gd name="T95" fmla="*/ 2147483647 h 295"/>
              <a:gd name="T96" fmla="*/ 2147483647 w 474"/>
              <a:gd name="T97" fmla="*/ 2147483647 h 295"/>
              <a:gd name="T98" fmla="*/ 2147483647 w 474"/>
              <a:gd name="T99" fmla="*/ 2147483647 h 295"/>
              <a:gd name="T100" fmla="*/ 2147483647 w 474"/>
              <a:gd name="T101" fmla="*/ 2147483647 h 295"/>
              <a:gd name="T102" fmla="*/ 2147483647 w 474"/>
              <a:gd name="T103" fmla="*/ 2147483647 h 295"/>
              <a:gd name="T104" fmla="*/ 2147483647 w 474"/>
              <a:gd name="T105" fmla="*/ 2147483647 h 295"/>
              <a:gd name="T106" fmla="*/ 2147483647 w 474"/>
              <a:gd name="T107" fmla="*/ 2147483647 h 295"/>
              <a:gd name="T108" fmla="*/ 2147483647 w 474"/>
              <a:gd name="T109" fmla="*/ 2147483647 h 295"/>
              <a:gd name="T110" fmla="*/ 2147483647 w 474"/>
              <a:gd name="T111" fmla="*/ 2147483647 h 295"/>
              <a:gd name="T112" fmla="*/ 2147483647 w 474"/>
              <a:gd name="T113" fmla="*/ 2147483647 h 295"/>
              <a:gd name="T114" fmla="*/ 2147483647 w 474"/>
              <a:gd name="T115" fmla="*/ 2147483647 h 295"/>
              <a:gd name="T116" fmla="*/ 2147483647 w 474"/>
              <a:gd name="T117" fmla="*/ 2147483647 h 295"/>
              <a:gd name="T118" fmla="*/ 2147483647 w 474"/>
              <a:gd name="T119" fmla="*/ 2147483647 h 295"/>
              <a:gd name="T120" fmla="*/ 2147483647 w 474"/>
              <a:gd name="T121" fmla="*/ 2147483647 h 295"/>
              <a:gd name="T122" fmla="*/ 2147483647 w 474"/>
              <a:gd name="T123" fmla="*/ 2147483647 h 295"/>
              <a:gd name="T124" fmla="*/ 2147483647 w 474"/>
              <a:gd name="T125" fmla="*/ 2147483647 h 29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74"/>
              <a:gd name="T190" fmla="*/ 0 h 295"/>
              <a:gd name="T191" fmla="*/ 474 w 474"/>
              <a:gd name="T192" fmla="*/ 295 h 29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74" h="295">
                <a:moveTo>
                  <a:pt x="375" y="287"/>
                </a:moveTo>
                <a:cubicBezTo>
                  <a:pt x="375" y="282"/>
                  <a:pt x="378" y="279"/>
                  <a:pt x="383" y="279"/>
                </a:cubicBezTo>
                <a:cubicBezTo>
                  <a:pt x="383" y="279"/>
                  <a:pt x="383" y="279"/>
                  <a:pt x="383" y="279"/>
                </a:cubicBezTo>
                <a:cubicBezTo>
                  <a:pt x="410" y="279"/>
                  <a:pt x="410" y="279"/>
                  <a:pt x="410" y="279"/>
                </a:cubicBezTo>
                <a:cubicBezTo>
                  <a:pt x="425" y="279"/>
                  <a:pt x="437" y="272"/>
                  <a:pt x="445" y="262"/>
                </a:cubicBezTo>
                <a:cubicBezTo>
                  <a:pt x="445" y="262"/>
                  <a:pt x="445" y="262"/>
                  <a:pt x="445" y="262"/>
                </a:cubicBezTo>
                <a:cubicBezTo>
                  <a:pt x="454" y="252"/>
                  <a:pt x="458" y="239"/>
                  <a:pt x="458" y="230"/>
                </a:cubicBezTo>
                <a:cubicBezTo>
                  <a:pt x="458" y="230"/>
                  <a:pt x="458" y="230"/>
                  <a:pt x="458" y="230"/>
                </a:cubicBezTo>
                <a:cubicBezTo>
                  <a:pt x="458" y="213"/>
                  <a:pt x="451" y="199"/>
                  <a:pt x="439" y="189"/>
                </a:cubicBezTo>
                <a:cubicBezTo>
                  <a:pt x="439" y="189"/>
                  <a:pt x="439" y="189"/>
                  <a:pt x="439" y="189"/>
                </a:cubicBezTo>
                <a:cubicBezTo>
                  <a:pt x="436" y="186"/>
                  <a:pt x="436" y="182"/>
                  <a:pt x="438" y="179"/>
                </a:cubicBezTo>
                <a:cubicBezTo>
                  <a:pt x="438" y="179"/>
                  <a:pt x="438" y="179"/>
                  <a:pt x="438" y="179"/>
                </a:cubicBezTo>
                <a:cubicBezTo>
                  <a:pt x="445" y="166"/>
                  <a:pt x="450" y="152"/>
                  <a:pt x="450" y="136"/>
                </a:cubicBezTo>
                <a:cubicBezTo>
                  <a:pt x="450" y="136"/>
                  <a:pt x="450" y="136"/>
                  <a:pt x="450" y="136"/>
                </a:cubicBezTo>
                <a:cubicBezTo>
                  <a:pt x="450" y="89"/>
                  <a:pt x="412" y="52"/>
                  <a:pt x="366" y="52"/>
                </a:cubicBezTo>
                <a:cubicBezTo>
                  <a:pt x="366" y="52"/>
                  <a:pt x="366" y="52"/>
                  <a:pt x="366" y="52"/>
                </a:cubicBezTo>
                <a:cubicBezTo>
                  <a:pt x="347" y="52"/>
                  <a:pt x="330" y="57"/>
                  <a:pt x="317" y="67"/>
                </a:cubicBezTo>
                <a:cubicBezTo>
                  <a:pt x="317" y="67"/>
                  <a:pt x="317" y="67"/>
                  <a:pt x="317" y="67"/>
                </a:cubicBezTo>
                <a:cubicBezTo>
                  <a:pt x="313" y="70"/>
                  <a:pt x="308" y="69"/>
                  <a:pt x="305" y="66"/>
                </a:cubicBezTo>
                <a:cubicBezTo>
                  <a:pt x="305" y="66"/>
                  <a:pt x="305" y="66"/>
                  <a:pt x="305" y="66"/>
                </a:cubicBezTo>
                <a:cubicBezTo>
                  <a:pt x="283" y="35"/>
                  <a:pt x="247" y="16"/>
                  <a:pt x="207" y="16"/>
                </a:cubicBezTo>
                <a:cubicBezTo>
                  <a:pt x="207" y="16"/>
                  <a:pt x="207" y="16"/>
                  <a:pt x="207" y="16"/>
                </a:cubicBezTo>
                <a:cubicBezTo>
                  <a:pt x="143" y="16"/>
                  <a:pt x="90" y="64"/>
                  <a:pt x="84" y="127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4" y="130"/>
                  <a:pt x="81" y="133"/>
                  <a:pt x="78" y="134"/>
                </a:cubicBezTo>
                <a:cubicBezTo>
                  <a:pt x="78" y="134"/>
                  <a:pt x="78" y="134"/>
                  <a:pt x="78" y="134"/>
                </a:cubicBezTo>
                <a:cubicBezTo>
                  <a:pt x="43" y="141"/>
                  <a:pt x="16" y="172"/>
                  <a:pt x="16" y="209"/>
                </a:cubicBezTo>
                <a:cubicBezTo>
                  <a:pt x="16" y="209"/>
                  <a:pt x="16" y="209"/>
                  <a:pt x="16" y="209"/>
                </a:cubicBezTo>
                <a:cubicBezTo>
                  <a:pt x="16" y="224"/>
                  <a:pt x="23" y="242"/>
                  <a:pt x="33" y="256"/>
                </a:cubicBezTo>
                <a:cubicBezTo>
                  <a:pt x="33" y="256"/>
                  <a:pt x="33" y="256"/>
                  <a:pt x="33" y="256"/>
                </a:cubicBezTo>
                <a:cubicBezTo>
                  <a:pt x="44" y="270"/>
                  <a:pt x="59" y="279"/>
                  <a:pt x="75" y="279"/>
                </a:cubicBezTo>
                <a:cubicBezTo>
                  <a:pt x="75" y="279"/>
                  <a:pt x="75" y="279"/>
                  <a:pt x="75" y="279"/>
                </a:cubicBezTo>
                <a:cubicBezTo>
                  <a:pt x="351" y="279"/>
                  <a:pt x="351" y="279"/>
                  <a:pt x="351" y="279"/>
                </a:cubicBezTo>
                <a:cubicBezTo>
                  <a:pt x="355" y="279"/>
                  <a:pt x="359" y="282"/>
                  <a:pt x="359" y="287"/>
                </a:cubicBezTo>
                <a:cubicBezTo>
                  <a:pt x="359" y="287"/>
                  <a:pt x="359" y="287"/>
                  <a:pt x="359" y="287"/>
                </a:cubicBezTo>
                <a:cubicBezTo>
                  <a:pt x="359" y="291"/>
                  <a:pt x="355" y="295"/>
                  <a:pt x="351" y="295"/>
                </a:cubicBezTo>
                <a:cubicBezTo>
                  <a:pt x="351" y="295"/>
                  <a:pt x="351" y="295"/>
                  <a:pt x="351" y="295"/>
                </a:cubicBezTo>
                <a:cubicBezTo>
                  <a:pt x="75" y="295"/>
                  <a:pt x="75" y="295"/>
                  <a:pt x="75" y="295"/>
                </a:cubicBezTo>
                <a:cubicBezTo>
                  <a:pt x="52" y="295"/>
                  <a:pt x="34" y="282"/>
                  <a:pt x="21" y="266"/>
                </a:cubicBezTo>
                <a:cubicBezTo>
                  <a:pt x="21" y="266"/>
                  <a:pt x="21" y="266"/>
                  <a:pt x="21" y="266"/>
                </a:cubicBezTo>
                <a:cubicBezTo>
                  <a:pt x="8" y="249"/>
                  <a:pt x="0" y="228"/>
                  <a:pt x="0" y="209"/>
                </a:cubicBezTo>
                <a:cubicBezTo>
                  <a:pt x="0" y="209"/>
                  <a:pt x="0" y="209"/>
                  <a:pt x="0" y="209"/>
                </a:cubicBezTo>
                <a:cubicBezTo>
                  <a:pt x="0" y="166"/>
                  <a:pt x="29" y="130"/>
                  <a:pt x="69" y="119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78" y="52"/>
                  <a:pt x="136" y="0"/>
                  <a:pt x="207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250" y="0"/>
                  <a:pt x="288" y="19"/>
                  <a:pt x="314" y="50"/>
                </a:cubicBezTo>
                <a:cubicBezTo>
                  <a:pt x="314" y="50"/>
                  <a:pt x="314" y="50"/>
                  <a:pt x="314" y="50"/>
                </a:cubicBezTo>
                <a:cubicBezTo>
                  <a:pt x="329" y="41"/>
                  <a:pt x="346" y="36"/>
                  <a:pt x="366" y="36"/>
                </a:cubicBezTo>
                <a:cubicBezTo>
                  <a:pt x="366" y="36"/>
                  <a:pt x="366" y="36"/>
                  <a:pt x="366" y="36"/>
                </a:cubicBezTo>
                <a:cubicBezTo>
                  <a:pt x="421" y="36"/>
                  <a:pt x="466" y="80"/>
                  <a:pt x="466" y="136"/>
                </a:cubicBezTo>
                <a:cubicBezTo>
                  <a:pt x="466" y="136"/>
                  <a:pt x="466" y="136"/>
                  <a:pt x="466" y="136"/>
                </a:cubicBezTo>
                <a:cubicBezTo>
                  <a:pt x="466" y="153"/>
                  <a:pt x="462" y="168"/>
                  <a:pt x="455" y="182"/>
                </a:cubicBezTo>
                <a:cubicBezTo>
                  <a:pt x="455" y="182"/>
                  <a:pt x="455" y="182"/>
                  <a:pt x="455" y="182"/>
                </a:cubicBezTo>
                <a:cubicBezTo>
                  <a:pt x="466" y="194"/>
                  <a:pt x="474" y="211"/>
                  <a:pt x="474" y="230"/>
                </a:cubicBezTo>
                <a:cubicBezTo>
                  <a:pt x="474" y="230"/>
                  <a:pt x="474" y="230"/>
                  <a:pt x="474" y="230"/>
                </a:cubicBezTo>
                <a:cubicBezTo>
                  <a:pt x="474" y="244"/>
                  <a:pt x="468" y="260"/>
                  <a:pt x="457" y="273"/>
                </a:cubicBezTo>
                <a:cubicBezTo>
                  <a:pt x="457" y="273"/>
                  <a:pt x="457" y="273"/>
                  <a:pt x="457" y="273"/>
                </a:cubicBezTo>
                <a:cubicBezTo>
                  <a:pt x="446" y="285"/>
                  <a:pt x="430" y="295"/>
                  <a:pt x="410" y="295"/>
                </a:cubicBezTo>
                <a:cubicBezTo>
                  <a:pt x="410" y="295"/>
                  <a:pt x="410" y="295"/>
                  <a:pt x="410" y="295"/>
                </a:cubicBezTo>
                <a:cubicBezTo>
                  <a:pt x="383" y="295"/>
                  <a:pt x="383" y="295"/>
                  <a:pt x="383" y="295"/>
                </a:cubicBezTo>
                <a:cubicBezTo>
                  <a:pt x="383" y="295"/>
                  <a:pt x="383" y="295"/>
                  <a:pt x="383" y="295"/>
                </a:cubicBezTo>
                <a:cubicBezTo>
                  <a:pt x="378" y="295"/>
                  <a:pt x="375" y="291"/>
                  <a:pt x="375" y="2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6960774" y="2510266"/>
            <a:ext cx="543374" cy="483756"/>
            <a:chOff x="7301468" y="727911"/>
            <a:chExt cx="1495423" cy="1314450"/>
          </a:xfrm>
          <a:solidFill>
            <a:srgbClr val="00B0F0"/>
          </a:solidFill>
        </p:grpSpPr>
        <p:sp>
          <p:nvSpPr>
            <p:cNvPr id="97" name="Freeform 11"/>
            <p:cNvSpPr>
              <a:spLocks noChangeAspect="1" noEditPoints="1"/>
            </p:cNvSpPr>
            <p:nvPr/>
          </p:nvSpPr>
          <p:spPr bwMode="auto">
            <a:xfrm>
              <a:off x="7802532" y="727911"/>
              <a:ext cx="487324" cy="1314450"/>
            </a:xfrm>
            <a:custGeom>
              <a:avLst/>
              <a:gdLst>
                <a:gd name="T0" fmla="*/ 2147483647 w 203"/>
                <a:gd name="T1" fmla="*/ 1391916773 h 547"/>
                <a:gd name="T2" fmla="*/ 2147483647 w 203"/>
                <a:gd name="T3" fmla="*/ 1504394555 h 547"/>
                <a:gd name="T4" fmla="*/ 2147483647 w 203"/>
                <a:gd name="T5" fmla="*/ 1504394555 h 547"/>
                <a:gd name="T6" fmla="*/ 2147483647 w 203"/>
                <a:gd name="T7" fmla="*/ 2147483647 h 547"/>
                <a:gd name="T8" fmla="*/ 2147483647 w 203"/>
                <a:gd name="T9" fmla="*/ 2147483647 h 547"/>
                <a:gd name="T10" fmla="*/ 533199348 w 203"/>
                <a:gd name="T11" fmla="*/ 2147483647 h 547"/>
                <a:gd name="T12" fmla="*/ 224505383 w 203"/>
                <a:gd name="T13" fmla="*/ 2147483647 h 547"/>
                <a:gd name="T14" fmla="*/ 224505383 w 203"/>
                <a:gd name="T15" fmla="*/ 520209274 h 547"/>
                <a:gd name="T16" fmla="*/ 533199348 w 203"/>
                <a:gd name="T17" fmla="*/ 224955564 h 547"/>
                <a:gd name="T18" fmla="*/ 2147483647 w 203"/>
                <a:gd name="T19" fmla="*/ 224955564 h 547"/>
                <a:gd name="T20" fmla="*/ 2147483647 w 203"/>
                <a:gd name="T21" fmla="*/ 520209274 h 547"/>
                <a:gd name="T22" fmla="*/ 2147483647 w 203"/>
                <a:gd name="T23" fmla="*/ 1082601934 h 547"/>
                <a:gd name="T24" fmla="*/ 2147483647 w 203"/>
                <a:gd name="T25" fmla="*/ 1195079717 h 547"/>
                <a:gd name="T26" fmla="*/ 2147483647 w 203"/>
                <a:gd name="T27" fmla="*/ 1082601934 h 547"/>
                <a:gd name="T28" fmla="*/ 2147483647 w 203"/>
                <a:gd name="T29" fmla="*/ 520209274 h 547"/>
                <a:gd name="T30" fmla="*/ 2147483647 w 203"/>
                <a:gd name="T31" fmla="*/ 0 h 547"/>
                <a:gd name="T32" fmla="*/ 533199348 w 203"/>
                <a:gd name="T33" fmla="*/ 0 h 547"/>
                <a:gd name="T34" fmla="*/ 0 w 203"/>
                <a:gd name="T35" fmla="*/ 520209274 h 547"/>
                <a:gd name="T36" fmla="*/ 0 w 203"/>
                <a:gd name="T37" fmla="*/ 2147483647 h 547"/>
                <a:gd name="T38" fmla="*/ 533199348 w 203"/>
                <a:gd name="T39" fmla="*/ 2147483647 h 547"/>
                <a:gd name="T40" fmla="*/ 2147483647 w 203"/>
                <a:gd name="T41" fmla="*/ 2147483647 h 547"/>
                <a:gd name="T42" fmla="*/ 2147483647 w 203"/>
                <a:gd name="T43" fmla="*/ 2147483647 h 547"/>
                <a:gd name="T44" fmla="*/ 2147483647 w 203"/>
                <a:gd name="T45" fmla="*/ 1504394555 h 547"/>
                <a:gd name="T46" fmla="*/ 2147483647 w 203"/>
                <a:gd name="T47" fmla="*/ 1391916773 h 547"/>
                <a:gd name="T48" fmla="*/ 2147483647 w 203"/>
                <a:gd name="T49" fmla="*/ 548331532 h 547"/>
                <a:gd name="T50" fmla="*/ 575295512 w 203"/>
                <a:gd name="T51" fmla="*/ 548331532 h 547"/>
                <a:gd name="T52" fmla="*/ 463042821 w 203"/>
                <a:gd name="T53" fmla="*/ 660809314 h 547"/>
                <a:gd name="T54" fmla="*/ 575295512 w 203"/>
                <a:gd name="T55" fmla="*/ 773287096 h 547"/>
                <a:gd name="T56" fmla="*/ 2147483647 w 203"/>
                <a:gd name="T57" fmla="*/ 773287096 h 547"/>
                <a:gd name="T58" fmla="*/ 2147483647 w 203"/>
                <a:gd name="T59" fmla="*/ 660809314 h 547"/>
                <a:gd name="T60" fmla="*/ 2147483647 w 203"/>
                <a:gd name="T61" fmla="*/ 548331532 h 547"/>
                <a:gd name="T62" fmla="*/ 2147483647 w 203"/>
                <a:gd name="T63" fmla="*/ 2147483647 h 547"/>
                <a:gd name="T64" fmla="*/ 575295512 w 203"/>
                <a:gd name="T65" fmla="*/ 2147483647 h 547"/>
                <a:gd name="T66" fmla="*/ 463042821 w 203"/>
                <a:gd name="T67" fmla="*/ 2147483647 h 547"/>
                <a:gd name="T68" fmla="*/ 575295512 w 203"/>
                <a:gd name="T69" fmla="*/ 2147483647 h 547"/>
                <a:gd name="T70" fmla="*/ 2147483647 w 203"/>
                <a:gd name="T71" fmla="*/ 2147483647 h 547"/>
                <a:gd name="T72" fmla="*/ 2147483647 w 203"/>
                <a:gd name="T73" fmla="*/ 2147483647 h 547"/>
                <a:gd name="T74" fmla="*/ 2147483647 w 203"/>
                <a:gd name="T75" fmla="*/ 2147483647 h 547"/>
                <a:gd name="T76" fmla="*/ 2147483647 w 203"/>
                <a:gd name="T77" fmla="*/ 2147483647 h 547"/>
                <a:gd name="T78" fmla="*/ 2147483647 w 203"/>
                <a:gd name="T79" fmla="*/ 2147483647 h 547"/>
                <a:gd name="T80" fmla="*/ 2147483647 w 203"/>
                <a:gd name="T81" fmla="*/ 2147483647 h 547"/>
                <a:gd name="T82" fmla="*/ 2147483647 w 203"/>
                <a:gd name="T83" fmla="*/ 2147483647 h 547"/>
                <a:gd name="T84" fmla="*/ 2147483647 w 203"/>
                <a:gd name="T85" fmla="*/ 2147483647 h 547"/>
                <a:gd name="T86" fmla="*/ 2147483647 w 203"/>
                <a:gd name="T87" fmla="*/ 2147483647 h 547"/>
                <a:gd name="T88" fmla="*/ 2147483647 w 203"/>
                <a:gd name="T89" fmla="*/ 2147483647 h 5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3"/>
                <a:gd name="T136" fmla="*/ 0 h 547"/>
                <a:gd name="T137" fmla="*/ 203 w 203"/>
                <a:gd name="T138" fmla="*/ 547 h 5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3" h="547">
                  <a:moveTo>
                    <a:pt x="195" y="99"/>
                  </a:moveTo>
                  <a:cubicBezTo>
                    <a:pt x="190" y="99"/>
                    <a:pt x="187" y="103"/>
                    <a:pt x="187" y="107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7" y="509"/>
                    <a:pt x="187" y="509"/>
                    <a:pt x="187" y="509"/>
                  </a:cubicBezTo>
                  <a:cubicBezTo>
                    <a:pt x="187" y="521"/>
                    <a:pt x="177" y="531"/>
                    <a:pt x="165" y="531"/>
                  </a:cubicBezTo>
                  <a:cubicBezTo>
                    <a:pt x="38" y="531"/>
                    <a:pt x="38" y="531"/>
                    <a:pt x="38" y="531"/>
                  </a:cubicBezTo>
                  <a:cubicBezTo>
                    <a:pt x="26" y="531"/>
                    <a:pt x="16" y="521"/>
                    <a:pt x="16" y="509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25"/>
                    <a:pt x="26" y="16"/>
                    <a:pt x="38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7" y="16"/>
                    <a:pt x="187" y="25"/>
                    <a:pt x="187" y="37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82"/>
                    <a:pt x="190" y="85"/>
                    <a:pt x="195" y="85"/>
                  </a:cubicBezTo>
                  <a:cubicBezTo>
                    <a:pt x="199" y="85"/>
                    <a:pt x="203" y="82"/>
                    <a:pt x="203" y="7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6"/>
                    <a:pt x="186" y="0"/>
                    <a:pt x="16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30"/>
                    <a:pt x="17" y="547"/>
                    <a:pt x="38" y="547"/>
                  </a:cubicBezTo>
                  <a:cubicBezTo>
                    <a:pt x="165" y="547"/>
                    <a:pt x="165" y="547"/>
                    <a:pt x="165" y="547"/>
                  </a:cubicBezTo>
                  <a:cubicBezTo>
                    <a:pt x="186" y="547"/>
                    <a:pt x="203" y="530"/>
                    <a:pt x="203" y="509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3"/>
                    <a:pt x="199" y="99"/>
                    <a:pt x="195" y="99"/>
                  </a:cubicBezTo>
                  <a:close/>
                  <a:moveTo>
                    <a:pt x="162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36" y="39"/>
                    <a:pt x="33" y="43"/>
                    <a:pt x="33" y="47"/>
                  </a:cubicBezTo>
                  <a:cubicBezTo>
                    <a:pt x="33" y="51"/>
                    <a:pt x="36" y="55"/>
                    <a:pt x="41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7" y="55"/>
                    <a:pt x="170" y="51"/>
                    <a:pt x="170" y="47"/>
                  </a:cubicBezTo>
                  <a:cubicBezTo>
                    <a:pt x="170" y="43"/>
                    <a:pt x="167" y="39"/>
                    <a:pt x="162" y="39"/>
                  </a:cubicBezTo>
                  <a:close/>
                  <a:moveTo>
                    <a:pt x="162" y="491"/>
                  </a:moveTo>
                  <a:cubicBezTo>
                    <a:pt x="41" y="491"/>
                    <a:pt x="41" y="491"/>
                    <a:pt x="41" y="491"/>
                  </a:cubicBezTo>
                  <a:cubicBezTo>
                    <a:pt x="36" y="491"/>
                    <a:pt x="33" y="495"/>
                    <a:pt x="33" y="499"/>
                  </a:cubicBezTo>
                  <a:cubicBezTo>
                    <a:pt x="33" y="504"/>
                    <a:pt x="36" y="507"/>
                    <a:pt x="41" y="507"/>
                  </a:cubicBezTo>
                  <a:cubicBezTo>
                    <a:pt x="162" y="507"/>
                    <a:pt x="162" y="507"/>
                    <a:pt x="162" y="507"/>
                  </a:cubicBezTo>
                  <a:cubicBezTo>
                    <a:pt x="167" y="507"/>
                    <a:pt x="170" y="504"/>
                    <a:pt x="170" y="499"/>
                  </a:cubicBezTo>
                  <a:cubicBezTo>
                    <a:pt x="170" y="495"/>
                    <a:pt x="167" y="491"/>
                    <a:pt x="162" y="491"/>
                  </a:cubicBezTo>
                  <a:close/>
                  <a:moveTo>
                    <a:pt x="170" y="241"/>
                  </a:moveTo>
                  <a:cubicBezTo>
                    <a:pt x="170" y="237"/>
                    <a:pt x="167" y="233"/>
                    <a:pt x="162" y="233"/>
                  </a:cubicBezTo>
                  <a:cubicBezTo>
                    <a:pt x="158" y="233"/>
                    <a:pt x="154" y="237"/>
                    <a:pt x="154" y="241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54" y="288"/>
                    <a:pt x="158" y="292"/>
                    <a:pt x="162" y="292"/>
                  </a:cubicBezTo>
                  <a:cubicBezTo>
                    <a:pt x="167" y="292"/>
                    <a:pt x="170" y="288"/>
                    <a:pt x="170" y="284"/>
                  </a:cubicBezTo>
                  <a:lnTo>
                    <a:pt x="170" y="2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8" name="Freeform 11"/>
            <p:cNvSpPr>
              <a:spLocks noChangeAspect="1" noEditPoints="1"/>
            </p:cNvSpPr>
            <p:nvPr/>
          </p:nvSpPr>
          <p:spPr bwMode="auto">
            <a:xfrm>
              <a:off x="8309567" y="727911"/>
              <a:ext cx="487324" cy="1314450"/>
            </a:xfrm>
            <a:custGeom>
              <a:avLst/>
              <a:gdLst>
                <a:gd name="T0" fmla="*/ 2147483647 w 203"/>
                <a:gd name="T1" fmla="*/ 1391916773 h 547"/>
                <a:gd name="T2" fmla="*/ 2147483647 w 203"/>
                <a:gd name="T3" fmla="*/ 1504394555 h 547"/>
                <a:gd name="T4" fmla="*/ 2147483647 w 203"/>
                <a:gd name="T5" fmla="*/ 1504394555 h 547"/>
                <a:gd name="T6" fmla="*/ 2147483647 w 203"/>
                <a:gd name="T7" fmla="*/ 2147483647 h 547"/>
                <a:gd name="T8" fmla="*/ 2147483647 w 203"/>
                <a:gd name="T9" fmla="*/ 2147483647 h 547"/>
                <a:gd name="T10" fmla="*/ 533199348 w 203"/>
                <a:gd name="T11" fmla="*/ 2147483647 h 547"/>
                <a:gd name="T12" fmla="*/ 224505383 w 203"/>
                <a:gd name="T13" fmla="*/ 2147483647 h 547"/>
                <a:gd name="T14" fmla="*/ 224505383 w 203"/>
                <a:gd name="T15" fmla="*/ 520209274 h 547"/>
                <a:gd name="T16" fmla="*/ 533199348 w 203"/>
                <a:gd name="T17" fmla="*/ 224955564 h 547"/>
                <a:gd name="T18" fmla="*/ 2147483647 w 203"/>
                <a:gd name="T19" fmla="*/ 224955564 h 547"/>
                <a:gd name="T20" fmla="*/ 2147483647 w 203"/>
                <a:gd name="T21" fmla="*/ 520209274 h 547"/>
                <a:gd name="T22" fmla="*/ 2147483647 w 203"/>
                <a:gd name="T23" fmla="*/ 1082601934 h 547"/>
                <a:gd name="T24" fmla="*/ 2147483647 w 203"/>
                <a:gd name="T25" fmla="*/ 1195079717 h 547"/>
                <a:gd name="T26" fmla="*/ 2147483647 w 203"/>
                <a:gd name="T27" fmla="*/ 1082601934 h 547"/>
                <a:gd name="T28" fmla="*/ 2147483647 w 203"/>
                <a:gd name="T29" fmla="*/ 520209274 h 547"/>
                <a:gd name="T30" fmla="*/ 2147483647 w 203"/>
                <a:gd name="T31" fmla="*/ 0 h 547"/>
                <a:gd name="T32" fmla="*/ 533199348 w 203"/>
                <a:gd name="T33" fmla="*/ 0 h 547"/>
                <a:gd name="T34" fmla="*/ 0 w 203"/>
                <a:gd name="T35" fmla="*/ 520209274 h 547"/>
                <a:gd name="T36" fmla="*/ 0 w 203"/>
                <a:gd name="T37" fmla="*/ 2147483647 h 547"/>
                <a:gd name="T38" fmla="*/ 533199348 w 203"/>
                <a:gd name="T39" fmla="*/ 2147483647 h 547"/>
                <a:gd name="T40" fmla="*/ 2147483647 w 203"/>
                <a:gd name="T41" fmla="*/ 2147483647 h 547"/>
                <a:gd name="T42" fmla="*/ 2147483647 w 203"/>
                <a:gd name="T43" fmla="*/ 2147483647 h 547"/>
                <a:gd name="T44" fmla="*/ 2147483647 w 203"/>
                <a:gd name="T45" fmla="*/ 1504394555 h 547"/>
                <a:gd name="T46" fmla="*/ 2147483647 w 203"/>
                <a:gd name="T47" fmla="*/ 1391916773 h 547"/>
                <a:gd name="T48" fmla="*/ 2147483647 w 203"/>
                <a:gd name="T49" fmla="*/ 548331532 h 547"/>
                <a:gd name="T50" fmla="*/ 575295512 w 203"/>
                <a:gd name="T51" fmla="*/ 548331532 h 547"/>
                <a:gd name="T52" fmla="*/ 463042821 w 203"/>
                <a:gd name="T53" fmla="*/ 660809314 h 547"/>
                <a:gd name="T54" fmla="*/ 575295512 w 203"/>
                <a:gd name="T55" fmla="*/ 773287096 h 547"/>
                <a:gd name="T56" fmla="*/ 2147483647 w 203"/>
                <a:gd name="T57" fmla="*/ 773287096 h 547"/>
                <a:gd name="T58" fmla="*/ 2147483647 w 203"/>
                <a:gd name="T59" fmla="*/ 660809314 h 547"/>
                <a:gd name="T60" fmla="*/ 2147483647 w 203"/>
                <a:gd name="T61" fmla="*/ 548331532 h 547"/>
                <a:gd name="T62" fmla="*/ 2147483647 w 203"/>
                <a:gd name="T63" fmla="*/ 2147483647 h 547"/>
                <a:gd name="T64" fmla="*/ 575295512 w 203"/>
                <a:gd name="T65" fmla="*/ 2147483647 h 547"/>
                <a:gd name="T66" fmla="*/ 463042821 w 203"/>
                <a:gd name="T67" fmla="*/ 2147483647 h 547"/>
                <a:gd name="T68" fmla="*/ 575295512 w 203"/>
                <a:gd name="T69" fmla="*/ 2147483647 h 547"/>
                <a:gd name="T70" fmla="*/ 2147483647 w 203"/>
                <a:gd name="T71" fmla="*/ 2147483647 h 547"/>
                <a:gd name="T72" fmla="*/ 2147483647 w 203"/>
                <a:gd name="T73" fmla="*/ 2147483647 h 547"/>
                <a:gd name="T74" fmla="*/ 2147483647 w 203"/>
                <a:gd name="T75" fmla="*/ 2147483647 h 547"/>
                <a:gd name="T76" fmla="*/ 2147483647 w 203"/>
                <a:gd name="T77" fmla="*/ 2147483647 h 547"/>
                <a:gd name="T78" fmla="*/ 2147483647 w 203"/>
                <a:gd name="T79" fmla="*/ 2147483647 h 547"/>
                <a:gd name="T80" fmla="*/ 2147483647 w 203"/>
                <a:gd name="T81" fmla="*/ 2147483647 h 547"/>
                <a:gd name="T82" fmla="*/ 2147483647 w 203"/>
                <a:gd name="T83" fmla="*/ 2147483647 h 547"/>
                <a:gd name="T84" fmla="*/ 2147483647 w 203"/>
                <a:gd name="T85" fmla="*/ 2147483647 h 547"/>
                <a:gd name="T86" fmla="*/ 2147483647 w 203"/>
                <a:gd name="T87" fmla="*/ 2147483647 h 547"/>
                <a:gd name="T88" fmla="*/ 2147483647 w 203"/>
                <a:gd name="T89" fmla="*/ 2147483647 h 5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3"/>
                <a:gd name="T136" fmla="*/ 0 h 547"/>
                <a:gd name="T137" fmla="*/ 203 w 203"/>
                <a:gd name="T138" fmla="*/ 547 h 5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3" h="547">
                  <a:moveTo>
                    <a:pt x="195" y="99"/>
                  </a:moveTo>
                  <a:cubicBezTo>
                    <a:pt x="190" y="99"/>
                    <a:pt x="187" y="103"/>
                    <a:pt x="187" y="107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7" y="509"/>
                    <a:pt x="187" y="509"/>
                    <a:pt x="187" y="509"/>
                  </a:cubicBezTo>
                  <a:cubicBezTo>
                    <a:pt x="187" y="521"/>
                    <a:pt x="177" y="531"/>
                    <a:pt x="165" y="531"/>
                  </a:cubicBezTo>
                  <a:cubicBezTo>
                    <a:pt x="38" y="531"/>
                    <a:pt x="38" y="531"/>
                    <a:pt x="38" y="531"/>
                  </a:cubicBezTo>
                  <a:cubicBezTo>
                    <a:pt x="26" y="531"/>
                    <a:pt x="16" y="521"/>
                    <a:pt x="16" y="509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25"/>
                    <a:pt x="26" y="16"/>
                    <a:pt x="38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7" y="16"/>
                    <a:pt x="187" y="25"/>
                    <a:pt x="187" y="37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82"/>
                    <a:pt x="190" y="85"/>
                    <a:pt x="195" y="85"/>
                  </a:cubicBezTo>
                  <a:cubicBezTo>
                    <a:pt x="199" y="85"/>
                    <a:pt x="203" y="82"/>
                    <a:pt x="203" y="7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6"/>
                    <a:pt x="186" y="0"/>
                    <a:pt x="16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30"/>
                    <a:pt x="17" y="547"/>
                    <a:pt x="38" y="547"/>
                  </a:cubicBezTo>
                  <a:cubicBezTo>
                    <a:pt x="165" y="547"/>
                    <a:pt x="165" y="547"/>
                    <a:pt x="165" y="547"/>
                  </a:cubicBezTo>
                  <a:cubicBezTo>
                    <a:pt x="186" y="547"/>
                    <a:pt x="203" y="530"/>
                    <a:pt x="203" y="509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3"/>
                    <a:pt x="199" y="99"/>
                    <a:pt x="195" y="99"/>
                  </a:cubicBezTo>
                  <a:close/>
                  <a:moveTo>
                    <a:pt x="162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36" y="39"/>
                    <a:pt x="33" y="43"/>
                    <a:pt x="33" y="47"/>
                  </a:cubicBezTo>
                  <a:cubicBezTo>
                    <a:pt x="33" y="51"/>
                    <a:pt x="36" y="55"/>
                    <a:pt x="41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7" y="55"/>
                    <a:pt x="170" y="51"/>
                    <a:pt x="170" y="47"/>
                  </a:cubicBezTo>
                  <a:cubicBezTo>
                    <a:pt x="170" y="43"/>
                    <a:pt x="167" y="39"/>
                    <a:pt x="162" y="39"/>
                  </a:cubicBezTo>
                  <a:close/>
                  <a:moveTo>
                    <a:pt x="162" y="491"/>
                  </a:moveTo>
                  <a:cubicBezTo>
                    <a:pt x="41" y="491"/>
                    <a:pt x="41" y="491"/>
                    <a:pt x="41" y="491"/>
                  </a:cubicBezTo>
                  <a:cubicBezTo>
                    <a:pt x="36" y="491"/>
                    <a:pt x="33" y="495"/>
                    <a:pt x="33" y="499"/>
                  </a:cubicBezTo>
                  <a:cubicBezTo>
                    <a:pt x="33" y="504"/>
                    <a:pt x="36" y="507"/>
                    <a:pt x="41" y="507"/>
                  </a:cubicBezTo>
                  <a:cubicBezTo>
                    <a:pt x="162" y="507"/>
                    <a:pt x="162" y="507"/>
                    <a:pt x="162" y="507"/>
                  </a:cubicBezTo>
                  <a:cubicBezTo>
                    <a:pt x="167" y="507"/>
                    <a:pt x="170" y="504"/>
                    <a:pt x="170" y="499"/>
                  </a:cubicBezTo>
                  <a:cubicBezTo>
                    <a:pt x="170" y="495"/>
                    <a:pt x="167" y="491"/>
                    <a:pt x="162" y="491"/>
                  </a:cubicBezTo>
                  <a:close/>
                  <a:moveTo>
                    <a:pt x="170" y="241"/>
                  </a:moveTo>
                  <a:cubicBezTo>
                    <a:pt x="170" y="237"/>
                    <a:pt x="167" y="233"/>
                    <a:pt x="162" y="233"/>
                  </a:cubicBezTo>
                  <a:cubicBezTo>
                    <a:pt x="158" y="233"/>
                    <a:pt x="154" y="237"/>
                    <a:pt x="154" y="241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54" y="288"/>
                    <a:pt x="158" y="292"/>
                    <a:pt x="162" y="292"/>
                  </a:cubicBezTo>
                  <a:cubicBezTo>
                    <a:pt x="167" y="292"/>
                    <a:pt x="170" y="288"/>
                    <a:pt x="170" y="284"/>
                  </a:cubicBezTo>
                  <a:lnTo>
                    <a:pt x="170" y="2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  <p:sp>
          <p:nvSpPr>
            <p:cNvPr id="99" name="Freeform 11"/>
            <p:cNvSpPr>
              <a:spLocks noChangeAspect="1" noEditPoints="1"/>
            </p:cNvSpPr>
            <p:nvPr/>
          </p:nvSpPr>
          <p:spPr bwMode="auto">
            <a:xfrm>
              <a:off x="7301468" y="727911"/>
              <a:ext cx="487324" cy="1314450"/>
            </a:xfrm>
            <a:custGeom>
              <a:avLst/>
              <a:gdLst>
                <a:gd name="T0" fmla="*/ 2147483647 w 203"/>
                <a:gd name="T1" fmla="*/ 1391916773 h 547"/>
                <a:gd name="T2" fmla="*/ 2147483647 w 203"/>
                <a:gd name="T3" fmla="*/ 1504394555 h 547"/>
                <a:gd name="T4" fmla="*/ 2147483647 w 203"/>
                <a:gd name="T5" fmla="*/ 1504394555 h 547"/>
                <a:gd name="T6" fmla="*/ 2147483647 w 203"/>
                <a:gd name="T7" fmla="*/ 2147483647 h 547"/>
                <a:gd name="T8" fmla="*/ 2147483647 w 203"/>
                <a:gd name="T9" fmla="*/ 2147483647 h 547"/>
                <a:gd name="T10" fmla="*/ 533199348 w 203"/>
                <a:gd name="T11" fmla="*/ 2147483647 h 547"/>
                <a:gd name="T12" fmla="*/ 224505383 w 203"/>
                <a:gd name="T13" fmla="*/ 2147483647 h 547"/>
                <a:gd name="T14" fmla="*/ 224505383 w 203"/>
                <a:gd name="T15" fmla="*/ 520209274 h 547"/>
                <a:gd name="T16" fmla="*/ 533199348 w 203"/>
                <a:gd name="T17" fmla="*/ 224955564 h 547"/>
                <a:gd name="T18" fmla="*/ 2147483647 w 203"/>
                <a:gd name="T19" fmla="*/ 224955564 h 547"/>
                <a:gd name="T20" fmla="*/ 2147483647 w 203"/>
                <a:gd name="T21" fmla="*/ 520209274 h 547"/>
                <a:gd name="T22" fmla="*/ 2147483647 w 203"/>
                <a:gd name="T23" fmla="*/ 1082601934 h 547"/>
                <a:gd name="T24" fmla="*/ 2147483647 w 203"/>
                <a:gd name="T25" fmla="*/ 1195079717 h 547"/>
                <a:gd name="T26" fmla="*/ 2147483647 w 203"/>
                <a:gd name="T27" fmla="*/ 1082601934 h 547"/>
                <a:gd name="T28" fmla="*/ 2147483647 w 203"/>
                <a:gd name="T29" fmla="*/ 520209274 h 547"/>
                <a:gd name="T30" fmla="*/ 2147483647 w 203"/>
                <a:gd name="T31" fmla="*/ 0 h 547"/>
                <a:gd name="T32" fmla="*/ 533199348 w 203"/>
                <a:gd name="T33" fmla="*/ 0 h 547"/>
                <a:gd name="T34" fmla="*/ 0 w 203"/>
                <a:gd name="T35" fmla="*/ 520209274 h 547"/>
                <a:gd name="T36" fmla="*/ 0 w 203"/>
                <a:gd name="T37" fmla="*/ 2147483647 h 547"/>
                <a:gd name="T38" fmla="*/ 533199348 w 203"/>
                <a:gd name="T39" fmla="*/ 2147483647 h 547"/>
                <a:gd name="T40" fmla="*/ 2147483647 w 203"/>
                <a:gd name="T41" fmla="*/ 2147483647 h 547"/>
                <a:gd name="T42" fmla="*/ 2147483647 w 203"/>
                <a:gd name="T43" fmla="*/ 2147483647 h 547"/>
                <a:gd name="T44" fmla="*/ 2147483647 w 203"/>
                <a:gd name="T45" fmla="*/ 1504394555 h 547"/>
                <a:gd name="T46" fmla="*/ 2147483647 w 203"/>
                <a:gd name="T47" fmla="*/ 1391916773 h 547"/>
                <a:gd name="T48" fmla="*/ 2147483647 w 203"/>
                <a:gd name="T49" fmla="*/ 548331532 h 547"/>
                <a:gd name="T50" fmla="*/ 575295512 w 203"/>
                <a:gd name="T51" fmla="*/ 548331532 h 547"/>
                <a:gd name="T52" fmla="*/ 463042821 w 203"/>
                <a:gd name="T53" fmla="*/ 660809314 h 547"/>
                <a:gd name="T54" fmla="*/ 575295512 w 203"/>
                <a:gd name="T55" fmla="*/ 773287096 h 547"/>
                <a:gd name="T56" fmla="*/ 2147483647 w 203"/>
                <a:gd name="T57" fmla="*/ 773287096 h 547"/>
                <a:gd name="T58" fmla="*/ 2147483647 w 203"/>
                <a:gd name="T59" fmla="*/ 660809314 h 547"/>
                <a:gd name="T60" fmla="*/ 2147483647 w 203"/>
                <a:gd name="T61" fmla="*/ 548331532 h 547"/>
                <a:gd name="T62" fmla="*/ 2147483647 w 203"/>
                <a:gd name="T63" fmla="*/ 2147483647 h 547"/>
                <a:gd name="T64" fmla="*/ 575295512 w 203"/>
                <a:gd name="T65" fmla="*/ 2147483647 h 547"/>
                <a:gd name="T66" fmla="*/ 463042821 w 203"/>
                <a:gd name="T67" fmla="*/ 2147483647 h 547"/>
                <a:gd name="T68" fmla="*/ 575295512 w 203"/>
                <a:gd name="T69" fmla="*/ 2147483647 h 547"/>
                <a:gd name="T70" fmla="*/ 2147483647 w 203"/>
                <a:gd name="T71" fmla="*/ 2147483647 h 547"/>
                <a:gd name="T72" fmla="*/ 2147483647 w 203"/>
                <a:gd name="T73" fmla="*/ 2147483647 h 547"/>
                <a:gd name="T74" fmla="*/ 2147483647 w 203"/>
                <a:gd name="T75" fmla="*/ 2147483647 h 547"/>
                <a:gd name="T76" fmla="*/ 2147483647 w 203"/>
                <a:gd name="T77" fmla="*/ 2147483647 h 547"/>
                <a:gd name="T78" fmla="*/ 2147483647 w 203"/>
                <a:gd name="T79" fmla="*/ 2147483647 h 547"/>
                <a:gd name="T80" fmla="*/ 2147483647 w 203"/>
                <a:gd name="T81" fmla="*/ 2147483647 h 547"/>
                <a:gd name="T82" fmla="*/ 2147483647 w 203"/>
                <a:gd name="T83" fmla="*/ 2147483647 h 547"/>
                <a:gd name="T84" fmla="*/ 2147483647 w 203"/>
                <a:gd name="T85" fmla="*/ 2147483647 h 547"/>
                <a:gd name="T86" fmla="*/ 2147483647 w 203"/>
                <a:gd name="T87" fmla="*/ 2147483647 h 547"/>
                <a:gd name="T88" fmla="*/ 2147483647 w 203"/>
                <a:gd name="T89" fmla="*/ 2147483647 h 54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03"/>
                <a:gd name="T136" fmla="*/ 0 h 547"/>
                <a:gd name="T137" fmla="*/ 203 w 203"/>
                <a:gd name="T138" fmla="*/ 547 h 54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03" h="547">
                  <a:moveTo>
                    <a:pt x="195" y="99"/>
                  </a:moveTo>
                  <a:cubicBezTo>
                    <a:pt x="190" y="99"/>
                    <a:pt x="187" y="103"/>
                    <a:pt x="187" y="107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7" y="509"/>
                    <a:pt x="187" y="509"/>
                    <a:pt x="187" y="509"/>
                  </a:cubicBezTo>
                  <a:cubicBezTo>
                    <a:pt x="187" y="521"/>
                    <a:pt x="177" y="531"/>
                    <a:pt x="165" y="531"/>
                  </a:cubicBezTo>
                  <a:cubicBezTo>
                    <a:pt x="38" y="531"/>
                    <a:pt x="38" y="531"/>
                    <a:pt x="38" y="531"/>
                  </a:cubicBezTo>
                  <a:cubicBezTo>
                    <a:pt x="26" y="531"/>
                    <a:pt x="16" y="521"/>
                    <a:pt x="16" y="509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25"/>
                    <a:pt x="26" y="16"/>
                    <a:pt x="38" y="16"/>
                  </a:cubicBezTo>
                  <a:cubicBezTo>
                    <a:pt x="165" y="16"/>
                    <a:pt x="165" y="16"/>
                    <a:pt x="165" y="16"/>
                  </a:cubicBezTo>
                  <a:cubicBezTo>
                    <a:pt x="177" y="16"/>
                    <a:pt x="187" y="25"/>
                    <a:pt x="187" y="37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82"/>
                    <a:pt x="190" y="85"/>
                    <a:pt x="195" y="85"/>
                  </a:cubicBezTo>
                  <a:cubicBezTo>
                    <a:pt x="199" y="85"/>
                    <a:pt x="203" y="82"/>
                    <a:pt x="203" y="77"/>
                  </a:cubicBezTo>
                  <a:cubicBezTo>
                    <a:pt x="203" y="37"/>
                    <a:pt x="203" y="37"/>
                    <a:pt x="203" y="37"/>
                  </a:cubicBezTo>
                  <a:cubicBezTo>
                    <a:pt x="203" y="16"/>
                    <a:pt x="186" y="0"/>
                    <a:pt x="165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509"/>
                    <a:pt x="0" y="509"/>
                    <a:pt x="0" y="509"/>
                  </a:cubicBezTo>
                  <a:cubicBezTo>
                    <a:pt x="0" y="530"/>
                    <a:pt x="17" y="547"/>
                    <a:pt x="38" y="547"/>
                  </a:cubicBezTo>
                  <a:cubicBezTo>
                    <a:pt x="165" y="547"/>
                    <a:pt x="165" y="547"/>
                    <a:pt x="165" y="547"/>
                  </a:cubicBezTo>
                  <a:cubicBezTo>
                    <a:pt x="186" y="547"/>
                    <a:pt x="203" y="530"/>
                    <a:pt x="203" y="509"/>
                  </a:cubicBezTo>
                  <a:cubicBezTo>
                    <a:pt x="203" y="107"/>
                    <a:pt x="203" y="107"/>
                    <a:pt x="203" y="107"/>
                  </a:cubicBezTo>
                  <a:cubicBezTo>
                    <a:pt x="203" y="103"/>
                    <a:pt x="199" y="99"/>
                    <a:pt x="195" y="99"/>
                  </a:cubicBezTo>
                  <a:close/>
                  <a:moveTo>
                    <a:pt x="162" y="39"/>
                  </a:moveTo>
                  <a:cubicBezTo>
                    <a:pt x="41" y="39"/>
                    <a:pt x="41" y="39"/>
                    <a:pt x="41" y="39"/>
                  </a:cubicBezTo>
                  <a:cubicBezTo>
                    <a:pt x="36" y="39"/>
                    <a:pt x="33" y="43"/>
                    <a:pt x="33" y="47"/>
                  </a:cubicBezTo>
                  <a:cubicBezTo>
                    <a:pt x="33" y="51"/>
                    <a:pt x="36" y="55"/>
                    <a:pt x="41" y="55"/>
                  </a:cubicBezTo>
                  <a:cubicBezTo>
                    <a:pt x="162" y="55"/>
                    <a:pt x="162" y="55"/>
                    <a:pt x="162" y="55"/>
                  </a:cubicBezTo>
                  <a:cubicBezTo>
                    <a:pt x="167" y="55"/>
                    <a:pt x="170" y="51"/>
                    <a:pt x="170" y="47"/>
                  </a:cubicBezTo>
                  <a:cubicBezTo>
                    <a:pt x="170" y="43"/>
                    <a:pt x="167" y="39"/>
                    <a:pt x="162" y="39"/>
                  </a:cubicBezTo>
                  <a:close/>
                  <a:moveTo>
                    <a:pt x="162" y="491"/>
                  </a:moveTo>
                  <a:cubicBezTo>
                    <a:pt x="41" y="491"/>
                    <a:pt x="41" y="491"/>
                    <a:pt x="41" y="491"/>
                  </a:cubicBezTo>
                  <a:cubicBezTo>
                    <a:pt x="36" y="491"/>
                    <a:pt x="33" y="495"/>
                    <a:pt x="33" y="499"/>
                  </a:cubicBezTo>
                  <a:cubicBezTo>
                    <a:pt x="33" y="504"/>
                    <a:pt x="36" y="507"/>
                    <a:pt x="41" y="507"/>
                  </a:cubicBezTo>
                  <a:cubicBezTo>
                    <a:pt x="162" y="507"/>
                    <a:pt x="162" y="507"/>
                    <a:pt x="162" y="507"/>
                  </a:cubicBezTo>
                  <a:cubicBezTo>
                    <a:pt x="167" y="507"/>
                    <a:pt x="170" y="504"/>
                    <a:pt x="170" y="499"/>
                  </a:cubicBezTo>
                  <a:cubicBezTo>
                    <a:pt x="170" y="495"/>
                    <a:pt x="167" y="491"/>
                    <a:pt x="162" y="491"/>
                  </a:cubicBezTo>
                  <a:close/>
                  <a:moveTo>
                    <a:pt x="170" y="241"/>
                  </a:moveTo>
                  <a:cubicBezTo>
                    <a:pt x="170" y="237"/>
                    <a:pt x="167" y="233"/>
                    <a:pt x="162" y="233"/>
                  </a:cubicBezTo>
                  <a:cubicBezTo>
                    <a:pt x="158" y="233"/>
                    <a:pt x="154" y="237"/>
                    <a:pt x="154" y="241"/>
                  </a:cubicBezTo>
                  <a:cubicBezTo>
                    <a:pt x="154" y="284"/>
                    <a:pt x="154" y="284"/>
                    <a:pt x="154" y="284"/>
                  </a:cubicBezTo>
                  <a:cubicBezTo>
                    <a:pt x="154" y="288"/>
                    <a:pt x="158" y="292"/>
                    <a:pt x="162" y="292"/>
                  </a:cubicBezTo>
                  <a:cubicBezTo>
                    <a:pt x="167" y="292"/>
                    <a:pt x="170" y="288"/>
                    <a:pt x="170" y="284"/>
                  </a:cubicBezTo>
                  <a:lnTo>
                    <a:pt x="170" y="241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pitchFamily="34" charset="-128"/>
              </a:endParaRPr>
            </a:p>
          </p:txBody>
        </p:sp>
      </p:grpSp>
      <p:grpSp>
        <p:nvGrpSpPr>
          <p:cNvPr id="20503" name="Group 66"/>
          <p:cNvGrpSpPr>
            <a:grpSpLocks noChangeAspect="1"/>
          </p:cNvGrpSpPr>
          <p:nvPr/>
        </p:nvGrpSpPr>
        <p:grpSpPr bwMode="auto">
          <a:xfrm>
            <a:off x="7766168" y="2071689"/>
            <a:ext cx="349250" cy="438150"/>
            <a:chOff x="2362" y="796"/>
            <a:chExt cx="969" cy="1456"/>
          </a:xfrm>
        </p:grpSpPr>
        <p:grpSp>
          <p:nvGrpSpPr>
            <p:cNvPr id="20523" name="Group 45"/>
            <p:cNvGrpSpPr>
              <a:grpSpLocks noChangeAspect="1"/>
            </p:cNvGrpSpPr>
            <p:nvPr/>
          </p:nvGrpSpPr>
          <p:grpSpPr bwMode="auto">
            <a:xfrm>
              <a:off x="2365" y="796"/>
              <a:ext cx="966" cy="1436"/>
              <a:chOff x="2365" y="796"/>
              <a:chExt cx="966" cy="1436"/>
            </a:xfrm>
          </p:grpSpPr>
          <p:sp>
            <p:nvSpPr>
              <p:cNvPr id="20525" name="Freeform 8"/>
              <p:cNvSpPr>
                <a:spLocks noChangeAspect="1"/>
              </p:cNvSpPr>
              <p:nvPr/>
            </p:nvSpPr>
            <p:spPr bwMode="auto">
              <a:xfrm>
                <a:off x="2384" y="879"/>
                <a:ext cx="928" cy="1353"/>
              </a:xfrm>
              <a:custGeom>
                <a:avLst/>
                <a:gdLst>
                  <a:gd name="T0" fmla="*/ 2147483647 w 393"/>
                  <a:gd name="T1" fmla="*/ 2147483647 h 573"/>
                  <a:gd name="T2" fmla="*/ 2147483647 w 393"/>
                  <a:gd name="T3" fmla="*/ 2147483647 h 573"/>
                  <a:gd name="T4" fmla="*/ 2147483647 w 393"/>
                  <a:gd name="T5" fmla="*/ 2147483647 h 573"/>
                  <a:gd name="T6" fmla="*/ 2147483647 w 393"/>
                  <a:gd name="T7" fmla="*/ 2147483647 h 573"/>
                  <a:gd name="T8" fmla="*/ 0 w 393"/>
                  <a:gd name="T9" fmla="*/ 2147483647 h 573"/>
                  <a:gd name="T10" fmla="*/ 0 w 393"/>
                  <a:gd name="T11" fmla="*/ 2147483647 h 573"/>
                  <a:gd name="T12" fmla="*/ 2147483647 w 393"/>
                  <a:gd name="T13" fmla="*/ 0 h 573"/>
                  <a:gd name="T14" fmla="*/ 2147483647 w 393"/>
                  <a:gd name="T15" fmla="*/ 0 h 573"/>
                  <a:gd name="T16" fmla="*/ 2147483647 w 393"/>
                  <a:gd name="T17" fmla="*/ 2147483647 h 573"/>
                  <a:gd name="T18" fmla="*/ 2147483647 w 393"/>
                  <a:gd name="T19" fmla="*/ 2147483647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26" name="Freeform 9"/>
              <p:cNvSpPr>
                <a:spLocks noChangeAspect="1" noEditPoints="1"/>
              </p:cNvSpPr>
              <p:nvPr/>
            </p:nvSpPr>
            <p:spPr bwMode="auto">
              <a:xfrm>
                <a:off x="2365" y="796"/>
                <a:ext cx="966" cy="1391"/>
              </a:xfrm>
              <a:custGeom>
                <a:avLst/>
                <a:gdLst>
                  <a:gd name="T0" fmla="*/ 2147483647 w 409"/>
                  <a:gd name="T1" fmla="*/ 2147483647 h 589"/>
                  <a:gd name="T2" fmla="*/ 2147483647 w 409"/>
                  <a:gd name="T3" fmla="*/ 2147483647 h 589"/>
                  <a:gd name="T4" fmla="*/ 2147483647 w 409"/>
                  <a:gd name="T5" fmla="*/ 2147483647 h 589"/>
                  <a:gd name="T6" fmla="*/ 2147483647 w 409"/>
                  <a:gd name="T7" fmla="*/ 0 h 589"/>
                  <a:gd name="T8" fmla="*/ 2147483647 w 409"/>
                  <a:gd name="T9" fmla="*/ 0 h 589"/>
                  <a:gd name="T10" fmla="*/ 0 w 409"/>
                  <a:gd name="T11" fmla="*/ 2147483647 h 589"/>
                  <a:gd name="T12" fmla="*/ 0 w 409"/>
                  <a:gd name="T13" fmla="*/ 2147483647 h 589"/>
                  <a:gd name="T14" fmla="*/ 2147483647 w 409"/>
                  <a:gd name="T15" fmla="*/ 2147483647 h 589"/>
                  <a:gd name="T16" fmla="*/ 2147483647 w 409"/>
                  <a:gd name="T17" fmla="*/ 2147483647 h 589"/>
                  <a:gd name="T18" fmla="*/ 2147483647 w 409"/>
                  <a:gd name="T19" fmla="*/ 2147483647 h 589"/>
                  <a:gd name="T20" fmla="*/ 2147483647 w 409"/>
                  <a:gd name="T21" fmla="*/ 2147483647 h 589"/>
                  <a:gd name="T22" fmla="*/ 2147483647 w 409"/>
                  <a:gd name="T23" fmla="*/ 2147483647 h 589"/>
                  <a:gd name="T24" fmla="*/ 2147483647 w 409"/>
                  <a:gd name="T25" fmla="*/ 2147483647 h 589"/>
                  <a:gd name="T26" fmla="*/ 2147483647 w 409"/>
                  <a:gd name="T27" fmla="*/ 2147483647 h 589"/>
                  <a:gd name="T28" fmla="*/ 2147483647 w 409"/>
                  <a:gd name="T29" fmla="*/ 2147483647 h 589"/>
                  <a:gd name="T30" fmla="*/ 2147483647 w 409"/>
                  <a:gd name="T31" fmla="*/ 2147483647 h 589"/>
                  <a:gd name="T32" fmla="*/ 2147483647 w 409"/>
                  <a:gd name="T33" fmla="*/ 2147483647 h 589"/>
                  <a:gd name="T34" fmla="*/ 2147483647 w 409"/>
                  <a:gd name="T35" fmla="*/ 2147483647 h 589"/>
                  <a:gd name="T36" fmla="*/ 2147483647 w 409"/>
                  <a:gd name="T37" fmla="*/ 2147483647 h 589"/>
                  <a:gd name="T38" fmla="*/ 2147483647 w 409"/>
                  <a:gd name="T39" fmla="*/ 2147483647 h 589"/>
                  <a:gd name="T40" fmla="*/ 2147483647 w 409"/>
                  <a:gd name="T41" fmla="*/ 2147483647 h 589"/>
                  <a:gd name="T42" fmla="*/ 2147483647 w 409"/>
                  <a:gd name="T43" fmla="*/ 2147483647 h 589"/>
                  <a:gd name="T44" fmla="*/ 2147483647 w 409"/>
                  <a:gd name="T45" fmla="*/ 2147483647 h 589"/>
                  <a:gd name="T46" fmla="*/ 2147483647 w 409"/>
                  <a:gd name="T47" fmla="*/ 2147483647 h 589"/>
                  <a:gd name="T48" fmla="*/ 2147483647 w 409"/>
                  <a:gd name="T49" fmla="*/ 2147483647 h 589"/>
                  <a:gd name="T50" fmla="*/ 2147483647 w 409"/>
                  <a:gd name="T51" fmla="*/ 2147483647 h 589"/>
                  <a:gd name="T52" fmla="*/ 2147483647 w 409"/>
                  <a:gd name="T53" fmla="*/ 2147483647 h 589"/>
                  <a:gd name="T54" fmla="*/ 2147483647 w 409"/>
                  <a:gd name="T55" fmla="*/ 2147483647 h 589"/>
                  <a:gd name="T56" fmla="*/ 2147483647 w 409"/>
                  <a:gd name="T57" fmla="*/ 2147483647 h 589"/>
                  <a:gd name="T58" fmla="*/ 2147483647 w 409"/>
                  <a:gd name="T59" fmla="*/ 2147483647 h 589"/>
                  <a:gd name="T60" fmla="*/ 2147483647 w 409"/>
                  <a:gd name="T61" fmla="*/ 2147483647 h 589"/>
                  <a:gd name="T62" fmla="*/ 2147483647 w 409"/>
                  <a:gd name="T63" fmla="*/ 2147483647 h 589"/>
                  <a:gd name="T64" fmla="*/ 2147483647 w 409"/>
                  <a:gd name="T65" fmla="*/ 2147483647 h 589"/>
                  <a:gd name="T66" fmla="*/ 2147483647 w 409"/>
                  <a:gd name="T67" fmla="*/ 2147483647 h 589"/>
                  <a:gd name="T68" fmla="*/ 2147483647 w 409"/>
                  <a:gd name="T69" fmla="*/ 2147483647 h 589"/>
                  <a:gd name="T70" fmla="*/ 2147483647 w 409"/>
                  <a:gd name="T71" fmla="*/ 2147483647 h 589"/>
                  <a:gd name="T72" fmla="*/ 2147483647 w 409"/>
                  <a:gd name="T73" fmla="*/ 2147483647 h 5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9"/>
                  <a:gd name="T112" fmla="*/ 0 h 589"/>
                  <a:gd name="T113" fmla="*/ 409 w 409"/>
                  <a:gd name="T114" fmla="*/ 589 h 5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204" y="76"/>
                    </a:moveTo>
                    <a:cubicBezTo>
                      <a:pt x="201" y="76"/>
                      <a:pt x="199" y="78"/>
                      <a:pt x="197" y="80"/>
                    </a:cubicBezTo>
                    <a:cubicBezTo>
                      <a:pt x="75" y="324"/>
                      <a:pt x="75" y="324"/>
                      <a:pt x="75" y="324"/>
                    </a:cubicBezTo>
                    <a:cubicBezTo>
                      <a:pt x="74" y="326"/>
                      <a:pt x="74" y="329"/>
                      <a:pt x="76" y="332"/>
                    </a:cubicBezTo>
                    <a:cubicBezTo>
                      <a:pt x="77" y="334"/>
                      <a:pt x="80" y="335"/>
                      <a:pt x="83" y="335"/>
                    </a:cubicBezTo>
                    <a:cubicBezTo>
                      <a:pt x="326" y="335"/>
                      <a:pt x="326" y="335"/>
                      <a:pt x="326" y="335"/>
                    </a:cubicBezTo>
                    <a:cubicBezTo>
                      <a:pt x="329" y="335"/>
                      <a:pt x="332" y="334"/>
                      <a:pt x="333" y="332"/>
                    </a:cubicBezTo>
                    <a:cubicBezTo>
                      <a:pt x="334" y="329"/>
                      <a:pt x="335" y="326"/>
                      <a:pt x="333" y="324"/>
                    </a:cubicBezTo>
                    <a:cubicBezTo>
                      <a:pt x="212" y="80"/>
                      <a:pt x="212" y="80"/>
                      <a:pt x="212" y="80"/>
                    </a:cubicBezTo>
                    <a:cubicBezTo>
                      <a:pt x="210" y="78"/>
                      <a:pt x="207" y="76"/>
                      <a:pt x="204" y="76"/>
                    </a:cubicBezTo>
                    <a:close/>
                    <a:moveTo>
                      <a:pt x="96" y="319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313" y="319"/>
                      <a:pt x="313" y="319"/>
                      <a:pt x="313" y="319"/>
                    </a:cubicBezTo>
                    <a:lnTo>
                      <a:pt x="96" y="31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05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2446" y="1767"/>
                <a:ext cx="815" cy="4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50" b="1" dirty="0" smtClean="0">
                    <a:solidFill>
                      <a:srgbClr val="00B0F0"/>
                    </a:solidFill>
                  </a:rPr>
                  <a:t>URL</a:t>
                </a:r>
                <a:endParaRPr lang="sv-SE" sz="1050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5413" name="Rectangle 56"/>
            <p:cNvSpPr>
              <a:spLocks noChangeAspect="1" noChangeArrowheads="1"/>
            </p:cNvSpPr>
            <p:nvPr/>
          </p:nvSpPr>
          <p:spPr bwMode="auto">
            <a:xfrm>
              <a:off x="2362" y="859"/>
              <a:ext cx="969" cy="1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defRPr/>
              </a:pPr>
              <a:endParaRPr lang="sv-SE">
                <a:solidFill>
                  <a:srgbClr val="00B0F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0504" name="Group 66"/>
          <p:cNvGrpSpPr>
            <a:grpSpLocks noChangeAspect="1"/>
          </p:cNvGrpSpPr>
          <p:nvPr/>
        </p:nvGrpSpPr>
        <p:grpSpPr bwMode="auto">
          <a:xfrm>
            <a:off x="7374056" y="2066927"/>
            <a:ext cx="349250" cy="420687"/>
            <a:chOff x="2362" y="860"/>
            <a:chExt cx="969" cy="1392"/>
          </a:xfrm>
        </p:grpSpPr>
        <p:grpSp>
          <p:nvGrpSpPr>
            <p:cNvPr id="20518" name="Group 45"/>
            <p:cNvGrpSpPr>
              <a:grpSpLocks noChangeAspect="1"/>
            </p:cNvGrpSpPr>
            <p:nvPr/>
          </p:nvGrpSpPr>
          <p:grpSpPr bwMode="auto">
            <a:xfrm>
              <a:off x="2365" y="860"/>
              <a:ext cx="966" cy="1391"/>
              <a:chOff x="2365" y="860"/>
              <a:chExt cx="966" cy="1391"/>
            </a:xfrm>
          </p:grpSpPr>
          <p:sp>
            <p:nvSpPr>
              <p:cNvPr id="20520" name="Freeform 8"/>
              <p:cNvSpPr>
                <a:spLocks noChangeAspect="1"/>
              </p:cNvSpPr>
              <p:nvPr/>
            </p:nvSpPr>
            <p:spPr bwMode="auto">
              <a:xfrm>
                <a:off x="2384" y="879"/>
                <a:ext cx="928" cy="1353"/>
              </a:xfrm>
              <a:custGeom>
                <a:avLst/>
                <a:gdLst>
                  <a:gd name="T0" fmla="*/ 2147483647 w 393"/>
                  <a:gd name="T1" fmla="*/ 2147483647 h 573"/>
                  <a:gd name="T2" fmla="*/ 2147483647 w 393"/>
                  <a:gd name="T3" fmla="*/ 2147483647 h 573"/>
                  <a:gd name="T4" fmla="*/ 2147483647 w 393"/>
                  <a:gd name="T5" fmla="*/ 2147483647 h 573"/>
                  <a:gd name="T6" fmla="*/ 2147483647 w 393"/>
                  <a:gd name="T7" fmla="*/ 2147483647 h 573"/>
                  <a:gd name="T8" fmla="*/ 0 w 393"/>
                  <a:gd name="T9" fmla="*/ 2147483647 h 573"/>
                  <a:gd name="T10" fmla="*/ 0 w 393"/>
                  <a:gd name="T11" fmla="*/ 2147483647 h 573"/>
                  <a:gd name="T12" fmla="*/ 2147483647 w 393"/>
                  <a:gd name="T13" fmla="*/ 0 h 573"/>
                  <a:gd name="T14" fmla="*/ 2147483647 w 393"/>
                  <a:gd name="T15" fmla="*/ 0 h 573"/>
                  <a:gd name="T16" fmla="*/ 2147483647 w 393"/>
                  <a:gd name="T17" fmla="*/ 2147483647 h 573"/>
                  <a:gd name="T18" fmla="*/ 2147483647 w 393"/>
                  <a:gd name="T19" fmla="*/ 2147483647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21" name="Freeform 9"/>
              <p:cNvSpPr>
                <a:spLocks noChangeAspect="1" noEditPoints="1"/>
              </p:cNvSpPr>
              <p:nvPr/>
            </p:nvSpPr>
            <p:spPr bwMode="auto">
              <a:xfrm>
                <a:off x="2365" y="860"/>
                <a:ext cx="966" cy="1391"/>
              </a:xfrm>
              <a:custGeom>
                <a:avLst/>
                <a:gdLst>
                  <a:gd name="T0" fmla="*/ 2147483647 w 409"/>
                  <a:gd name="T1" fmla="*/ 2147483647 h 589"/>
                  <a:gd name="T2" fmla="*/ 2147483647 w 409"/>
                  <a:gd name="T3" fmla="*/ 2147483647 h 589"/>
                  <a:gd name="T4" fmla="*/ 2147483647 w 409"/>
                  <a:gd name="T5" fmla="*/ 2147483647 h 589"/>
                  <a:gd name="T6" fmla="*/ 2147483647 w 409"/>
                  <a:gd name="T7" fmla="*/ 0 h 589"/>
                  <a:gd name="T8" fmla="*/ 2147483647 w 409"/>
                  <a:gd name="T9" fmla="*/ 0 h 589"/>
                  <a:gd name="T10" fmla="*/ 0 w 409"/>
                  <a:gd name="T11" fmla="*/ 2147483647 h 589"/>
                  <a:gd name="T12" fmla="*/ 0 w 409"/>
                  <a:gd name="T13" fmla="*/ 2147483647 h 589"/>
                  <a:gd name="T14" fmla="*/ 2147483647 w 409"/>
                  <a:gd name="T15" fmla="*/ 2147483647 h 589"/>
                  <a:gd name="T16" fmla="*/ 2147483647 w 409"/>
                  <a:gd name="T17" fmla="*/ 2147483647 h 589"/>
                  <a:gd name="T18" fmla="*/ 2147483647 w 409"/>
                  <a:gd name="T19" fmla="*/ 2147483647 h 589"/>
                  <a:gd name="T20" fmla="*/ 2147483647 w 409"/>
                  <a:gd name="T21" fmla="*/ 2147483647 h 589"/>
                  <a:gd name="T22" fmla="*/ 2147483647 w 409"/>
                  <a:gd name="T23" fmla="*/ 2147483647 h 589"/>
                  <a:gd name="T24" fmla="*/ 2147483647 w 409"/>
                  <a:gd name="T25" fmla="*/ 2147483647 h 589"/>
                  <a:gd name="T26" fmla="*/ 2147483647 w 409"/>
                  <a:gd name="T27" fmla="*/ 2147483647 h 589"/>
                  <a:gd name="T28" fmla="*/ 2147483647 w 409"/>
                  <a:gd name="T29" fmla="*/ 2147483647 h 589"/>
                  <a:gd name="T30" fmla="*/ 2147483647 w 409"/>
                  <a:gd name="T31" fmla="*/ 2147483647 h 589"/>
                  <a:gd name="T32" fmla="*/ 2147483647 w 409"/>
                  <a:gd name="T33" fmla="*/ 2147483647 h 589"/>
                  <a:gd name="T34" fmla="*/ 2147483647 w 409"/>
                  <a:gd name="T35" fmla="*/ 2147483647 h 589"/>
                  <a:gd name="T36" fmla="*/ 2147483647 w 409"/>
                  <a:gd name="T37" fmla="*/ 2147483647 h 589"/>
                  <a:gd name="T38" fmla="*/ 2147483647 w 409"/>
                  <a:gd name="T39" fmla="*/ 2147483647 h 589"/>
                  <a:gd name="T40" fmla="*/ 2147483647 w 409"/>
                  <a:gd name="T41" fmla="*/ 2147483647 h 589"/>
                  <a:gd name="T42" fmla="*/ 2147483647 w 409"/>
                  <a:gd name="T43" fmla="*/ 2147483647 h 589"/>
                  <a:gd name="T44" fmla="*/ 2147483647 w 409"/>
                  <a:gd name="T45" fmla="*/ 2147483647 h 589"/>
                  <a:gd name="T46" fmla="*/ 2147483647 w 409"/>
                  <a:gd name="T47" fmla="*/ 2147483647 h 589"/>
                  <a:gd name="T48" fmla="*/ 2147483647 w 409"/>
                  <a:gd name="T49" fmla="*/ 2147483647 h 589"/>
                  <a:gd name="T50" fmla="*/ 2147483647 w 409"/>
                  <a:gd name="T51" fmla="*/ 2147483647 h 589"/>
                  <a:gd name="T52" fmla="*/ 2147483647 w 409"/>
                  <a:gd name="T53" fmla="*/ 2147483647 h 589"/>
                  <a:gd name="T54" fmla="*/ 2147483647 w 409"/>
                  <a:gd name="T55" fmla="*/ 2147483647 h 589"/>
                  <a:gd name="T56" fmla="*/ 2147483647 w 409"/>
                  <a:gd name="T57" fmla="*/ 2147483647 h 589"/>
                  <a:gd name="T58" fmla="*/ 2147483647 w 409"/>
                  <a:gd name="T59" fmla="*/ 2147483647 h 589"/>
                  <a:gd name="T60" fmla="*/ 2147483647 w 409"/>
                  <a:gd name="T61" fmla="*/ 2147483647 h 589"/>
                  <a:gd name="T62" fmla="*/ 2147483647 w 409"/>
                  <a:gd name="T63" fmla="*/ 2147483647 h 589"/>
                  <a:gd name="T64" fmla="*/ 2147483647 w 409"/>
                  <a:gd name="T65" fmla="*/ 2147483647 h 589"/>
                  <a:gd name="T66" fmla="*/ 2147483647 w 409"/>
                  <a:gd name="T67" fmla="*/ 2147483647 h 589"/>
                  <a:gd name="T68" fmla="*/ 2147483647 w 409"/>
                  <a:gd name="T69" fmla="*/ 2147483647 h 589"/>
                  <a:gd name="T70" fmla="*/ 2147483647 w 409"/>
                  <a:gd name="T71" fmla="*/ 2147483647 h 589"/>
                  <a:gd name="T72" fmla="*/ 2147483647 w 409"/>
                  <a:gd name="T73" fmla="*/ 2147483647 h 5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9"/>
                  <a:gd name="T112" fmla="*/ 0 h 589"/>
                  <a:gd name="T113" fmla="*/ 409 w 409"/>
                  <a:gd name="T114" fmla="*/ 589 h 5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204" y="76"/>
                    </a:moveTo>
                    <a:cubicBezTo>
                      <a:pt x="201" y="76"/>
                      <a:pt x="199" y="78"/>
                      <a:pt x="197" y="80"/>
                    </a:cubicBezTo>
                    <a:cubicBezTo>
                      <a:pt x="75" y="324"/>
                      <a:pt x="75" y="324"/>
                      <a:pt x="75" y="324"/>
                    </a:cubicBezTo>
                    <a:cubicBezTo>
                      <a:pt x="74" y="326"/>
                      <a:pt x="74" y="329"/>
                      <a:pt x="76" y="332"/>
                    </a:cubicBezTo>
                    <a:cubicBezTo>
                      <a:pt x="77" y="334"/>
                      <a:pt x="80" y="335"/>
                      <a:pt x="83" y="335"/>
                    </a:cubicBezTo>
                    <a:cubicBezTo>
                      <a:pt x="326" y="335"/>
                      <a:pt x="326" y="335"/>
                      <a:pt x="326" y="335"/>
                    </a:cubicBezTo>
                    <a:cubicBezTo>
                      <a:pt x="329" y="335"/>
                      <a:pt x="332" y="334"/>
                      <a:pt x="333" y="332"/>
                    </a:cubicBezTo>
                    <a:cubicBezTo>
                      <a:pt x="334" y="329"/>
                      <a:pt x="335" y="326"/>
                      <a:pt x="333" y="324"/>
                    </a:cubicBezTo>
                    <a:cubicBezTo>
                      <a:pt x="212" y="80"/>
                      <a:pt x="212" y="80"/>
                      <a:pt x="212" y="80"/>
                    </a:cubicBezTo>
                    <a:cubicBezTo>
                      <a:pt x="210" y="78"/>
                      <a:pt x="207" y="76"/>
                      <a:pt x="204" y="76"/>
                    </a:cubicBezTo>
                    <a:close/>
                    <a:moveTo>
                      <a:pt x="96" y="319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313" y="319"/>
                      <a:pt x="313" y="319"/>
                      <a:pt x="313" y="319"/>
                    </a:cubicBezTo>
                    <a:lnTo>
                      <a:pt x="96" y="31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1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2446" y="1769"/>
                <a:ext cx="815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50" b="1" dirty="0" smtClean="0">
                    <a:solidFill>
                      <a:srgbClr val="00B0F0"/>
                    </a:solidFill>
                  </a:rPr>
                  <a:t>FW</a:t>
                </a:r>
                <a:endParaRPr lang="sv-SE" sz="1050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5408" name="Rectangle 56"/>
            <p:cNvSpPr>
              <a:spLocks noChangeAspect="1" noChangeArrowheads="1"/>
            </p:cNvSpPr>
            <p:nvPr/>
          </p:nvSpPr>
          <p:spPr bwMode="auto">
            <a:xfrm>
              <a:off x="2362" y="860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defRPr/>
              </a:pPr>
              <a:endParaRPr lang="sv-SE">
                <a:solidFill>
                  <a:srgbClr val="00B0F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0505" name="Group 66"/>
          <p:cNvGrpSpPr>
            <a:grpSpLocks noChangeAspect="1"/>
          </p:cNvGrpSpPr>
          <p:nvPr/>
        </p:nvGrpSpPr>
        <p:grpSpPr bwMode="auto">
          <a:xfrm>
            <a:off x="7007343" y="2068514"/>
            <a:ext cx="347663" cy="420688"/>
            <a:chOff x="2362" y="860"/>
            <a:chExt cx="969" cy="1392"/>
          </a:xfrm>
        </p:grpSpPr>
        <p:grpSp>
          <p:nvGrpSpPr>
            <p:cNvPr id="20513" name="Group 45"/>
            <p:cNvGrpSpPr>
              <a:grpSpLocks noChangeAspect="1"/>
            </p:cNvGrpSpPr>
            <p:nvPr/>
          </p:nvGrpSpPr>
          <p:grpSpPr bwMode="auto">
            <a:xfrm>
              <a:off x="2365" y="860"/>
              <a:ext cx="966" cy="1391"/>
              <a:chOff x="2365" y="860"/>
              <a:chExt cx="966" cy="1391"/>
            </a:xfrm>
          </p:grpSpPr>
          <p:sp>
            <p:nvSpPr>
              <p:cNvPr id="20515" name="Freeform 8"/>
              <p:cNvSpPr>
                <a:spLocks noChangeAspect="1"/>
              </p:cNvSpPr>
              <p:nvPr/>
            </p:nvSpPr>
            <p:spPr bwMode="auto">
              <a:xfrm>
                <a:off x="2384" y="879"/>
                <a:ext cx="928" cy="1353"/>
              </a:xfrm>
              <a:custGeom>
                <a:avLst/>
                <a:gdLst>
                  <a:gd name="T0" fmla="*/ 2147483647 w 393"/>
                  <a:gd name="T1" fmla="*/ 2147483647 h 573"/>
                  <a:gd name="T2" fmla="*/ 2147483647 w 393"/>
                  <a:gd name="T3" fmla="*/ 2147483647 h 573"/>
                  <a:gd name="T4" fmla="*/ 2147483647 w 393"/>
                  <a:gd name="T5" fmla="*/ 2147483647 h 573"/>
                  <a:gd name="T6" fmla="*/ 2147483647 w 393"/>
                  <a:gd name="T7" fmla="*/ 2147483647 h 573"/>
                  <a:gd name="T8" fmla="*/ 0 w 393"/>
                  <a:gd name="T9" fmla="*/ 2147483647 h 573"/>
                  <a:gd name="T10" fmla="*/ 0 w 393"/>
                  <a:gd name="T11" fmla="*/ 2147483647 h 573"/>
                  <a:gd name="T12" fmla="*/ 2147483647 w 393"/>
                  <a:gd name="T13" fmla="*/ 0 h 573"/>
                  <a:gd name="T14" fmla="*/ 2147483647 w 393"/>
                  <a:gd name="T15" fmla="*/ 0 h 573"/>
                  <a:gd name="T16" fmla="*/ 2147483647 w 393"/>
                  <a:gd name="T17" fmla="*/ 2147483647 h 573"/>
                  <a:gd name="T18" fmla="*/ 2147483647 w 393"/>
                  <a:gd name="T19" fmla="*/ 2147483647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0516" name="Freeform 9"/>
              <p:cNvSpPr>
                <a:spLocks noChangeAspect="1" noEditPoints="1"/>
              </p:cNvSpPr>
              <p:nvPr/>
            </p:nvSpPr>
            <p:spPr bwMode="auto">
              <a:xfrm>
                <a:off x="2365" y="860"/>
                <a:ext cx="966" cy="1391"/>
              </a:xfrm>
              <a:custGeom>
                <a:avLst/>
                <a:gdLst>
                  <a:gd name="T0" fmla="*/ 2147483647 w 409"/>
                  <a:gd name="T1" fmla="*/ 2147483647 h 589"/>
                  <a:gd name="T2" fmla="*/ 2147483647 w 409"/>
                  <a:gd name="T3" fmla="*/ 2147483647 h 589"/>
                  <a:gd name="T4" fmla="*/ 2147483647 w 409"/>
                  <a:gd name="T5" fmla="*/ 2147483647 h 589"/>
                  <a:gd name="T6" fmla="*/ 2147483647 w 409"/>
                  <a:gd name="T7" fmla="*/ 0 h 589"/>
                  <a:gd name="T8" fmla="*/ 2147483647 w 409"/>
                  <a:gd name="T9" fmla="*/ 0 h 589"/>
                  <a:gd name="T10" fmla="*/ 0 w 409"/>
                  <a:gd name="T11" fmla="*/ 2147483647 h 589"/>
                  <a:gd name="T12" fmla="*/ 0 w 409"/>
                  <a:gd name="T13" fmla="*/ 2147483647 h 589"/>
                  <a:gd name="T14" fmla="*/ 2147483647 w 409"/>
                  <a:gd name="T15" fmla="*/ 2147483647 h 589"/>
                  <a:gd name="T16" fmla="*/ 2147483647 w 409"/>
                  <a:gd name="T17" fmla="*/ 2147483647 h 589"/>
                  <a:gd name="T18" fmla="*/ 2147483647 w 409"/>
                  <a:gd name="T19" fmla="*/ 2147483647 h 589"/>
                  <a:gd name="T20" fmla="*/ 2147483647 w 409"/>
                  <a:gd name="T21" fmla="*/ 2147483647 h 589"/>
                  <a:gd name="T22" fmla="*/ 2147483647 w 409"/>
                  <a:gd name="T23" fmla="*/ 2147483647 h 589"/>
                  <a:gd name="T24" fmla="*/ 2147483647 w 409"/>
                  <a:gd name="T25" fmla="*/ 2147483647 h 589"/>
                  <a:gd name="T26" fmla="*/ 2147483647 w 409"/>
                  <a:gd name="T27" fmla="*/ 2147483647 h 589"/>
                  <a:gd name="T28" fmla="*/ 2147483647 w 409"/>
                  <a:gd name="T29" fmla="*/ 2147483647 h 589"/>
                  <a:gd name="T30" fmla="*/ 2147483647 w 409"/>
                  <a:gd name="T31" fmla="*/ 2147483647 h 589"/>
                  <a:gd name="T32" fmla="*/ 2147483647 w 409"/>
                  <a:gd name="T33" fmla="*/ 2147483647 h 589"/>
                  <a:gd name="T34" fmla="*/ 2147483647 w 409"/>
                  <a:gd name="T35" fmla="*/ 2147483647 h 589"/>
                  <a:gd name="T36" fmla="*/ 2147483647 w 409"/>
                  <a:gd name="T37" fmla="*/ 2147483647 h 589"/>
                  <a:gd name="T38" fmla="*/ 2147483647 w 409"/>
                  <a:gd name="T39" fmla="*/ 2147483647 h 589"/>
                  <a:gd name="T40" fmla="*/ 2147483647 w 409"/>
                  <a:gd name="T41" fmla="*/ 2147483647 h 589"/>
                  <a:gd name="T42" fmla="*/ 2147483647 w 409"/>
                  <a:gd name="T43" fmla="*/ 2147483647 h 589"/>
                  <a:gd name="T44" fmla="*/ 2147483647 w 409"/>
                  <a:gd name="T45" fmla="*/ 2147483647 h 589"/>
                  <a:gd name="T46" fmla="*/ 2147483647 w 409"/>
                  <a:gd name="T47" fmla="*/ 2147483647 h 589"/>
                  <a:gd name="T48" fmla="*/ 2147483647 w 409"/>
                  <a:gd name="T49" fmla="*/ 2147483647 h 589"/>
                  <a:gd name="T50" fmla="*/ 2147483647 w 409"/>
                  <a:gd name="T51" fmla="*/ 2147483647 h 589"/>
                  <a:gd name="T52" fmla="*/ 2147483647 w 409"/>
                  <a:gd name="T53" fmla="*/ 2147483647 h 589"/>
                  <a:gd name="T54" fmla="*/ 2147483647 w 409"/>
                  <a:gd name="T55" fmla="*/ 2147483647 h 589"/>
                  <a:gd name="T56" fmla="*/ 2147483647 w 409"/>
                  <a:gd name="T57" fmla="*/ 2147483647 h 589"/>
                  <a:gd name="T58" fmla="*/ 2147483647 w 409"/>
                  <a:gd name="T59" fmla="*/ 2147483647 h 589"/>
                  <a:gd name="T60" fmla="*/ 2147483647 w 409"/>
                  <a:gd name="T61" fmla="*/ 2147483647 h 589"/>
                  <a:gd name="T62" fmla="*/ 2147483647 w 409"/>
                  <a:gd name="T63" fmla="*/ 2147483647 h 589"/>
                  <a:gd name="T64" fmla="*/ 2147483647 w 409"/>
                  <a:gd name="T65" fmla="*/ 2147483647 h 589"/>
                  <a:gd name="T66" fmla="*/ 2147483647 w 409"/>
                  <a:gd name="T67" fmla="*/ 2147483647 h 589"/>
                  <a:gd name="T68" fmla="*/ 2147483647 w 409"/>
                  <a:gd name="T69" fmla="*/ 2147483647 h 589"/>
                  <a:gd name="T70" fmla="*/ 2147483647 w 409"/>
                  <a:gd name="T71" fmla="*/ 2147483647 h 589"/>
                  <a:gd name="T72" fmla="*/ 2147483647 w 409"/>
                  <a:gd name="T73" fmla="*/ 2147483647 h 5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9"/>
                  <a:gd name="T112" fmla="*/ 0 h 589"/>
                  <a:gd name="T113" fmla="*/ 409 w 409"/>
                  <a:gd name="T114" fmla="*/ 589 h 5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204" y="76"/>
                    </a:moveTo>
                    <a:cubicBezTo>
                      <a:pt x="201" y="76"/>
                      <a:pt x="199" y="78"/>
                      <a:pt x="197" y="80"/>
                    </a:cubicBezTo>
                    <a:cubicBezTo>
                      <a:pt x="75" y="324"/>
                      <a:pt x="75" y="324"/>
                      <a:pt x="75" y="324"/>
                    </a:cubicBezTo>
                    <a:cubicBezTo>
                      <a:pt x="74" y="326"/>
                      <a:pt x="74" y="329"/>
                      <a:pt x="76" y="332"/>
                    </a:cubicBezTo>
                    <a:cubicBezTo>
                      <a:pt x="77" y="334"/>
                      <a:pt x="80" y="335"/>
                      <a:pt x="83" y="335"/>
                    </a:cubicBezTo>
                    <a:cubicBezTo>
                      <a:pt x="326" y="335"/>
                      <a:pt x="326" y="335"/>
                      <a:pt x="326" y="335"/>
                    </a:cubicBezTo>
                    <a:cubicBezTo>
                      <a:pt x="329" y="335"/>
                      <a:pt x="332" y="334"/>
                      <a:pt x="333" y="332"/>
                    </a:cubicBezTo>
                    <a:cubicBezTo>
                      <a:pt x="334" y="329"/>
                      <a:pt x="335" y="326"/>
                      <a:pt x="333" y="324"/>
                    </a:cubicBezTo>
                    <a:cubicBezTo>
                      <a:pt x="212" y="80"/>
                      <a:pt x="212" y="80"/>
                      <a:pt x="212" y="80"/>
                    </a:cubicBezTo>
                    <a:cubicBezTo>
                      <a:pt x="210" y="78"/>
                      <a:pt x="207" y="76"/>
                      <a:pt x="204" y="76"/>
                    </a:cubicBezTo>
                    <a:close/>
                    <a:moveTo>
                      <a:pt x="96" y="319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313" y="319"/>
                      <a:pt x="313" y="319"/>
                      <a:pt x="313" y="319"/>
                    </a:cubicBezTo>
                    <a:lnTo>
                      <a:pt x="96" y="319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117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2446" y="1769"/>
                <a:ext cx="814" cy="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>
                  <a:lnSpc>
                    <a:spcPct val="80000"/>
                  </a:lnSpc>
                  <a:defRPr/>
                </a:pPr>
                <a:r>
                  <a:rPr lang="en-US" sz="1050" b="1" dirty="0" smtClean="0">
                    <a:solidFill>
                      <a:srgbClr val="00B0F0"/>
                    </a:solidFill>
                  </a:rPr>
                  <a:t>DPI</a:t>
                </a:r>
                <a:endParaRPr lang="sv-SE" sz="1050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15403" name="Rectangle 56"/>
            <p:cNvSpPr>
              <a:spLocks noChangeAspect="1" noChangeArrowheads="1"/>
            </p:cNvSpPr>
            <p:nvPr/>
          </p:nvSpPr>
          <p:spPr bwMode="auto">
            <a:xfrm>
              <a:off x="2362" y="860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defRPr/>
              </a:pPr>
              <a:endParaRPr lang="sv-SE">
                <a:solidFill>
                  <a:srgbClr val="00B0F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0506" name="TextBox 2"/>
          <p:cNvSpPr txBox="1">
            <a:spLocks noChangeArrowheads="1"/>
          </p:cNvSpPr>
          <p:nvPr/>
        </p:nvSpPr>
        <p:spPr bwMode="auto">
          <a:xfrm>
            <a:off x="7443067" y="2526507"/>
            <a:ext cx="1414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dirty="0">
                <a:ea typeface="MS PGothic" pitchFamily="34" charset="-128"/>
              </a:rPr>
              <a:t>Operator DC Services</a:t>
            </a:r>
          </a:p>
        </p:txBody>
      </p:sp>
      <p:sp>
        <p:nvSpPr>
          <p:cNvPr id="71" name="AutoShape 64"/>
          <p:cNvSpPr>
            <a:spLocks noChangeArrowheads="1"/>
          </p:cNvSpPr>
          <p:nvPr/>
        </p:nvSpPr>
        <p:spPr bwMode="auto">
          <a:xfrm rot="5400000">
            <a:off x="5927049" y="2158208"/>
            <a:ext cx="327025" cy="1214438"/>
          </a:xfrm>
          <a:prstGeom prst="can">
            <a:avLst>
              <a:gd name="adj" fmla="val 35265"/>
            </a:avLst>
          </a:prstGeom>
          <a:solidFill>
            <a:srgbClr val="9FB7D3">
              <a:alpha val="45000"/>
            </a:srgbClr>
          </a:solidFill>
          <a:ln w="28575">
            <a:solidFill>
              <a:schemeClr val="bg1">
                <a:alpha val="50195"/>
              </a:schemeClr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0" hangingPunct="0">
              <a:defRPr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        </a:t>
            </a:r>
          </a:p>
          <a:p>
            <a:pPr eaLnBrk="0" hangingPunct="0"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VXLAN</a:t>
            </a:r>
          </a:p>
          <a:p>
            <a:pPr eaLnBrk="0" hangingPunct="0">
              <a:defRPr/>
            </a:pPr>
            <a:endParaRPr lang="fr-FR" sz="1100" b="1" dirty="0">
              <a:solidFill>
                <a:schemeClr val="bg1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72" name="AutoShape 64"/>
          <p:cNvSpPr>
            <a:spLocks noChangeArrowheads="1"/>
          </p:cNvSpPr>
          <p:nvPr/>
        </p:nvSpPr>
        <p:spPr bwMode="auto">
          <a:xfrm rot="5400000">
            <a:off x="6039762" y="1572420"/>
            <a:ext cx="327025" cy="1439863"/>
          </a:xfrm>
          <a:prstGeom prst="can">
            <a:avLst>
              <a:gd name="adj" fmla="val 35265"/>
            </a:avLst>
          </a:prstGeom>
          <a:solidFill>
            <a:srgbClr val="9FB7D3">
              <a:alpha val="45000"/>
            </a:srgbClr>
          </a:solidFill>
          <a:ln w="28575">
            <a:solidFill>
              <a:schemeClr val="bg1">
                <a:alpha val="50195"/>
              </a:schemeClr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0" hangingPunct="0"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         </a:t>
            </a:r>
          </a:p>
          <a:p>
            <a:pPr eaLnBrk="0" hangingPunct="0"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VXLAN</a:t>
            </a:r>
          </a:p>
          <a:p>
            <a:pPr eaLnBrk="0" hangingPunct="0">
              <a:defRPr/>
            </a:pPr>
            <a:endParaRPr lang="fr-FR" sz="1000" b="1" dirty="0">
              <a:solidFill>
                <a:srgbClr val="0070C0"/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61" name="AutoShape 64"/>
          <p:cNvSpPr>
            <a:spLocks noChangeArrowheads="1"/>
          </p:cNvSpPr>
          <p:nvPr/>
        </p:nvSpPr>
        <p:spPr bwMode="auto">
          <a:xfrm rot="5400000">
            <a:off x="6159618" y="1106490"/>
            <a:ext cx="327025" cy="1504950"/>
          </a:xfrm>
          <a:prstGeom prst="can">
            <a:avLst>
              <a:gd name="adj" fmla="val 35265"/>
            </a:avLst>
          </a:prstGeom>
          <a:solidFill>
            <a:srgbClr val="9FB7D3">
              <a:alpha val="45000"/>
            </a:srgbClr>
          </a:solidFill>
          <a:ln w="28575">
            <a:solidFill>
              <a:schemeClr val="bg1">
                <a:alpha val="50195"/>
              </a:schemeClr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pPr eaLnBrk="0" hangingPunct="0"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ＭＳ Ｐゴシック" pitchFamily="34" charset="-128"/>
              </a:rPr>
              <a:t>          </a:t>
            </a:r>
          </a:p>
          <a:p>
            <a:pPr eaLnBrk="0" hangingPunct="0">
              <a:defRPr/>
            </a:pPr>
            <a:r>
              <a:rPr lang="en-US" sz="1200" b="1" dirty="0">
                <a:solidFill>
                  <a:srgbClr val="0070C0"/>
                </a:solidFill>
                <a:latin typeface="+mn-lt"/>
                <a:ea typeface="ＭＳ Ｐゴシック" pitchFamily="34" charset="-128"/>
              </a:rPr>
              <a:t>VXLAN</a:t>
            </a:r>
          </a:p>
          <a:p>
            <a:pPr eaLnBrk="0" hangingPunct="0">
              <a:defRPr/>
            </a:pPr>
            <a:endParaRPr lang="fr-FR" sz="1000" b="1" dirty="0">
              <a:solidFill>
                <a:srgbClr val="0070C0"/>
              </a:solidFill>
              <a:latin typeface="+mn-lt"/>
              <a:ea typeface="ＭＳ Ｐゴシック" pitchFamily="34" charset="-128"/>
            </a:endParaRPr>
          </a:p>
        </p:txBody>
      </p:sp>
      <p:pic>
        <p:nvPicPr>
          <p:cNvPr id="3" name="Picture 5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37556" y="1728789"/>
            <a:ext cx="423862" cy="2619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tx2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2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3" name="Content Placeholder 4"/>
          <p:cNvSpPr txBox="1">
            <a:spLocks/>
          </p:cNvSpPr>
          <p:nvPr/>
        </p:nvSpPr>
        <p:spPr>
          <a:xfrm>
            <a:off x="322263" y="3438525"/>
            <a:ext cx="9509125" cy="2754313"/>
          </a:xfrm>
          <a:prstGeom prst="rect">
            <a:avLst/>
          </a:prstGeom>
        </p:spPr>
        <p:txBody>
          <a:bodyPr/>
          <a:lstStyle>
            <a:lvl1pPr marL="176213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pitchFamily="34" charset="0"/>
              <a:buChar char="›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533400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892175" indent="-1793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25253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1614488" indent="-1809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3464" indent="-283464">
              <a:lnSpc>
                <a:spcPct val="200000"/>
              </a:lnSpc>
              <a:spcBef>
                <a:spcPts val="0"/>
              </a:spcBef>
              <a:spcAft>
                <a:spcPts val="672"/>
              </a:spcAft>
              <a:buClr>
                <a:srgbClr val="00B0F0"/>
              </a:buClr>
              <a:buSzPct val="70000"/>
              <a:buFont typeface="Arial"/>
              <a:buChar char="›"/>
              <a:defRPr/>
            </a:pPr>
            <a:r>
              <a:rPr lang="ru-RU" sz="2000" dirty="0" smtClean="0"/>
              <a:t>Быстрая адаптация в </a:t>
            </a:r>
            <a:r>
              <a:rPr lang="ru-RU" sz="2000" dirty="0" err="1" smtClean="0"/>
              <a:t>ЦоД</a:t>
            </a:r>
            <a:endParaRPr lang="en-US" sz="2000" dirty="0" smtClean="0"/>
          </a:p>
          <a:p>
            <a:pPr marL="740664" indent="-283464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defRPr/>
            </a:pPr>
            <a:r>
              <a:rPr lang="ru-RU" sz="1800" dirty="0" smtClean="0">
                <a:latin typeface="Ericsson Sans Regular"/>
                <a:ea typeface="Ericsson Sans Regular"/>
                <a:cs typeface="Ericsson Sans Regular"/>
              </a:rPr>
              <a:t>Поддерживается гипервизорами и </a:t>
            </a:r>
            <a:r>
              <a:rPr lang="ru-RU" sz="1800" dirty="0" err="1" smtClean="0">
                <a:latin typeface="Ericsson Sans Regular"/>
                <a:ea typeface="Ericsson Sans Regular"/>
                <a:cs typeface="Ericsson Sans Regular"/>
              </a:rPr>
              <a:t>софтовыми</a:t>
            </a:r>
            <a:r>
              <a:rPr lang="ru-RU" sz="1800" dirty="0" smtClean="0">
                <a:latin typeface="Ericsson Sans Regular"/>
                <a:ea typeface="Ericsson Sans Regular"/>
                <a:cs typeface="Ericsson Sans Regular"/>
              </a:rPr>
              <a:t> </a:t>
            </a:r>
            <a:r>
              <a:rPr lang="ru-RU" sz="1800" dirty="0" err="1" smtClean="0">
                <a:latin typeface="Ericsson Sans Regular"/>
                <a:ea typeface="Ericsson Sans Regular"/>
                <a:cs typeface="Ericsson Sans Regular"/>
              </a:rPr>
              <a:t>свичами</a:t>
            </a:r>
            <a:r>
              <a:rPr lang="ru-RU" sz="1800" dirty="0" smtClean="0">
                <a:latin typeface="Ericsson Sans Regular"/>
                <a:ea typeface="Ericsson Sans Regular"/>
                <a:cs typeface="Ericsson Sans Regular"/>
              </a:rPr>
              <a:t> (</a:t>
            </a:r>
            <a:r>
              <a:rPr lang="en-US" sz="1800" dirty="0" smtClean="0">
                <a:latin typeface="Ericsson Sans Regular"/>
                <a:ea typeface="Ericsson Sans Regular"/>
                <a:cs typeface="Ericsson Sans Regular"/>
              </a:rPr>
              <a:t>OVS)</a:t>
            </a:r>
            <a:endParaRPr lang="ru-RU" sz="1800" dirty="0" smtClean="0">
              <a:latin typeface="Ericsson Sans Regular"/>
              <a:ea typeface="Ericsson Sans Regular"/>
              <a:cs typeface="Ericsson Sans Regular"/>
            </a:endParaRPr>
          </a:p>
          <a:p>
            <a:pPr marL="740664" indent="-283464">
              <a:lnSpc>
                <a:spcPct val="90000"/>
              </a:lnSpc>
              <a:spcBef>
                <a:spcPts val="0"/>
              </a:spcBef>
              <a:spcAft>
                <a:spcPts val="588"/>
              </a:spcAft>
              <a:defRPr/>
            </a:pPr>
            <a:r>
              <a:rPr lang="ru-RU" sz="1800" dirty="0" smtClean="0">
                <a:latin typeface="Ericsson Sans Regular"/>
                <a:ea typeface="Ericsson Sans Regular"/>
                <a:cs typeface="Ericsson Sans Regular"/>
              </a:rPr>
              <a:t>Поддерживается аппаратными </a:t>
            </a:r>
            <a:r>
              <a:rPr lang="ru-RU" sz="1800" dirty="0" err="1" smtClean="0">
                <a:latin typeface="Ericsson Sans Regular"/>
                <a:ea typeface="Ericsson Sans Regular"/>
                <a:cs typeface="Ericsson Sans Regular"/>
              </a:rPr>
              <a:t>свичами</a:t>
            </a:r>
            <a:r>
              <a:rPr lang="ru-RU" sz="1800" dirty="0" smtClean="0">
                <a:latin typeface="Ericsson Sans Regular"/>
                <a:ea typeface="Ericsson Sans Regular"/>
                <a:cs typeface="Ericsson Sans Regular"/>
              </a:rPr>
              <a:t> </a:t>
            </a:r>
            <a:r>
              <a:rPr lang="en-US" sz="1800" dirty="0" smtClean="0">
                <a:latin typeface="Ericsson Sans Regular"/>
                <a:ea typeface="Ericsson Sans Regular"/>
                <a:cs typeface="Ericsson Sans Regular"/>
              </a:rPr>
              <a:t>(Top Of Rack /  GW)</a:t>
            </a:r>
          </a:p>
          <a:p>
            <a:pPr marL="283464" indent="-283464">
              <a:lnSpc>
                <a:spcPct val="90000"/>
              </a:lnSpc>
              <a:spcBef>
                <a:spcPts val="0"/>
              </a:spcBef>
              <a:spcAft>
                <a:spcPts val="672"/>
              </a:spcAft>
              <a:defRPr/>
            </a:pPr>
            <a:r>
              <a:rPr lang="ru-RU" sz="2000" dirty="0" smtClean="0">
                <a:latin typeface="Ericsson Sans Regular"/>
                <a:ea typeface="Ericsson Sans Regular"/>
                <a:cs typeface="Ericsson Sans Regular"/>
              </a:rPr>
              <a:t>Хорошие возможности по балансированию </a:t>
            </a:r>
            <a:r>
              <a:rPr lang="en-US" sz="2000" dirty="0" smtClean="0">
                <a:latin typeface="Ericsson Sans Regular"/>
                <a:ea typeface="Ericsson Sans Regular"/>
                <a:cs typeface="Ericsson Sans Regular"/>
              </a:rPr>
              <a:t>(UDP </a:t>
            </a:r>
            <a:r>
              <a:rPr lang="ru-RU" sz="2000" dirty="0" smtClean="0">
                <a:latin typeface="Ericsson Sans Regular"/>
                <a:ea typeface="Ericsson Sans Regular"/>
                <a:cs typeface="Ericsson Sans Regular"/>
              </a:rPr>
              <a:t>транспорт)</a:t>
            </a:r>
            <a:endParaRPr lang="en-US" sz="2000" dirty="0" smtClean="0">
              <a:latin typeface="Ericsson Sans Regular"/>
              <a:ea typeface="Ericsson Sans Regular"/>
              <a:cs typeface="Ericsson Sans Regular"/>
            </a:endParaRPr>
          </a:p>
          <a:p>
            <a:pPr marL="283464" indent="-283464">
              <a:lnSpc>
                <a:spcPct val="90000"/>
              </a:lnSpc>
              <a:spcBef>
                <a:spcPts val="0"/>
              </a:spcBef>
              <a:spcAft>
                <a:spcPts val="672"/>
              </a:spcAft>
              <a:defRPr/>
            </a:pPr>
            <a:r>
              <a:rPr lang="ru-RU" sz="2000" dirty="0" smtClean="0">
                <a:latin typeface="Ericsson Sans Regular" charset="0"/>
              </a:rPr>
              <a:t>Прозрачный </a:t>
            </a:r>
            <a:r>
              <a:rPr lang="en-US" sz="2000" dirty="0" smtClean="0">
                <a:latin typeface="Ericsson Sans Regular" charset="0"/>
              </a:rPr>
              <a:t>Layer2 </a:t>
            </a:r>
            <a:r>
              <a:rPr lang="ru-RU" sz="2000" dirty="0" smtClean="0">
                <a:latin typeface="Ericsson Sans Regular" charset="0"/>
              </a:rPr>
              <a:t>транспорт</a:t>
            </a:r>
          </a:p>
          <a:p>
            <a:pPr marL="640651" lvl="1" indent="-283464">
              <a:lnSpc>
                <a:spcPct val="90000"/>
              </a:lnSpc>
              <a:spcBef>
                <a:spcPts val="0"/>
              </a:spcBef>
              <a:spcAft>
                <a:spcPts val="672"/>
              </a:spcAft>
              <a:defRPr/>
            </a:pPr>
            <a:r>
              <a:rPr lang="ru-RU" sz="1800" dirty="0" smtClean="0">
                <a:latin typeface="Ericsson Sans Regular" charset="0"/>
              </a:rPr>
              <a:t>Прозрачность к трафику домашних приложений, протоколов и служб </a:t>
            </a:r>
            <a:r>
              <a:rPr lang="en-US" sz="1800" dirty="0" smtClean="0">
                <a:latin typeface="Ericsson Sans Regular" charset="0"/>
              </a:rPr>
              <a:t>(DLNA/UPNP, ARPs)</a:t>
            </a:r>
          </a:p>
          <a:p>
            <a:pPr marL="640651" lvl="1" indent="-283464">
              <a:lnSpc>
                <a:spcPct val="90000"/>
              </a:lnSpc>
              <a:spcBef>
                <a:spcPts val="0"/>
              </a:spcBef>
              <a:spcAft>
                <a:spcPts val="672"/>
              </a:spcAft>
              <a:defRPr/>
            </a:pPr>
            <a:r>
              <a:rPr lang="ru-RU" sz="1800" dirty="0" smtClean="0">
                <a:latin typeface="Ericsson Sans Regular" charset="0"/>
              </a:rPr>
              <a:t>Сохранность</a:t>
            </a:r>
            <a:r>
              <a:rPr lang="en-US" sz="1800" dirty="0" smtClean="0">
                <a:latin typeface="Ericsson Sans Regular" charset="0"/>
              </a:rPr>
              <a:t> Ethernet </a:t>
            </a:r>
            <a:r>
              <a:rPr lang="ru-RU" sz="1800" dirty="0" smtClean="0">
                <a:latin typeface="Ericsson Sans Regular" charset="0"/>
              </a:rPr>
              <a:t>кадра </a:t>
            </a:r>
            <a:r>
              <a:rPr lang="en-US" sz="1800" dirty="0" smtClean="0">
                <a:latin typeface="Ericsson Sans Regular" charset="0"/>
              </a:rPr>
              <a:t>/MAC </a:t>
            </a:r>
            <a:r>
              <a:rPr lang="ru-RU" sz="1800" dirty="0" smtClean="0">
                <a:latin typeface="Ericsson Sans Regular" charset="0"/>
              </a:rPr>
              <a:t>уровня (идентификация устройств)</a:t>
            </a:r>
            <a:endParaRPr lang="en-US" sz="1800" dirty="0" smtClean="0">
              <a:latin typeface="Ericsson Sans Regular" charset="0"/>
            </a:endParaRPr>
          </a:p>
          <a:p>
            <a:pPr marL="283464" indent="-283464">
              <a:lnSpc>
                <a:spcPct val="90000"/>
              </a:lnSpc>
              <a:spcBef>
                <a:spcPts val="0"/>
              </a:spcBef>
              <a:spcAft>
                <a:spcPts val="672"/>
              </a:spcAft>
              <a:defRPr/>
            </a:pPr>
            <a:endParaRPr lang="en-US" dirty="0" smtClean="0"/>
          </a:p>
        </p:txBody>
      </p:sp>
      <p:grpSp>
        <p:nvGrpSpPr>
          <p:cNvPr id="64" name="Group 143"/>
          <p:cNvGrpSpPr>
            <a:grpSpLocks noChangeAspect="1"/>
          </p:cNvGrpSpPr>
          <p:nvPr/>
        </p:nvGrpSpPr>
        <p:grpSpPr bwMode="auto">
          <a:xfrm>
            <a:off x="4396556" y="1515646"/>
            <a:ext cx="1162049" cy="1696485"/>
            <a:chOff x="1275" y="2478"/>
            <a:chExt cx="966" cy="13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5" name="Group 144"/>
            <p:cNvGrpSpPr>
              <a:grpSpLocks noChangeAspect="1"/>
            </p:cNvGrpSpPr>
            <p:nvPr/>
          </p:nvGrpSpPr>
          <p:grpSpPr bwMode="auto">
            <a:xfrm>
              <a:off x="1275" y="2478"/>
              <a:ext cx="966" cy="1391"/>
              <a:chOff x="1275" y="2478"/>
              <a:chExt cx="966" cy="1391"/>
            </a:xfrm>
          </p:grpSpPr>
          <p:sp>
            <p:nvSpPr>
              <p:cNvPr id="67" name="AutoShape 145"/>
              <p:cNvSpPr>
                <a:spLocks noChangeAspect="1" noChangeArrowheads="1"/>
              </p:cNvSpPr>
              <p:nvPr/>
            </p:nvSpPr>
            <p:spPr bwMode="auto">
              <a:xfrm>
                <a:off x="1294" y="2497"/>
                <a:ext cx="929" cy="1353"/>
              </a:xfrm>
              <a:prstGeom prst="roundRect">
                <a:avLst>
                  <a:gd name="adj" fmla="val 7889"/>
                </a:avLst>
              </a:prstGeom>
              <a:solidFill>
                <a:srgbClr val="FFFFFF"/>
              </a:solidFill>
              <a:ln w="12700" algn="ctr">
                <a:noFill/>
                <a:round/>
                <a:headEnd/>
                <a:tailEnd/>
              </a:ln>
              <a:effectLst/>
            </p:spPr>
            <p:txBody>
              <a:bodyPr wrap="none" lIns="0" rIns="0" anchor="ctr"/>
              <a:lstStyle/>
              <a:p>
                <a:pPr algn="ctr">
                  <a:defRPr/>
                </a:pPr>
                <a:endParaRPr lang="sv-SE">
                  <a:solidFill>
                    <a:srgbClr val="7030A0"/>
                  </a:solidFill>
                  <a:latin typeface="Arial" charset="0"/>
                </a:endParaRPr>
              </a:p>
            </p:txBody>
          </p:sp>
          <p:sp>
            <p:nvSpPr>
              <p:cNvPr id="68" name="Freeform 146"/>
              <p:cNvSpPr>
                <a:spLocks noChangeAspect="1" noEditPoints="1"/>
              </p:cNvSpPr>
              <p:nvPr/>
            </p:nvSpPr>
            <p:spPr bwMode="auto">
              <a:xfrm>
                <a:off x="1275" y="2478"/>
                <a:ext cx="966" cy="1391"/>
              </a:xfrm>
              <a:custGeom>
                <a:avLst/>
                <a:gdLst/>
                <a:ahLst/>
                <a:cxnLst>
                  <a:cxn ang="0">
                    <a:pos x="409" y="40"/>
                  </a:cxn>
                  <a:cxn ang="0">
                    <a:pos x="0" y="40"/>
                  </a:cxn>
                  <a:cxn ang="0">
                    <a:pos x="369" y="589"/>
                  </a:cxn>
                  <a:cxn ang="0">
                    <a:pos x="401" y="83"/>
                  </a:cxn>
                  <a:cxn ang="0">
                    <a:pos x="369" y="573"/>
                  </a:cxn>
                  <a:cxn ang="0">
                    <a:pos x="16" y="40"/>
                  </a:cxn>
                  <a:cxn ang="0">
                    <a:pos x="393" y="40"/>
                  </a:cxn>
                  <a:cxn ang="0">
                    <a:pos x="148" y="171"/>
                  </a:cxn>
                  <a:cxn ang="0">
                    <a:pos x="269" y="160"/>
                  </a:cxn>
                  <a:cxn ang="0">
                    <a:pos x="198" y="46"/>
                  </a:cxn>
                  <a:cxn ang="0">
                    <a:pos x="148" y="171"/>
                  </a:cxn>
                  <a:cxn ang="0">
                    <a:pos x="161" y="155"/>
                  </a:cxn>
                  <a:cxn ang="0">
                    <a:pos x="315" y="335"/>
                  </a:cxn>
                  <a:cxn ang="0">
                    <a:pos x="352" y="301"/>
                  </a:cxn>
                  <a:cxn ang="0">
                    <a:pos x="353" y="299"/>
                  </a:cxn>
                  <a:cxn ang="0">
                    <a:pos x="354" y="296"/>
                  </a:cxn>
                  <a:cxn ang="0">
                    <a:pos x="354" y="294"/>
                  </a:cxn>
                  <a:cxn ang="0">
                    <a:pos x="353" y="292"/>
                  </a:cxn>
                  <a:cxn ang="0">
                    <a:pos x="320" y="259"/>
                  </a:cxn>
                  <a:cxn ang="0">
                    <a:pos x="327" y="288"/>
                  </a:cxn>
                  <a:cxn ang="0">
                    <a:pos x="148" y="304"/>
                  </a:cxn>
                  <a:cxn ang="0">
                    <a:pos x="309" y="333"/>
                  </a:cxn>
                  <a:cxn ang="0">
                    <a:pos x="354" y="206"/>
                  </a:cxn>
                  <a:cxn ang="0">
                    <a:pos x="353" y="204"/>
                  </a:cxn>
                  <a:cxn ang="0">
                    <a:pos x="309" y="172"/>
                  </a:cxn>
                  <a:cxn ang="0">
                    <a:pos x="148" y="201"/>
                  </a:cxn>
                  <a:cxn ang="0">
                    <a:pos x="327" y="217"/>
                  </a:cxn>
                  <a:cxn ang="0">
                    <a:pos x="309" y="245"/>
                  </a:cxn>
                  <a:cxn ang="0">
                    <a:pos x="352" y="214"/>
                  </a:cxn>
                  <a:cxn ang="0">
                    <a:pos x="353" y="212"/>
                  </a:cxn>
                  <a:cxn ang="0">
                    <a:pos x="354" y="209"/>
                  </a:cxn>
                  <a:cxn ang="0">
                    <a:pos x="270" y="340"/>
                  </a:cxn>
                  <a:cxn ang="0">
                    <a:pos x="100" y="314"/>
                  </a:cxn>
                  <a:cxn ang="0">
                    <a:pos x="58" y="334"/>
                  </a:cxn>
                  <a:cxn ang="0">
                    <a:pos x="56" y="337"/>
                  </a:cxn>
                  <a:cxn ang="0">
                    <a:pos x="56" y="339"/>
                  </a:cxn>
                  <a:cxn ang="0">
                    <a:pos x="56" y="341"/>
                  </a:cxn>
                  <a:cxn ang="0">
                    <a:pos x="57" y="343"/>
                  </a:cxn>
                  <a:cxn ang="0">
                    <a:pos x="58" y="345"/>
                  </a:cxn>
                  <a:cxn ang="0">
                    <a:pos x="100" y="377"/>
                  </a:cxn>
                  <a:cxn ang="0">
                    <a:pos x="262" y="348"/>
                  </a:cxn>
                  <a:cxn ang="0">
                    <a:pos x="89" y="215"/>
                  </a:cxn>
                  <a:cxn ang="0">
                    <a:pos x="57" y="248"/>
                  </a:cxn>
                  <a:cxn ang="0">
                    <a:pos x="56" y="251"/>
                  </a:cxn>
                  <a:cxn ang="0">
                    <a:pos x="56" y="253"/>
                  </a:cxn>
                  <a:cxn ang="0">
                    <a:pos x="56" y="255"/>
                  </a:cxn>
                  <a:cxn ang="0">
                    <a:pos x="58" y="258"/>
                  </a:cxn>
                  <a:cxn ang="0">
                    <a:pos x="100" y="289"/>
                  </a:cxn>
                  <a:cxn ang="0">
                    <a:pos x="83" y="260"/>
                  </a:cxn>
                  <a:cxn ang="0">
                    <a:pos x="262" y="244"/>
                  </a:cxn>
                  <a:cxn ang="0">
                    <a:pos x="100" y="215"/>
                  </a:cxn>
                </a:cxnLst>
                <a:rect l="0" t="0" r="r" b="b"/>
                <a:pathLst>
                  <a:path w="409" h="589">
                    <a:moveTo>
                      <a:pt x="401" y="67"/>
                    </a:moveTo>
                    <a:cubicBezTo>
                      <a:pt x="406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2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2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6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3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7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7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3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148" y="171"/>
                    </a:moveTo>
                    <a:cubicBezTo>
                      <a:pt x="262" y="171"/>
                      <a:pt x="262" y="171"/>
                      <a:pt x="262" y="171"/>
                    </a:cubicBezTo>
                    <a:cubicBezTo>
                      <a:pt x="265" y="171"/>
                      <a:pt x="267" y="170"/>
                      <a:pt x="269" y="167"/>
                    </a:cubicBezTo>
                    <a:cubicBezTo>
                      <a:pt x="270" y="165"/>
                      <a:pt x="270" y="162"/>
                      <a:pt x="269" y="160"/>
                    </a:cubicBezTo>
                    <a:cubicBezTo>
                      <a:pt x="212" y="46"/>
                      <a:pt x="212" y="46"/>
                      <a:pt x="212" y="46"/>
                    </a:cubicBezTo>
                    <a:cubicBezTo>
                      <a:pt x="211" y="43"/>
                      <a:pt x="208" y="41"/>
                      <a:pt x="205" y="41"/>
                    </a:cubicBezTo>
                    <a:cubicBezTo>
                      <a:pt x="202" y="41"/>
                      <a:pt x="199" y="43"/>
                      <a:pt x="198" y="46"/>
                    </a:cubicBezTo>
                    <a:cubicBezTo>
                      <a:pt x="141" y="160"/>
                      <a:pt x="141" y="160"/>
                      <a:pt x="141" y="160"/>
                    </a:cubicBezTo>
                    <a:cubicBezTo>
                      <a:pt x="139" y="162"/>
                      <a:pt x="140" y="165"/>
                      <a:pt x="141" y="167"/>
                    </a:cubicBezTo>
                    <a:cubicBezTo>
                      <a:pt x="142" y="170"/>
                      <a:pt x="145" y="171"/>
                      <a:pt x="148" y="171"/>
                    </a:cubicBezTo>
                    <a:close/>
                    <a:moveTo>
                      <a:pt x="205" y="67"/>
                    </a:moveTo>
                    <a:cubicBezTo>
                      <a:pt x="249" y="155"/>
                      <a:pt x="249" y="155"/>
                      <a:pt x="249" y="155"/>
                    </a:cubicBezTo>
                    <a:cubicBezTo>
                      <a:pt x="161" y="155"/>
                      <a:pt x="161" y="155"/>
                      <a:pt x="161" y="155"/>
                    </a:cubicBezTo>
                    <a:lnTo>
                      <a:pt x="205" y="67"/>
                    </a:lnTo>
                    <a:close/>
                    <a:moveTo>
                      <a:pt x="309" y="333"/>
                    </a:moveTo>
                    <a:cubicBezTo>
                      <a:pt x="311" y="334"/>
                      <a:pt x="313" y="335"/>
                      <a:pt x="315" y="335"/>
                    </a:cubicBezTo>
                    <a:cubicBezTo>
                      <a:pt x="317" y="335"/>
                      <a:pt x="319" y="334"/>
                      <a:pt x="320" y="333"/>
                    </a:cubicBezTo>
                    <a:cubicBezTo>
                      <a:pt x="352" y="302"/>
                      <a:pt x="352" y="302"/>
                      <a:pt x="352" y="302"/>
                    </a:cubicBezTo>
                    <a:cubicBezTo>
                      <a:pt x="352" y="302"/>
                      <a:pt x="352" y="301"/>
                      <a:pt x="352" y="301"/>
                    </a:cubicBezTo>
                    <a:cubicBezTo>
                      <a:pt x="352" y="301"/>
                      <a:pt x="352" y="301"/>
                      <a:pt x="353" y="300"/>
                    </a:cubicBezTo>
                    <a:cubicBezTo>
                      <a:pt x="353" y="300"/>
                      <a:pt x="353" y="300"/>
                      <a:pt x="353" y="300"/>
                    </a:cubicBezTo>
                    <a:cubicBezTo>
                      <a:pt x="353" y="300"/>
                      <a:pt x="353" y="299"/>
                      <a:pt x="353" y="299"/>
                    </a:cubicBezTo>
                    <a:cubicBezTo>
                      <a:pt x="354" y="299"/>
                      <a:pt x="354" y="298"/>
                      <a:pt x="354" y="298"/>
                    </a:cubicBezTo>
                    <a:cubicBezTo>
                      <a:pt x="354" y="298"/>
                      <a:pt x="354" y="298"/>
                      <a:pt x="354" y="297"/>
                    </a:cubicBezTo>
                    <a:cubicBezTo>
                      <a:pt x="354" y="297"/>
                      <a:pt x="354" y="297"/>
                      <a:pt x="354" y="296"/>
                    </a:cubicBezTo>
                    <a:cubicBezTo>
                      <a:pt x="354" y="296"/>
                      <a:pt x="354" y="296"/>
                      <a:pt x="354" y="296"/>
                    </a:cubicBezTo>
                    <a:cubicBezTo>
                      <a:pt x="354" y="296"/>
                      <a:pt x="354" y="296"/>
                      <a:pt x="354" y="296"/>
                    </a:cubicBezTo>
                    <a:cubicBezTo>
                      <a:pt x="354" y="295"/>
                      <a:pt x="354" y="295"/>
                      <a:pt x="354" y="294"/>
                    </a:cubicBezTo>
                    <a:cubicBezTo>
                      <a:pt x="354" y="294"/>
                      <a:pt x="354" y="294"/>
                      <a:pt x="354" y="294"/>
                    </a:cubicBezTo>
                    <a:cubicBezTo>
                      <a:pt x="354" y="293"/>
                      <a:pt x="354" y="293"/>
                      <a:pt x="353" y="293"/>
                    </a:cubicBezTo>
                    <a:cubicBezTo>
                      <a:pt x="353" y="293"/>
                      <a:pt x="353" y="292"/>
                      <a:pt x="353" y="292"/>
                    </a:cubicBezTo>
                    <a:cubicBezTo>
                      <a:pt x="353" y="292"/>
                      <a:pt x="353" y="292"/>
                      <a:pt x="353" y="291"/>
                    </a:cubicBezTo>
                    <a:cubicBezTo>
                      <a:pt x="352" y="291"/>
                      <a:pt x="352" y="291"/>
                      <a:pt x="352" y="290"/>
                    </a:cubicBezTo>
                    <a:cubicBezTo>
                      <a:pt x="320" y="259"/>
                      <a:pt x="320" y="259"/>
                      <a:pt x="320" y="259"/>
                    </a:cubicBezTo>
                    <a:cubicBezTo>
                      <a:pt x="317" y="256"/>
                      <a:pt x="312" y="256"/>
                      <a:pt x="309" y="259"/>
                    </a:cubicBezTo>
                    <a:cubicBezTo>
                      <a:pt x="306" y="262"/>
                      <a:pt x="306" y="267"/>
                      <a:pt x="309" y="270"/>
                    </a:cubicBezTo>
                    <a:cubicBezTo>
                      <a:pt x="327" y="288"/>
                      <a:pt x="327" y="288"/>
                      <a:pt x="327" y="288"/>
                    </a:cubicBezTo>
                    <a:cubicBezTo>
                      <a:pt x="148" y="288"/>
                      <a:pt x="148" y="288"/>
                      <a:pt x="148" y="288"/>
                    </a:cubicBezTo>
                    <a:cubicBezTo>
                      <a:pt x="143" y="288"/>
                      <a:pt x="140" y="291"/>
                      <a:pt x="140" y="296"/>
                    </a:cubicBezTo>
                    <a:cubicBezTo>
                      <a:pt x="140" y="300"/>
                      <a:pt x="143" y="304"/>
                      <a:pt x="148" y="304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09" y="322"/>
                      <a:pt x="309" y="322"/>
                      <a:pt x="309" y="322"/>
                    </a:cubicBezTo>
                    <a:cubicBezTo>
                      <a:pt x="306" y="325"/>
                      <a:pt x="306" y="330"/>
                      <a:pt x="309" y="333"/>
                    </a:cubicBezTo>
                    <a:close/>
                    <a:moveTo>
                      <a:pt x="354" y="208"/>
                    </a:moveTo>
                    <a:cubicBezTo>
                      <a:pt x="354" y="208"/>
                      <a:pt x="354" y="207"/>
                      <a:pt x="354" y="207"/>
                    </a:cubicBezTo>
                    <a:cubicBezTo>
                      <a:pt x="354" y="207"/>
                      <a:pt x="354" y="206"/>
                      <a:pt x="354" y="206"/>
                    </a:cubicBezTo>
                    <a:cubicBezTo>
                      <a:pt x="354" y="206"/>
                      <a:pt x="354" y="206"/>
                      <a:pt x="353" y="205"/>
                    </a:cubicBezTo>
                    <a:cubicBezTo>
                      <a:pt x="353" y="205"/>
                      <a:pt x="353" y="205"/>
                      <a:pt x="353" y="204"/>
                    </a:cubicBezTo>
                    <a:cubicBezTo>
                      <a:pt x="353" y="204"/>
                      <a:pt x="353" y="204"/>
                      <a:pt x="353" y="204"/>
                    </a:cubicBezTo>
                    <a:cubicBezTo>
                      <a:pt x="352" y="204"/>
                      <a:pt x="352" y="203"/>
                      <a:pt x="352" y="203"/>
                    </a:cubicBezTo>
                    <a:cubicBezTo>
                      <a:pt x="320" y="172"/>
                      <a:pt x="320" y="172"/>
                      <a:pt x="320" y="172"/>
                    </a:cubicBezTo>
                    <a:cubicBezTo>
                      <a:pt x="317" y="168"/>
                      <a:pt x="312" y="168"/>
                      <a:pt x="309" y="172"/>
                    </a:cubicBezTo>
                    <a:cubicBezTo>
                      <a:pt x="306" y="175"/>
                      <a:pt x="306" y="180"/>
                      <a:pt x="309" y="183"/>
                    </a:cubicBezTo>
                    <a:cubicBezTo>
                      <a:pt x="327" y="201"/>
                      <a:pt x="327" y="201"/>
                      <a:pt x="327" y="201"/>
                    </a:cubicBezTo>
                    <a:cubicBezTo>
                      <a:pt x="148" y="201"/>
                      <a:pt x="148" y="201"/>
                      <a:pt x="148" y="201"/>
                    </a:cubicBezTo>
                    <a:cubicBezTo>
                      <a:pt x="143" y="201"/>
                      <a:pt x="140" y="204"/>
                      <a:pt x="140" y="209"/>
                    </a:cubicBezTo>
                    <a:cubicBezTo>
                      <a:pt x="140" y="213"/>
                      <a:pt x="143" y="217"/>
                      <a:pt x="148" y="217"/>
                    </a:cubicBezTo>
                    <a:cubicBezTo>
                      <a:pt x="327" y="217"/>
                      <a:pt x="327" y="217"/>
                      <a:pt x="327" y="217"/>
                    </a:cubicBezTo>
                    <a:cubicBezTo>
                      <a:pt x="309" y="234"/>
                      <a:pt x="309" y="234"/>
                      <a:pt x="309" y="234"/>
                    </a:cubicBezTo>
                    <a:cubicBezTo>
                      <a:pt x="309" y="234"/>
                      <a:pt x="309" y="234"/>
                      <a:pt x="309" y="234"/>
                    </a:cubicBezTo>
                    <a:cubicBezTo>
                      <a:pt x="306" y="237"/>
                      <a:pt x="306" y="242"/>
                      <a:pt x="309" y="245"/>
                    </a:cubicBezTo>
                    <a:cubicBezTo>
                      <a:pt x="311" y="247"/>
                      <a:pt x="313" y="248"/>
                      <a:pt x="315" y="248"/>
                    </a:cubicBezTo>
                    <a:cubicBezTo>
                      <a:pt x="317" y="248"/>
                      <a:pt x="319" y="247"/>
                      <a:pt x="320" y="245"/>
                    </a:cubicBezTo>
                    <a:cubicBezTo>
                      <a:pt x="352" y="214"/>
                      <a:pt x="352" y="214"/>
                      <a:pt x="352" y="214"/>
                    </a:cubicBezTo>
                    <a:cubicBezTo>
                      <a:pt x="352" y="214"/>
                      <a:pt x="352" y="213"/>
                      <a:pt x="353" y="213"/>
                    </a:cubicBezTo>
                    <a:cubicBezTo>
                      <a:pt x="353" y="213"/>
                      <a:pt x="353" y="213"/>
                      <a:pt x="353" y="213"/>
                    </a:cubicBezTo>
                    <a:cubicBezTo>
                      <a:pt x="353" y="212"/>
                      <a:pt x="353" y="212"/>
                      <a:pt x="353" y="212"/>
                    </a:cubicBezTo>
                    <a:cubicBezTo>
                      <a:pt x="354" y="211"/>
                      <a:pt x="354" y="211"/>
                      <a:pt x="354" y="211"/>
                    </a:cubicBezTo>
                    <a:cubicBezTo>
                      <a:pt x="354" y="211"/>
                      <a:pt x="354" y="210"/>
                      <a:pt x="354" y="210"/>
                    </a:cubicBezTo>
                    <a:cubicBezTo>
                      <a:pt x="354" y="210"/>
                      <a:pt x="354" y="209"/>
                      <a:pt x="354" y="209"/>
                    </a:cubicBezTo>
                    <a:cubicBezTo>
                      <a:pt x="354" y="209"/>
                      <a:pt x="354" y="209"/>
                      <a:pt x="354" y="209"/>
                    </a:cubicBezTo>
                    <a:cubicBezTo>
                      <a:pt x="354" y="208"/>
                      <a:pt x="354" y="208"/>
                      <a:pt x="354" y="208"/>
                    </a:cubicBezTo>
                    <a:close/>
                    <a:moveTo>
                      <a:pt x="270" y="340"/>
                    </a:moveTo>
                    <a:cubicBezTo>
                      <a:pt x="270" y="335"/>
                      <a:pt x="266" y="332"/>
                      <a:pt x="262" y="332"/>
                    </a:cubicBezTo>
                    <a:cubicBezTo>
                      <a:pt x="83" y="332"/>
                      <a:pt x="83" y="332"/>
                      <a:pt x="83" y="332"/>
                    </a:cubicBezTo>
                    <a:cubicBezTo>
                      <a:pt x="100" y="314"/>
                      <a:pt x="100" y="314"/>
                      <a:pt x="100" y="314"/>
                    </a:cubicBezTo>
                    <a:cubicBezTo>
                      <a:pt x="104" y="311"/>
                      <a:pt x="104" y="306"/>
                      <a:pt x="100" y="303"/>
                    </a:cubicBezTo>
                    <a:cubicBezTo>
                      <a:pt x="97" y="300"/>
                      <a:pt x="92" y="300"/>
                      <a:pt x="89" y="303"/>
                    </a:cubicBezTo>
                    <a:cubicBezTo>
                      <a:pt x="58" y="334"/>
                      <a:pt x="58" y="334"/>
                      <a:pt x="58" y="334"/>
                    </a:cubicBezTo>
                    <a:cubicBezTo>
                      <a:pt x="57" y="334"/>
                      <a:pt x="57" y="335"/>
                      <a:pt x="57" y="335"/>
                    </a:cubicBezTo>
                    <a:cubicBezTo>
                      <a:pt x="57" y="335"/>
                      <a:pt x="57" y="336"/>
                      <a:pt x="57" y="336"/>
                    </a:cubicBezTo>
                    <a:cubicBezTo>
                      <a:pt x="56" y="336"/>
                      <a:pt x="56" y="336"/>
                      <a:pt x="56" y="337"/>
                    </a:cubicBezTo>
                    <a:cubicBezTo>
                      <a:pt x="56" y="337"/>
                      <a:pt x="56" y="337"/>
                      <a:pt x="56" y="337"/>
                    </a:cubicBezTo>
                    <a:cubicBezTo>
                      <a:pt x="56" y="338"/>
                      <a:pt x="56" y="338"/>
                      <a:pt x="56" y="338"/>
                    </a:cubicBezTo>
                    <a:cubicBezTo>
                      <a:pt x="56" y="339"/>
                      <a:pt x="56" y="339"/>
                      <a:pt x="56" y="339"/>
                    </a:cubicBezTo>
                    <a:cubicBezTo>
                      <a:pt x="56" y="339"/>
                      <a:pt x="55" y="340"/>
                      <a:pt x="55" y="340"/>
                    </a:cubicBezTo>
                    <a:cubicBezTo>
                      <a:pt x="55" y="340"/>
                      <a:pt x="56" y="340"/>
                      <a:pt x="56" y="340"/>
                    </a:cubicBezTo>
                    <a:cubicBezTo>
                      <a:pt x="56" y="340"/>
                      <a:pt x="56" y="341"/>
                      <a:pt x="56" y="341"/>
                    </a:cubicBezTo>
                    <a:cubicBezTo>
                      <a:pt x="56" y="341"/>
                      <a:pt x="56" y="342"/>
                      <a:pt x="56" y="342"/>
                    </a:cubicBezTo>
                    <a:cubicBezTo>
                      <a:pt x="56" y="342"/>
                      <a:pt x="56" y="342"/>
                      <a:pt x="56" y="343"/>
                    </a:cubicBezTo>
                    <a:cubicBezTo>
                      <a:pt x="56" y="343"/>
                      <a:pt x="56" y="343"/>
                      <a:pt x="57" y="343"/>
                    </a:cubicBezTo>
                    <a:cubicBezTo>
                      <a:pt x="57" y="344"/>
                      <a:pt x="57" y="344"/>
                      <a:pt x="57" y="344"/>
                    </a:cubicBezTo>
                    <a:cubicBezTo>
                      <a:pt x="57" y="344"/>
                      <a:pt x="57" y="345"/>
                      <a:pt x="58" y="345"/>
                    </a:cubicBezTo>
                    <a:cubicBezTo>
                      <a:pt x="58" y="345"/>
                      <a:pt x="58" y="345"/>
                      <a:pt x="58" y="345"/>
                    </a:cubicBezTo>
                    <a:cubicBezTo>
                      <a:pt x="89" y="377"/>
                      <a:pt x="89" y="377"/>
                      <a:pt x="89" y="377"/>
                    </a:cubicBezTo>
                    <a:cubicBezTo>
                      <a:pt x="91" y="378"/>
                      <a:pt x="93" y="379"/>
                      <a:pt x="95" y="379"/>
                    </a:cubicBezTo>
                    <a:cubicBezTo>
                      <a:pt x="97" y="379"/>
                      <a:pt x="99" y="378"/>
                      <a:pt x="100" y="377"/>
                    </a:cubicBezTo>
                    <a:cubicBezTo>
                      <a:pt x="104" y="373"/>
                      <a:pt x="104" y="368"/>
                      <a:pt x="100" y="365"/>
                    </a:cubicBezTo>
                    <a:cubicBezTo>
                      <a:pt x="83" y="348"/>
                      <a:pt x="83" y="348"/>
                      <a:pt x="83" y="348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266" y="348"/>
                      <a:pt x="270" y="344"/>
                      <a:pt x="270" y="340"/>
                    </a:cubicBezTo>
                    <a:close/>
                    <a:moveTo>
                      <a:pt x="100" y="215"/>
                    </a:moveTo>
                    <a:cubicBezTo>
                      <a:pt x="97" y="212"/>
                      <a:pt x="92" y="212"/>
                      <a:pt x="89" y="215"/>
                    </a:cubicBezTo>
                    <a:cubicBezTo>
                      <a:pt x="58" y="246"/>
                      <a:pt x="58" y="246"/>
                      <a:pt x="58" y="246"/>
                    </a:cubicBezTo>
                    <a:cubicBezTo>
                      <a:pt x="57" y="247"/>
                      <a:pt x="57" y="247"/>
                      <a:pt x="57" y="248"/>
                    </a:cubicBezTo>
                    <a:cubicBezTo>
                      <a:pt x="57" y="248"/>
                      <a:pt x="57" y="248"/>
                      <a:pt x="57" y="248"/>
                    </a:cubicBezTo>
                    <a:cubicBezTo>
                      <a:pt x="56" y="248"/>
                      <a:pt x="56" y="249"/>
                      <a:pt x="56" y="249"/>
                    </a:cubicBezTo>
                    <a:cubicBezTo>
                      <a:pt x="56" y="249"/>
                      <a:pt x="56" y="249"/>
                      <a:pt x="56" y="250"/>
                    </a:cubicBezTo>
                    <a:cubicBezTo>
                      <a:pt x="56" y="250"/>
                      <a:pt x="56" y="250"/>
                      <a:pt x="56" y="251"/>
                    </a:cubicBezTo>
                    <a:cubicBezTo>
                      <a:pt x="56" y="251"/>
                      <a:pt x="56" y="251"/>
                      <a:pt x="56" y="252"/>
                    </a:cubicBezTo>
                    <a:cubicBezTo>
                      <a:pt x="56" y="252"/>
                      <a:pt x="55" y="252"/>
                      <a:pt x="55" y="252"/>
                    </a:cubicBezTo>
                    <a:cubicBezTo>
                      <a:pt x="55" y="252"/>
                      <a:pt x="56" y="253"/>
                      <a:pt x="56" y="253"/>
                    </a:cubicBezTo>
                    <a:cubicBezTo>
                      <a:pt x="56" y="253"/>
                      <a:pt x="56" y="253"/>
                      <a:pt x="56" y="254"/>
                    </a:cubicBezTo>
                    <a:cubicBezTo>
                      <a:pt x="56" y="254"/>
                      <a:pt x="56" y="254"/>
                      <a:pt x="56" y="255"/>
                    </a:cubicBezTo>
                    <a:cubicBezTo>
                      <a:pt x="56" y="255"/>
                      <a:pt x="56" y="255"/>
                      <a:pt x="56" y="255"/>
                    </a:cubicBezTo>
                    <a:cubicBezTo>
                      <a:pt x="56" y="256"/>
                      <a:pt x="56" y="256"/>
                      <a:pt x="57" y="256"/>
                    </a:cubicBezTo>
                    <a:cubicBezTo>
                      <a:pt x="57" y="256"/>
                      <a:pt x="57" y="257"/>
                      <a:pt x="57" y="257"/>
                    </a:cubicBezTo>
                    <a:cubicBezTo>
                      <a:pt x="57" y="257"/>
                      <a:pt x="57" y="258"/>
                      <a:pt x="58" y="258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91" y="291"/>
                      <a:pt x="93" y="291"/>
                      <a:pt x="95" y="291"/>
                    </a:cubicBezTo>
                    <a:cubicBezTo>
                      <a:pt x="97" y="291"/>
                      <a:pt x="99" y="291"/>
                      <a:pt x="100" y="289"/>
                    </a:cubicBezTo>
                    <a:cubicBezTo>
                      <a:pt x="104" y="286"/>
                      <a:pt x="104" y="281"/>
                      <a:pt x="100" y="278"/>
                    </a:cubicBezTo>
                    <a:cubicBezTo>
                      <a:pt x="100" y="278"/>
                      <a:pt x="100" y="278"/>
                      <a:pt x="100" y="278"/>
                    </a:cubicBezTo>
                    <a:cubicBezTo>
                      <a:pt x="83" y="260"/>
                      <a:pt x="83" y="260"/>
                      <a:pt x="83" y="260"/>
                    </a:cubicBezTo>
                    <a:cubicBezTo>
                      <a:pt x="262" y="260"/>
                      <a:pt x="262" y="260"/>
                      <a:pt x="262" y="260"/>
                    </a:cubicBezTo>
                    <a:cubicBezTo>
                      <a:pt x="266" y="260"/>
                      <a:pt x="270" y="257"/>
                      <a:pt x="270" y="252"/>
                    </a:cubicBezTo>
                    <a:cubicBezTo>
                      <a:pt x="270" y="248"/>
                      <a:pt x="266" y="244"/>
                      <a:pt x="262" y="244"/>
                    </a:cubicBezTo>
                    <a:cubicBezTo>
                      <a:pt x="83" y="244"/>
                      <a:pt x="83" y="244"/>
                      <a:pt x="83" y="244"/>
                    </a:cubicBezTo>
                    <a:cubicBezTo>
                      <a:pt x="100" y="227"/>
                      <a:pt x="100" y="227"/>
                      <a:pt x="100" y="227"/>
                    </a:cubicBezTo>
                    <a:cubicBezTo>
                      <a:pt x="104" y="223"/>
                      <a:pt x="104" y="218"/>
                      <a:pt x="100" y="215"/>
                    </a:cubicBezTo>
                    <a:close/>
                  </a:path>
                </a:pathLst>
              </a:custGeom>
              <a:solidFill>
                <a:srgbClr val="703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>
                  <a:solidFill>
                    <a:srgbClr val="7030A0"/>
                  </a:solidFill>
                  <a:latin typeface="Arial" charset="0"/>
                </a:endParaRPr>
              </a:p>
            </p:txBody>
          </p:sp>
          <p:sp>
            <p:nvSpPr>
              <p:cNvPr id="69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1349" y="3385"/>
                <a:ext cx="816" cy="4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en-US" sz="1600" b="1" dirty="0">
                    <a:solidFill>
                      <a:srgbClr val="7030A0"/>
                    </a:solidFill>
                    <a:latin typeface="Arial" charset="0"/>
                  </a:rPr>
                  <a:t>VHGW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600" b="1" dirty="0">
                    <a:solidFill>
                      <a:srgbClr val="7030A0"/>
                    </a:solidFill>
                    <a:latin typeface="Arial" charset="0"/>
                  </a:rPr>
                  <a:t>BNG</a:t>
                </a:r>
                <a:endParaRPr lang="sv-SE" sz="1600" b="1" dirty="0">
                  <a:solidFill>
                    <a:srgbClr val="7030A0"/>
                  </a:solidFill>
                  <a:latin typeface="Arial" charset="0"/>
                </a:endParaRPr>
              </a:p>
            </p:txBody>
          </p:sp>
        </p:grpSp>
        <p:sp>
          <p:nvSpPr>
            <p:cNvPr id="66" name="AutoShape 148"/>
            <p:cNvSpPr>
              <a:spLocks noChangeAspect="1" noChangeArrowheads="1"/>
            </p:cNvSpPr>
            <p:nvPr/>
          </p:nvSpPr>
          <p:spPr bwMode="auto">
            <a:xfrm>
              <a:off x="1276" y="2478"/>
              <a:ext cx="964" cy="1388"/>
            </a:xfrm>
            <a:prstGeom prst="roundRect">
              <a:avLst>
                <a:gd name="adj" fmla="val 9542"/>
              </a:avLst>
            </a:prstGeom>
            <a:noFill/>
            <a:ln w="12700" algn="ctr">
              <a:noFill/>
              <a:round/>
              <a:headEnd/>
              <a:tailEnd/>
            </a:ln>
            <a:effectLst/>
          </p:spPr>
          <p:txBody>
            <a:bodyPr wrap="none" lIns="0" rIns="0" anchor="ctr"/>
            <a:lstStyle/>
            <a:p>
              <a:pPr algn="ctr">
                <a:defRPr/>
              </a:pPr>
              <a:endParaRPr lang="sv-SE">
                <a:solidFill>
                  <a:srgbClr val="7030A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190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73"/>
          <p:cNvGrpSpPr>
            <a:grpSpLocks noChangeAspect="1"/>
          </p:cNvGrpSpPr>
          <p:nvPr/>
        </p:nvGrpSpPr>
        <p:grpSpPr bwMode="auto">
          <a:xfrm>
            <a:off x="3790667" y="3814941"/>
            <a:ext cx="1159975" cy="1702031"/>
            <a:chOff x="4542" y="2478"/>
            <a:chExt cx="969" cy="1392"/>
          </a:xfrm>
        </p:grpSpPr>
        <p:grpSp>
          <p:nvGrpSpPr>
            <p:cNvPr id="19" name="Group 44"/>
            <p:cNvGrpSpPr>
              <a:grpSpLocks noChangeAspect="1"/>
            </p:cNvGrpSpPr>
            <p:nvPr/>
          </p:nvGrpSpPr>
          <p:grpSpPr bwMode="auto">
            <a:xfrm>
              <a:off x="4545" y="2478"/>
              <a:ext cx="966" cy="1391"/>
              <a:chOff x="4545" y="2478"/>
              <a:chExt cx="966" cy="1391"/>
            </a:xfrm>
          </p:grpSpPr>
          <p:sp>
            <p:nvSpPr>
              <p:cNvPr id="22" name="Freeform 40"/>
              <p:cNvSpPr>
                <a:spLocks noChangeAspect="1"/>
              </p:cNvSpPr>
              <p:nvPr/>
            </p:nvSpPr>
            <p:spPr bwMode="auto">
              <a:xfrm>
                <a:off x="4564" y="2497"/>
                <a:ext cx="928" cy="1353"/>
              </a:xfrm>
              <a:custGeom>
                <a:avLst/>
                <a:gdLst>
                  <a:gd name="T0" fmla="*/ 68119 w 393"/>
                  <a:gd name="T1" fmla="*/ 14389 h 573"/>
                  <a:gd name="T2" fmla="*/ 68119 w 393"/>
                  <a:gd name="T3" fmla="*/ 93725 h 573"/>
                  <a:gd name="T4" fmla="*/ 62556 w 393"/>
                  <a:gd name="T5" fmla="*/ 99317 h 573"/>
                  <a:gd name="T6" fmla="*/ 5570 w 393"/>
                  <a:gd name="T7" fmla="*/ 99317 h 573"/>
                  <a:gd name="T8" fmla="*/ 0 w 393"/>
                  <a:gd name="T9" fmla="*/ 93725 h 573"/>
                  <a:gd name="T10" fmla="*/ 0 w 393"/>
                  <a:gd name="T11" fmla="*/ 5570 h 573"/>
                  <a:gd name="T12" fmla="*/ 5570 w 393"/>
                  <a:gd name="T13" fmla="*/ 0 h 573"/>
                  <a:gd name="T14" fmla="*/ 62556 w 393"/>
                  <a:gd name="T15" fmla="*/ 0 h 573"/>
                  <a:gd name="T16" fmla="*/ 68119 w 393"/>
                  <a:gd name="T17" fmla="*/ 5570 h 573"/>
                  <a:gd name="T18" fmla="*/ 68119 w 393"/>
                  <a:gd name="T19" fmla="*/ 8793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24" name="Text Box 42"/>
              <p:cNvSpPr txBox="1">
                <a:spLocks noChangeAspect="1" noChangeArrowheads="1"/>
              </p:cNvSpPr>
              <p:nvPr/>
            </p:nvSpPr>
            <p:spPr bwMode="auto">
              <a:xfrm>
                <a:off x="4601" y="3384"/>
                <a:ext cx="816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800" b="1" dirty="0" smtClean="0">
                    <a:solidFill>
                      <a:srgbClr val="B1B3B4"/>
                    </a:solidFill>
                  </a:rPr>
                  <a:t>Access Node</a:t>
                </a:r>
                <a:endParaRPr lang="sv-SE" sz="1800" b="1" dirty="0">
                  <a:solidFill>
                    <a:srgbClr val="B1B3B4"/>
                  </a:solidFill>
                </a:endParaRPr>
              </a:p>
            </p:txBody>
          </p:sp>
          <p:sp>
            <p:nvSpPr>
              <p:cNvPr id="26" name="Freeform 38"/>
              <p:cNvSpPr>
                <a:spLocks noChangeAspect="1" noEditPoints="1"/>
              </p:cNvSpPr>
              <p:nvPr/>
            </p:nvSpPr>
            <p:spPr bwMode="auto">
              <a:xfrm>
                <a:off x="4545" y="2478"/>
                <a:ext cx="966" cy="1391"/>
              </a:xfrm>
              <a:custGeom>
                <a:avLst/>
                <a:gdLst>
                  <a:gd name="T0" fmla="*/ 69606 w 409"/>
                  <a:gd name="T1" fmla="*/ 11607 h 589"/>
                  <a:gd name="T2" fmla="*/ 71012 w 409"/>
                  <a:gd name="T3" fmla="*/ 10207 h 589"/>
                  <a:gd name="T4" fmla="*/ 71012 w 409"/>
                  <a:gd name="T5" fmla="*/ 6898 h 589"/>
                  <a:gd name="T6" fmla="*/ 64096 w 409"/>
                  <a:gd name="T7" fmla="*/ 0 h 589"/>
                  <a:gd name="T8" fmla="*/ 6906 w 409"/>
                  <a:gd name="T9" fmla="*/ 0 h 589"/>
                  <a:gd name="T10" fmla="*/ 0 w 409"/>
                  <a:gd name="T11" fmla="*/ 6898 h 589"/>
                  <a:gd name="T12" fmla="*/ 0 w 409"/>
                  <a:gd name="T13" fmla="*/ 95282 h 589"/>
                  <a:gd name="T14" fmla="*/ 6906 w 409"/>
                  <a:gd name="T15" fmla="*/ 102188 h 589"/>
                  <a:gd name="T16" fmla="*/ 64096 w 409"/>
                  <a:gd name="T17" fmla="*/ 102188 h 589"/>
                  <a:gd name="T18" fmla="*/ 71012 w 409"/>
                  <a:gd name="T19" fmla="*/ 95282 h 589"/>
                  <a:gd name="T20" fmla="*/ 71012 w 409"/>
                  <a:gd name="T21" fmla="*/ 15806 h 589"/>
                  <a:gd name="T22" fmla="*/ 69606 w 409"/>
                  <a:gd name="T23" fmla="*/ 14394 h 589"/>
                  <a:gd name="T24" fmla="*/ 68206 w 409"/>
                  <a:gd name="T25" fmla="*/ 15806 h 589"/>
                  <a:gd name="T26" fmla="*/ 68206 w 409"/>
                  <a:gd name="T27" fmla="*/ 95282 h 589"/>
                  <a:gd name="T28" fmla="*/ 64096 w 409"/>
                  <a:gd name="T29" fmla="*/ 99377 h 589"/>
                  <a:gd name="T30" fmla="*/ 6906 w 409"/>
                  <a:gd name="T31" fmla="*/ 99377 h 589"/>
                  <a:gd name="T32" fmla="*/ 2806 w 409"/>
                  <a:gd name="T33" fmla="*/ 95282 h 589"/>
                  <a:gd name="T34" fmla="*/ 2806 w 409"/>
                  <a:gd name="T35" fmla="*/ 6898 h 589"/>
                  <a:gd name="T36" fmla="*/ 6906 w 409"/>
                  <a:gd name="T37" fmla="*/ 2806 h 589"/>
                  <a:gd name="T38" fmla="*/ 64096 w 409"/>
                  <a:gd name="T39" fmla="*/ 2806 h 589"/>
                  <a:gd name="T40" fmla="*/ 68206 w 409"/>
                  <a:gd name="T41" fmla="*/ 6898 h 589"/>
                  <a:gd name="T42" fmla="*/ 68206 w 409"/>
                  <a:gd name="T43" fmla="*/ 10207 h 589"/>
                  <a:gd name="T44" fmla="*/ 69606 w 409"/>
                  <a:gd name="T45" fmla="*/ 11607 h 589"/>
                  <a:gd name="T46" fmla="*/ 16176 w 409"/>
                  <a:gd name="T47" fmla="*/ 54502 h 589"/>
                  <a:gd name="T48" fmla="*/ 14783 w 409"/>
                  <a:gd name="T49" fmla="*/ 55834 h 589"/>
                  <a:gd name="T50" fmla="*/ 16176 w 409"/>
                  <a:gd name="T51" fmla="*/ 57229 h 589"/>
                  <a:gd name="T52" fmla="*/ 35194 w 409"/>
                  <a:gd name="T53" fmla="*/ 57229 h 589"/>
                  <a:gd name="T54" fmla="*/ 36309 w 409"/>
                  <a:gd name="T55" fmla="*/ 56705 h 589"/>
                  <a:gd name="T56" fmla="*/ 51526 w 409"/>
                  <a:gd name="T57" fmla="*/ 36419 h 589"/>
                  <a:gd name="T58" fmla="*/ 61307 w 409"/>
                  <a:gd name="T59" fmla="*/ 36419 h 589"/>
                  <a:gd name="T60" fmla="*/ 62700 w 409"/>
                  <a:gd name="T61" fmla="*/ 35025 h 589"/>
                  <a:gd name="T62" fmla="*/ 61307 w 409"/>
                  <a:gd name="T63" fmla="*/ 33653 h 589"/>
                  <a:gd name="T64" fmla="*/ 51526 w 409"/>
                  <a:gd name="T65" fmla="*/ 33653 h 589"/>
                  <a:gd name="T66" fmla="*/ 36309 w 409"/>
                  <a:gd name="T67" fmla="*/ 13525 h 589"/>
                  <a:gd name="T68" fmla="*/ 35194 w 409"/>
                  <a:gd name="T69" fmla="*/ 12845 h 589"/>
                  <a:gd name="T70" fmla="*/ 16176 w 409"/>
                  <a:gd name="T71" fmla="*/ 12845 h 589"/>
                  <a:gd name="T72" fmla="*/ 14783 w 409"/>
                  <a:gd name="T73" fmla="*/ 14250 h 589"/>
                  <a:gd name="T74" fmla="*/ 16176 w 409"/>
                  <a:gd name="T75" fmla="*/ 15651 h 589"/>
                  <a:gd name="T76" fmla="*/ 34547 w 409"/>
                  <a:gd name="T77" fmla="*/ 15651 h 589"/>
                  <a:gd name="T78" fmla="*/ 46524 w 409"/>
                  <a:gd name="T79" fmla="*/ 31728 h 589"/>
                  <a:gd name="T80" fmla="*/ 31618 w 409"/>
                  <a:gd name="T81" fmla="*/ 25132 h 589"/>
                  <a:gd name="T82" fmla="*/ 31082 w 409"/>
                  <a:gd name="T83" fmla="*/ 24974 h 589"/>
                  <a:gd name="T84" fmla="*/ 10581 w 409"/>
                  <a:gd name="T85" fmla="*/ 24974 h 589"/>
                  <a:gd name="T86" fmla="*/ 9183 w 409"/>
                  <a:gd name="T87" fmla="*/ 26382 h 589"/>
                  <a:gd name="T88" fmla="*/ 10581 w 409"/>
                  <a:gd name="T89" fmla="*/ 27780 h 589"/>
                  <a:gd name="T90" fmla="*/ 30709 w 409"/>
                  <a:gd name="T91" fmla="*/ 27780 h 589"/>
                  <a:gd name="T92" fmla="*/ 47393 w 409"/>
                  <a:gd name="T93" fmla="*/ 35025 h 589"/>
                  <a:gd name="T94" fmla="*/ 30709 w 409"/>
                  <a:gd name="T95" fmla="*/ 42309 h 589"/>
                  <a:gd name="T96" fmla="*/ 10581 w 409"/>
                  <a:gd name="T97" fmla="*/ 42309 h 589"/>
                  <a:gd name="T98" fmla="*/ 9183 w 409"/>
                  <a:gd name="T99" fmla="*/ 43704 h 589"/>
                  <a:gd name="T100" fmla="*/ 10581 w 409"/>
                  <a:gd name="T101" fmla="*/ 45098 h 589"/>
                  <a:gd name="T102" fmla="*/ 31082 w 409"/>
                  <a:gd name="T103" fmla="*/ 45098 h 589"/>
                  <a:gd name="T104" fmla="*/ 31618 w 409"/>
                  <a:gd name="T105" fmla="*/ 45098 h 589"/>
                  <a:gd name="T106" fmla="*/ 46524 w 409"/>
                  <a:gd name="T107" fmla="*/ 38473 h 589"/>
                  <a:gd name="T108" fmla="*/ 34547 w 409"/>
                  <a:gd name="T109" fmla="*/ 54502 h 589"/>
                  <a:gd name="T110" fmla="*/ 16176 w 409"/>
                  <a:gd name="T111" fmla="*/ 54502 h 5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09" h="589">
                    <a:moveTo>
                      <a:pt x="401" y="67"/>
                    </a:moveTo>
                    <a:cubicBezTo>
                      <a:pt x="406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2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2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6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3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7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7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3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93" y="314"/>
                    </a:moveTo>
                    <a:cubicBezTo>
                      <a:pt x="88" y="314"/>
                      <a:pt x="85" y="318"/>
                      <a:pt x="85" y="322"/>
                    </a:cubicBezTo>
                    <a:cubicBezTo>
                      <a:pt x="85" y="327"/>
                      <a:pt x="88" y="330"/>
                      <a:pt x="93" y="330"/>
                    </a:cubicBezTo>
                    <a:cubicBezTo>
                      <a:pt x="203" y="330"/>
                      <a:pt x="203" y="330"/>
                      <a:pt x="203" y="330"/>
                    </a:cubicBezTo>
                    <a:cubicBezTo>
                      <a:pt x="205" y="330"/>
                      <a:pt x="208" y="329"/>
                      <a:pt x="209" y="327"/>
                    </a:cubicBezTo>
                    <a:cubicBezTo>
                      <a:pt x="297" y="210"/>
                      <a:pt x="297" y="210"/>
                      <a:pt x="297" y="210"/>
                    </a:cubicBezTo>
                    <a:cubicBezTo>
                      <a:pt x="353" y="210"/>
                      <a:pt x="353" y="210"/>
                      <a:pt x="353" y="210"/>
                    </a:cubicBezTo>
                    <a:cubicBezTo>
                      <a:pt x="357" y="210"/>
                      <a:pt x="361" y="207"/>
                      <a:pt x="361" y="202"/>
                    </a:cubicBezTo>
                    <a:cubicBezTo>
                      <a:pt x="361" y="198"/>
                      <a:pt x="357" y="194"/>
                      <a:pt x="353" y="194"/>
                    </a:cubicBezTo>
                    <a:cubicBezTo>
                      <a:pt x="297" y="194"/>
                      <a:pt x="297" y="194"/>
                      <a:pt x="297" y="194"/>
                    </a:cubicBezTo>
                    <a:cubicBezTo>
                      <a:pt x="209" y="78"/>
                      <a:pt x="209" y="78"/>
                      <a:pt x="209" y="78"/>
                    </a:cubicBezTo>
                    <a:cubicBezTo>
                      <a:pt x="208" y="76"/>
                      <a:pt x="205" y="74"/>
                      <a:pt x="20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88" y="74"/>
                      <a:pt x="85" y="78"/>
                      <a:pt x="85" y="82"/>
                    </a:cubicBezTo>
                    <a:cubicBezTo>
                      <a:pt x="85" y="87"/>
                      <a:pt x="88" y="90"/>
                      <a:pt x="93" y="90"/>
                    </a:cubicBezTo>
                    <a:cubicBezTo>
                      <a:pt x="199" y="90"/>
                      <a:pt x="199" y="90"/>
                      <a:pt x="199" y="90"/>
                    </a:cubicBezTo>
                    <a:cubicBezTo>
                      <a:pt x="268" y="183"/>
                      <a:pt x="268" y="183"/>
                      <a:pt x="268" y="183"/>
                    </a:cubicBezTo>
                    <a:cubicBezTo>
                      <a:pt x="182" y="145"/>
                      <a:pt x="182" y="145"/>
                      <a:pt x="182" y="145"/>
                    </a:cubicBezTo>
                    <a:cubicBezTo>
                      <a:pt x="181" y="145"/>
                      <a:pt x="180" y="144"/>
                      <a:pt x="179" y="144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56" y="144"/>
                      <a:pt x="53" y="148"/>
                      <a:pt x="53" y="152"/>
                    </a:cubicBezTo>
                    <a:cubicBezTo>
                      <a:pt x="53" y="157"/>
                      <a:pt x="56" y="160"/>
                      <a:pt x="61" y="160"/>
                    </a:cubicBezTo>
                    <a:cubicBezTo>
                      <a:pt x="177" y="160"/>
                      <a:pt x="177" y="160"/>
                      <a:pt x="177" y="160"/>
                    </a:cubicBezTo>
                    <a:cubicBezTo>
                      <a:pt x="273" y="202"/>
                      <a:pt x="273" y="202"/>
                      <a:pt x="273" y="202"/>
                    </a:cubicBezTo>
                    <a:cubicBezTo>
                      <a:pt x="177" y="244"/>
                      <a:pt x="177" y="244"/>
                      <a:pt x="177" y="244"/>
                    </a:cubicBezTo>
                    <a:cubicBezTo>
                      <a:pt x="61" y="244"/>
                      <a:pt x="61" y="244"/>
                      <a:pt x="61" y="244"/>
                    </a:cubicBezTo>
                    <a:cubicBezTo>
                      <a:pt x="56" y="244"/>
                      <a:pt x="53" y="248"/>
                      <a:pt x="53" y="252"/>
                    </a:cubicBezTo>
                    <a:cubicBezTo>
                      <a:pt x="53" y="257"/>
                      <a:pt x="56" y="260"/>
                      <a:pt x="61" y="260"/>
                    </a:cubicBezTo>
                    <a:cubicBezTo>
                      <a:pt x="179" y="260"/>
                      <a:pt x="179" y="260"/>
                      <a:pt x="179" y="260"/>
                    </a:cubicBezTo>
                    <a:cubicBezTo>
                      <a:pt x="180" y="260"/>
                      <a:pt x="181" y="260"/>
                      <a:pt x="182" y="260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199" y="314"/>
                      <a:pt x="199" y="314"/>
                      <a:pt x="199" y="314"/>
                    </a:cubicBezTo>
                    <a:lnTo>
                      <a:pt x="93" y="314"/>
                    </a:lnTo>
                    <a:close/>
                  </a:path>
                </a:pathLst>
              </a:custGeom>
              <a:solidFill>
                <a:srgbClr val="B1B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Rectangle 68"/>
            <p:cNvSpPr>
              <a:spLocks noChangeAspect="1" noChangeArrowheads="1"/>
            </p:cNvSpPr>
            <p:nvPr/>
          </p:nvSpPr>
          <p:spPr bwMode="auto">
            <a:xfrm>
              <a:off x="4542" y="2478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3063" y="241300"/>
            <a:ext cx="7826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r>
              <a:rPr lang="ru-RU" dirty="0" smtClean="0"/>
              <a:t>С-</a:t>
            </a:r>
            <a:r>
              <a:rPr lang="en-US" dirty="0" smtClean="0"/>
              <a:t>VLAN</a:t>
            </a:r>
            <a:r>
              <a:rPr lang="ru-RU" dirty="0" smtClean="0"/>
              <a:t> доступ</a:t>
            </a:r>
            <a:endParaRPr lang="en-US" sz="3600" dirty="0"/>
          </a:p>
        </p:txBody>
      </p:sp>
      <p:sp>
        <p:nvSpPr>
          <p:cNvPr id="4" name="Freeform 3"/>
          <p:cNvSpPr>
            <a:spLocks noChangeAspect="1" noEditPoints="1"/>
          </p:cNvSpPr>
          <p:nvPr/>
        </p:nvSpPr>
        <p:spPr bwMode="auto">
          <a:xfrm>
            <a:off x="124712" y="3936743"/>
            <a:ext cx="1622300" cy="1261130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72781" y="4763300"/>
            <a:ext cx="363264" cy="359172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672781" y="4404392"/>
            <a:ext cx="563332" cy="279400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2147483647 w 455"/>
              <a:gd name="T73" fmla="*/ 2147483647 h 298"/>
              <a:gd name="T74" fmla="*/ 2147483647 w 455"/>
              <a:gd name="T75" fmla="*/ 2147483647 h 298"/>
              <a:gd name="T76" fmla="*/ 2147483647 w 455"/>
              <a:gd name="T77" fmla="*/ 2147483647 h 298"/>
              <a:gd name="T78" fmla="*/ 2147483647 w 455"/>
              <a:gd name="T79" fmla="*/ 2147483647 h 298"/>
              <a:gd name="T80" fmla="*/ 2147483647 w 455"/>
              <a:gd name="T81" fmla="*/ 2147483647 h 298"/>
              <a:gd name="T82" fmla="*/ 2147483647 w 455"/>
              <a:gd name="T83" fmla="*/ 2147483647 h 298"/>
              <a:gd name="T84" fmla="*/ 2147483647 w 455"/>
              <a:gd name="T85" fmla="*/ 2147483647 h 2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302" y="124"/>
                </a:moveTo>
                <a:cubicBezTo>
                  <a:pt x="298" y="127"/>
                  <a:pt x="298" y="132"/>
                  <a:pt x="302" y="135"/>
                </a:cubicBezTo>
                <a:cubicBezTo>
                  <a:pt x="305" y="138"/>
                  <a:pt x="310" y="138"/>
                  <a:pt x="313" y="135"/>
                </a:cubicBezTo>
                <a:cubicBezTo>
                  <a:pt x="330" y="118"/>
                  <a:pt x="330" y="118"/>
                  <a:pt x="330" y="118"/>
                </a:cubicBezTo>
                <a:cubicBezTo>
                  <a:pt x="339" y="109"/>
                  <a:pt x="339" y="94"/>
                  <a:pt x="330" y="85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9" y="34"/>
                  <a:pt x="264" y="34"/>
                  <a:pt x="254" y="43"/>
                </a:cubicBezTo>
                <a:cubicBezTo>
                  <a:pt x="171" y="127"/>
                  <a:pt x="171" y="127"/>
                  <a:pt x="171" y="127"/>
                </a:cubicBezTo>
                <a:cubicBezTo>
                  <a:pt x="163" y="135"/>
                  <a:pt x="162" y="147"/>
                  <a:pt x="168" y="156"/>
                </a:cubicBezTo>
                <a:cubicBezTo>
                  <a:pt x="155" y="162"/>
                  <a:pt x="140" y="165"/>
                  <a:pt x="126" y="165"/>
                </a:cubicBezTo>
                <a:cubicBezTo>
                  <a:pt x="124" y="165"/>
                  <a:pt x="122" y="166"/>
                  <a:pt x="120" y="168"/>
                </a:cubicBezTo>
                <a:cubicBezTo>
                  <a:pt x="117" y="171"/>
                  <a:pt x="117" y="176"/>
                  <a:pt x="120" y="179"/>
                </a:cubicBezTo>
                <a:cubicBezTo>
                  <a:pt x="122" y="181"/>
                  <a:pt x="124" y="181"/>
                  <a:pt x="126" y="181"/>
                </a:cubicBezTo>
                <a:cubicBezTo>
                  <a:pt x="144" y="181"/>
                  <a:pt x="163" y="177"/>
                  <a:pt x="179" y="168"/>
                </a:cubicBezTo>
                <a:cubicBezTo>
                  <a:pt x="202" y="191"/>
                  <a:pt x="202" y="191"/>
                  <a:pt x="202" y="191"/>
                </a:cubicBezTo>
                <a:cubicBezTo>
                  <a:pt x="178" y="205"/>
                  <a:pt x="152" y="213"/>
                  <a:pt x="126" y="213"/>
                </a:cubicBezTo>
                <a:cubicBezTo>
                  <a:pt x="126" y="213"/>
                  <a:pt x="126" y="213"/>
                  <a:pt x="126" y="213"/>
                </a:cubicBezTo>
                <a:cubicBezTo>
                  <a:pt x="124" y="213"/>
                  <a:pt x="122" y="214"/>
                  <a:pt x="120" y="215"/>
                </a:cubicBezTo>
                <a:cubicBezTo>
                  <a:pt x="117" y="218"/>
                  <a:pt x="117" y="224"/>
                  <a:pt x="120" y="227"/>
                </a:cubicBezTo>
                <a:cubicBezTo>
                  <a:pt x="122" y="228"/>
                  <a:pt x="124" y="229"/>
                  <a:pt x="126" y="229"/>
                </a:cubicBezTo>
                <a:cubicBezTo>
                  <a:pt x="126" y="229"/>
                  <a:pt x="126" y="229"/>
                  <a:pt x="126" y="229"/>
                </a:cubicBezTo>
                <a:cubicBezTo>
                  <a:pt x="156" y="229"/>
                  <a:pt x="187" y="220"/>
                  <a:pt x="213" y="202"/>
                </a:cubicBezTo>
                <a:cubicBezTo>
                  <a:pt x="222" y="211"/>
                  <a:pt x="237" y="211"/>
                  <a:pt x="246" y="202"/>
                </a:cubicBezTo>
                <a:cubicBezTo>
                  <a:pt x="290" y="157"/>
                  <a:pt x="290" y="157"/>
                  <a:pt x="290" y="157"/>
                </a:cubicBezTo>
                <a:cubicBezTo>
                  <a:pt x="294" y="154"/>
                  <a:pt x="294" y="149"/>
                  <a:pt x="290" y="146"/>
                </a:cubicBezTo>
                <a:cubicBezTo>
                  <a:pt x="287" y="143"/>
                  <a:pt x="282" y="143"/>
                  <a:pt x="279" y="146"/>
                </a:cubicBezTo>
                <a:cubicBezTo>
                  <a:pt x="235" y="190"/>
                  <a:pt x="235" y="190"/>
                  <a:pt x="235" y="190"/>
                </a:cubicBezTo>
                <a:cubicBezTo>
                  <a:pt x="232" y="193"/>
                  <a:pt x="227" y="193"/>
                  <a:pt x="224" y="190"/>
                </a:cubicBezTo>
                <a:cubicBezTo>
                  <a:pt x="222" y="189"/>
                  <a:pt x="222" y="189"/>
                  <a:pt x="222" y="189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9" y="162"/>
                  <a:pt x="249" y="157"/>
                  <a:pt x="246" y="154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6" y="124"/>
                  <a:pt x="211" y="124"/>
                  <a:pt x="208" y="127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79" y="146"/>
                  <a:pt x="179" y="141"/>
                  <a:pt x="182" y="138"/>
                </a:cubicBezTo>
                <a:cubicBezTo>
                  <a:pt x="266" y="54"/>
                  <a:pt x="266" y="54"/>
                  <a:pt x="266" y="54"/>
                </a:cubicBezTo>
                <a:cubicBezTo>
                  <a:pt x="269" y="51"/>
                  <a:pt x="274" y="51"/>
                  <a:pt x="276" y="54"/>
                </a:cubicBezTo>
                <a:cubicBezTo>
                  <a:pt x="281" y="59"/>
                  <a:pt x="281" y="59"/>
                  <a:pt x="281" y="59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56" y="84"/>
                  <a:pt x="256" y="89"/>
                  <a:pt x="259" y="93"/>
                </a:cubicBezTo>
                <a:cubicBezTo>
                  <a:pt x="263" y="96"/>
                  <a:pt x="268" y="96"/>
                  <a:pt x="271" y="93"/>
                </a:cubicBezTo>
                <a:cubicBezTo>
                  <a:pt x="293" y="71"/>
                  <a:pt x="293" y="71"/>
                  <a:pt x="293" y="71"/>
                </a:cubicBezTo>
                <a:cubicBezTo>
                  <a:pt x="302" y="80"/>
                  <a:pt x="302" y="80"/>
                  <a:pt x="302" y="80"/>
                </a:cubicBezTo>
                <a:cubicBezTo>
                  <a:pt x="280" y="102"/>
                  <a:pt x="280" y="102"/>
                  <a:pt x="280" y="102"/>
                </a:cubicBezTo>
                <a:cubicBezTo>
                  <a:pt x="277" y="105"/>
                  <a:pt x="277" y="110"/>
                  <a:pt x="280" y="113"/>
                </a:cubicBezTo>
                <a:cubicBezTo>
                  <a:pt x="283" y="117"/>
                  <a:pt x="288" y="117"/>
                  <a:pt x="292" y="113"/>
                </a:cubicBezTo>
                <a:cubicBezTo>
                  <a:pt x="314" y="92"/>
                  <a:pt x="314" y="92"/>
                  <a:pt x="314" y="92"/>
                </a:cubicBezTo>
                <a:cubicBezTo>
                  <a:pt x="318" y="96"/>
                  <a:pt x="318" y="96"/>
                  <a:pt x="318" y="96"/>
                </a:cubicBezTo>
                <a:cubicBezTo>
                  <a:pt x="321" y="99"/>
                  <a:pt x="321" y="104"/>
                  <a:pt x="318" y="107"/>
                </a:cubicBezTo>
                <a:lnTo>
                  <a:pt x="302" y="124"/>
                </a:lnTo>
                <a:close/>
              </a:path>
            </a:pathLst>
          </a:custGeom>
          <a:solidFill>
            <a:srgbClr val="E3211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4909229" y="3926359"/>
            <a:ext cx="2861768" cy="1432699"/>
          </a:xfrm>
          <a:custGeom>
            <a:avLst/>
            <a:gdLst>
              <a:gd name="T0" fmla="*/ 2147483647 w 462"/>
              <a:gd name="T1" fmla="*/ 2147483647 h 293"/>
              <a:gd name="T2" fmla="*/ 2147483647 w 462"/>
              <a:gd name="T3" fmla="*/ 2147483647 h 293"/>
              <a:gd name="T4" fmla="*/ 2147483647 w 462"/>
              <a:gd name="T5" fmla="*/ 2147483647 h 293"/>
              <a:gd name="T6" fmla="*/ 2147483647 w 462"/>
              <a:gd name="T7" fmla="*/ 2147483647 h 293"/>
              <a:gd name="T8" fmla="*/ 2147483647 w 462"/>
              <a:gd name="T9" fmla="*/ 2147483647 h 293"/>
              <a:gd name="T10" fmla="*/ 2147483647 w 462"/>
              <a:gd name="T11" fmla="*/ 2147483647 h 293"/>
              <a:gd name="T12" fmla="*/ 2147483647 w 462"/>
              <a:gd name="T13" fmla="*/ 2147483647 h 293"/>
              <a:gd name="T14" fmla="*/ 2147483647 w 462"/>
              <a:gd name="T15" fmla="*/ 2147483647 h 293"/>
              <a:gd name="T16" fmla="*/ 2147483647 w 462"/>
              <a:gd name="T17" fmla="*/ 2147483647 h 293"/>
              <a:gd name="T18" fmla="*/ 2147483647 w 462"/>
              <a:gd name="T19" fmla="*/ 2147483647 h 293"/>
              <a:gd name="T20" fmla="*/ 2147483647 w 462"/>
              <a:gd name="T21" fmla="*/ 2147483647 h 293"/>
              <a:gd name="T22" fmla="*/ 2147483647 w 462"/>
              <a:gd name="T23" fmla="*/ 2147483647 h 293"/>
              <a:gd name="T24" fmla="*/ 2147483647 w 462"/>
              <a:gd name="T25" fmla="*/ 2147483647 h 293"/>
              <a:gd name="T26" fmla="*/ 2147483647 w 462"/>
              <a:gd name="T27" fmla="*/ 2147483647 h 293"/>
              <a:gd name="T28" fmla="*/ 2147483647 w 462"/>
              <a:gd name="T29" fmla="*/ 2147483647 h 293"/>
              <a:gd name="T30" fmla="*/ 2147483647 w 462"/>
              <a:gd name="T31" fmla="*/ 2147483647 h 293"/>
              <a:gd name="T32" fmla="*/ 2147483647 w 462"/>
              <a:gd name="T33" fmla="*/ 2147483647 h 293"/>
              <a:gd name="T34" fmla="*/ 2147483647 w 462"/>
              <a:gd name="T35" fmla="*/ 2147483647 h 293"/>
              <a:gd name="T36" fmla="*/ 2147483647 w 462"/>
              <a:gd name="T37" fmla="*/ 2147483647 h 293"/>
              <a:gd name="T38" fmla="*/ 2147483647 w 462"/>
              <a:gd name="T39" fmla="*/ 2147483647 h 293"/>
              <a:gd name="T40" fmla="*/ 2147483647 w 462"/>
              <a:gd name="T41" fmla="*/ 2147483647 h 293"/>
              <a:gd name="T42" fmla="*/ 2147483647 w 462"/>
              <a:gd name="T43" fmla="*/ 2147483647 h 293"/>
              <a:gd name="T44" fmla="*/ 2147483647 w 462"/>
              <a:gd name="T45" fmla="*/ 2147483647 h 293"/>
              <a:gd name="T46" fmla="*/ 2147483647 w 462"/>
              <a:gd name="T47" fmla="*/ 2147483647 h 293"/>
              <a:gd name="T48" fmla="*/ 2147483647 w 462"/>
              <a:gd name="T49" fmla="*/ 2147483647 h 293"/>
              <a:gd name="T50" fmla="*/ 2147483647 w 462"/>
              <a:gd name="T51" fmla="*/ 2147483647 h 293"/>
              <a:gd name="T52" fmla="*/ 2147483647 w 462"/>
              <a:gd name="T53" fmla="*/ 0 h 293"/>
              <a:gd name="T54" fmla="*/ 2147483647 w 462"/>
              <a:gd name="T55" fmla="*/ 2147483647 h 293"/>
              <a:gd name="T56" fmla="*/ 0 w 462"/>
              <a:gd name="T57" fmla="*/ 2147483647 h 293"/>
              <a:gd name="T58" fmla="*/ 2147483647 w 462"/>
              <a:gd name="T59" fmla="*/ 2147483647 h 293"/>
              <a:gd name="T60" fmla="*/ 2147483647 w 462"/>
              <a:gd name="T61" fmla="*/ 2147483647 h 293"/>
              <a:gd name="T62" fmla="*/ 2147483647 w 462"/>
              <a:gd name="T63" fmla="*/ 2147483647 h 293"/>
              <a:gd name="T64" fmla="*/ 2147483647 w 462"/>
              <a:gd name="T65" fmla="*/ 2147483647 h 2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2" h="293"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solidFill>
            <a:srgbClr val="5B65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8D92B4"/>
              </a:solidFill>
            </a:endParaRPr>
          </a:p>
        </p:txBody>
      </p:sp>
      <p:grpSp>
        <p:nvGrpSpPr>
          <p:cNvPr id="9" name="Group 119"/>
          <p:cNvGrpSpPr>
            <a:grpSpLocks noChangeAspect="1"/>
          </p:cNvGrpSpPr>
          <p:nvPr/>
        </p:nvGrpSpPr>
        <p:grpSpPr bwMode="auto">
          <a:xfrm>
            <a:off x="7728059" y="3791693"/>
            <a:ext cx="1182000" cy="1702031"/>
            <a:chOff x="1275" y="860"/>
            <a:chExt cx="966" cy="1391"/>
          </a:xfrm>
        </p:grpSpPr>
        <p:grpSp>
          <p:nvGrpSpPr>
            <p:cNvPr id="10" name="Group 120"/>
            <p:cNvGrpSpPr>
              <a:grpSpLocks noChangeAspect="1"/>
            </p:cNvGrpSpPr>
            <p:nvPr/>
          </p:nvGrpSpPr>
          <p:grpSpPr bwMode="auto">
            <a:xfrm>
              <a:off x="1275" y="860"/>
              <a:ext cx="966" cy="1391"/>
              <a:chOff x="1275" y="860"/>
              <a:chExt cx="966" cy="1391"/>
            </a:xfrm>
          </p:grpSpPr>
          <p:sp>
            <p:nvSpPr>
              <p:cNvPr id="12" name="AutoShape 121"/>
              <p:cNvSpPr>
                <a:spLocks noChangeAspect="1" noChangeArrowheads="1"/>
              </p:cNvSpPr>
              <p:nvPr/>
            </p:nvSpPr>
            <p:spPr bwMode="auto">
              <a:xfrm>
                <a:off x="1294" y="879"/>
                <a:ext cx="929" cy="1353"/>
              </a:xfrm>
              <a:prstGeom prst="roundRect">
                <a:avLst>
                  <a:gd name="adj" fmla="val 7889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sv-SE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Freeform 122"/>
              <p:cNvSpPr>
                <a:spLocks noChangeAspect="1" noEditPoints="1"/>
              </p:cNvSpPr>
              <p:nvPr/>
            </p:nvSpPr>
            <p:spPr bwMode="auto">
              <a:xfrm>
                <a:off x="1275" y="860"/>
                <a:ext cx="966" cy="1391"/>
              </a:xfrm>
              <a:custGeom>
                <a:avLst/>
                <a:gdLst>
                  <a:gd name="T0" fmla="*/ 71012 w 409"/>
                  <a:gd name="T1" fmla="*/ 6898 h 589"/>
                  <a:gd name="T2" fmla="*/ 0 w 409"/>
                  <a:gd name="T3" fmla="*/ 6898 h 589"/>
                  <a:gd name="T4" fmla="*/ 64096 w 409"/>
                  <a:gd name="T5" fmla="*/ 102188 h 589"/>
                  <a:gd name="T6" fmla="*/ 69606 w 409"/>
                  <a:gd name="T7" fmla="*/ 14394 h 589"/>
                  <a:gd name="T8" fmla="*/ 64096 w 409"/>
                  <a:gd name="T9" fmla="*/ 99377 h 589"/>
                  <a:gd name="T10" fmla="*/ 2806 w 409"/>
                  <a:gd name="T11" fmla="*/ 6898 h 589"/>
                  <a:gd name="T12" fmla="*/ 68206 w 409"/>
                  <a:gd name="T13" fmla="*/ 6898 h 589"/>
                  <a:gd name="T14" fmla="*/ 25732 w 409"/>
                  <a:gd name="T15" fmla="*/ 29676 h 589"/>
                  <a:gd name="T16" fmla="*/ 46680 w 409"/>
                  <a:gd name="T17" fmla="*/ 27780 h 589"/>
                  <a:gd name="T18" fmla="*/ 34384 w 409"/>
                  <a:gd name="T19" fmla="*/ 7999 h 589"/>
                  <a:gd name="T20" fmla="*/ 25732 w 409"/>
                  <a:gd name="T21" fmla="*/ 29676 h 589"/>
                  <a:gd name="T22" fmla="*/ 27948 w 409"/>
                  <a:gd name="T23" fmla="*/ 26871 h 589"/>
                  <a:gd name="T24" fmla="*/ 54679 w 409"/>
                  <a:gd name="T25" fmla="*/ 58115 h 589"/>
                  <a:gd name="T26" fmla="*/ 61082 w 409"/>
                  <a:gd name="T27" fmla="*/ 52225 h 589"/>
                  <a:gd name="T28" fmla="*/ 61307 w 409"/>
                  <a:gd name="T29" fmla="*/ 51857 h 589"/>
                  <a:gd name="T30" fmla="*/ 61463 w 409"/>
                  <a:gd name="T31" fmla="*/ 51356 h 589"/>
                  <a:gd name="T32" fmla="*/ 61463 w 409"/>
                  <a:gd name="T33" fmla="*/ 50988 h 589"/>
                  <a:gd name="T34" fmla="*/ 61307 w 409"/>
                  <a:gd name="T35" fmla="*/ 50697 h 589"/>
                  <a:gd name="T36" fmla="*/ 55572 w 409"/>
                  <a:gd name="T37" fmla="*/ 44954 h 589"/>
                  <a:gd name="T38" fmla="*/ 56732 w 409"/>
                  <a:gd name="T39" fmla="*/ 49960 h 589"/>
                  <a:gd name="T40" fmla="*/ 25732 w 409"/>
                  <a:gd name="T41" fmla="*/ 52749 h 589"/>
                  <a:gd name="T42" fmla="*/ 53647 w 409"/>
                  <a:gd name="T43" fmla="*/ 57730 h 589"/>
                  <a:gd name="T44" fmla="*/ 61463 w 409"/>
                  <a:gd name="T45" fmla="*/ 35705 h 589"/>
                  <a:gd name="T46" fmla="*/ 61307 w 409"/>
                  <a:gd name="T47" fmla="*/ 35406 h 589"/>
                  <a:gd name="T48" fmla="*/ 53647 w 409"/>
                  <a:gd name="T49" fmla="*/ 29832 h 589"/>
                  <a:gd name="T50" fmla="*/ 25732 w 409"/>
                  <a:gd name="T51" fmla="*/ 34903 h 589"/>
                  <a:gd name="T52" fmla="*/ 56732 w 409"/>
                  <a:gd name="T53" fmla="*/ 37602 h 589"/>
                  <a:gd name="T54" fmla="*/ 53647 w 409"/>
                  <a:gd name="T55" fmla="*/ 42516 h 589"/>
                  <a:gd name="T56" fmla="*/ 61082 w 409"/>
                  <a:gd name="T57" fmla="*/ 37106 h 589"/>
                  <a:gd name="T58" fmla="*/ 61307 w 409"/>
                  <a:gd name="T59" fmla="*/ 36799 h 589"/>
                  <a:gd name="T60" fmla="*/ 61463 w 409"/>
                  <a:gd name="T61" fmla="*/ 36303 h 589"/>
                  <a:gd name="T62" fmla="*/ 46892 w 409"/>
                  <a:gd name="T63" fmla="*/ 58979 h 589"/>
                  <a:gd name="T64" fmla="*/ 17338 w 409"/>
                  <a:gd name="T65" fmla="*/ 54502 h 589"/>
                  <a:gd name="T66" fmla="*/ 10080 w 409"/>
                  <a:gd name="T67" fmla="*/ 57954 h 589"/>
                  <a:gd name="T68" fmla="*/ 9712 w 409"/>
                  <a:gd name="T69" fmla="*/ 58483 h 589"/>
                  <a:gd name="T70" fmla="*/ 9712 w 409"/>
                  <a:gd name="T71" fmla="*/ 58852 h 589"/>
                  <a:gd name="T72" fmla="*/ 9712 w 409"/>
                  <a:gd name="T73" fmla="*/ 59126 h 589"/>
                  <a:gd name="T74" fmla="*/ 9917 w 409"/>
                  <a:gd name="T75" fmla="*/ 59511 h 589"/>
                  <a:gd name="T76" fmla="*/ 10080 w 409"/>
                  <a:gd name="T77" fmla="*/ 59877 h 589"/>
                  <a:gd name="T78" fmla="*/ 17338 w 409"/>
                  <a:gd name="T79" fmla="*/ 65382 h 589"/>
                  <a:gd name="T80" fmla="*/ 45492 w 409"/>
                  <a:gd name="T81" fmla="*/ 60380 h 589"/>
                  <a:gd name="T82" fmla="*/ 15430 w 409"/>
                  <a:gd name="T83" fmla="*/ 37328 h 589"/>
                  <a:gd name="T84" fmla="*/ 9917 w 409"/>
                  <a:gd name="T85" fmla="*/ 43045 h 589"/>
                  <a:gd name="T86" fmla="*/ 9712 w 409"/>
                  <a:gd name="T87" fmla="*/ 43548 h 589"/>
                  <a:gd name="T88" fmla="*/ 9712 w 409"/>
                  <a:gd name="T89" fmla="*/ 43860 h 589"/>
                  <a:gd name="T90" fmla="*/ 9712 w 409"/>
                  <a:gd name="T91" fmla="*/ 44229 h 589"/>
                  <a:gd name="T92" fmla="*/ 10080 w 409"/>
                  <a:gd name="T93" fmla="*/ 44729 h 589"/>
                  <a:gd name="T94" fmla="*/ 17338 w 409"/>
                  <a:gd name="T95" fmla="*/ 50168 h 589"/>
                  <a:gd name="T96" fmla="*/ 14414 w 409"/>
                  <a:gd name="T97" fmla="*/ 45098 h 589"/>
                  <a:gd name="T98" fmla="*/ 45492 w 409"/>
                  <a:gd name="T99" fmla="*/ 42309 h 589"/>
                  <a:gd name="T100" fmla="*/ 17338 w 409"/>
                  <a:gd name="T101" fmla="*/ 37328 h 5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09" h="589">
                    <a:moveTo>
                      <a:pt x="401" y="67"/>
                    </a:moveTo>
                    <a:cubicBezTo>
                      <a:pt x="406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2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2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6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3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7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7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3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148" y="171"/>
                    </a:moveTo>
                    <a:cubicBezTo>
                      <a:pt x="262" y="171"/>
                      <a:pt x="262" y="171"/>
                      <a:pt x="262" y="171"/>
                    </a:cubicBezTo>
                    <a:cubicBezTo>
                      <a:pt x="265" y="171"/>
                      <a:pt x="267" y="170"/>
                      <a:pt x="269" y="167"/>
                    </a:cubicBezTo>
                    <a:cubicBezTo>
                      <a:pt x="270" y="165"/>
                      <a:pt x="270" y="162"/>
                      <a:pt x="269" y="160"/>
                    </a:cubicBezTo>
                    <a:cubicBezTo>
                      <a:pt x="212" y="46"/>
                      <a:pt x="212" y="46"/>
                      <a:pt x="212" y="46"/>
                    </a:cubicBezTo>
                    <a:cubicBezTo>
                      <a:pt x="211" y="43"/>
                      <a:pt x="208" y="41"/>
                      <a:pt x="205" y="41"/>
                    </a:cubicBezTo>
                    <a:cubicBezTo>
                      <a:pt x="202" y="41"/>
                      <a:pt x="199" y="43"/>
                      <a:pt x="198" y="46"/>
                    </a:cubicBezTo>
                    <a:cubicBezTo>
                      <a:pt x="141" y="160"/>
                      <a:pt x="141" y="160"/>
                      <a:pt x="141" y="160"/>
                    </a:cubicBezTo>
                    <a:cubicBezTo>
                      <a:pt x="139" y="162"/>
                      <a:pt x="140" y="165"/>
                      <a:pt x="141" y="167"/>
                    </a:cubicBezTo>
                    <a:cubicBezTo>
                      <a:pt x="142" y="170"/>
                      <a:pt x="145" y="171"/>
                      <a:pt x="148" y="171"/>
                    </a:cubicBezTo>
                    <a:close/>
                    <a:moveTo>
                      <a:pt x="205" y="67"/>
                    </a:moveTo>
                    <a:cubicBezTo>
                      <a:pt x="249" y="155"/>
                      <a:pt x="249" y="155"/>
                      <a:pt x="249" y="155"/>
                    </a:cubicBezTo>
                    <a:cubicBezTo>
                      <a:pt x="161" y="155"/>
                      <a:pt x="161" y="155"/>
                      <a:pt x="161" y="155"/>
                    </a:cubicBezTo>
                    <a:lnTo>
                      <a:pt x="205" y="67"/>
                    </a:lnTo>
                    <a:close/>
                    <a:moveTo>
                      <a:pt x="309" y="333"/>
                    </a:moveTo>
                    <a:cubicBezTo>
                      <a:pt x="311" y="334"/>
                      <a:pt x="313" y="335"/>
                      <a:pt x="315" y="335"/>
                    </a:cubicBezTo>
                    <a:cubicBezTo>
                      <a:pt x="317" y="335"/>
                      <a:pt x="319" y="334"/>
                      <a:pt x="320" y="333"/>
                    </a:cubicBezTo>
                    <a:cubicBezTo>
                      <a:pt x="352" y="302"/>
                      <a:pt x="352" y="302"/>
                      <a:pt x="352" y="302"/>
                    </a:cubicBezTo>
                    <a:cubicBezTo>
                      <a:pt x="352" y="302"/>
                      <a:pt x="352" y="301"/>
                      <a:pt x="352" y="301"/>
                    </a:cubicBezTo>
                    <a:cubicBezTo>
                      <a:pt x="352" y="301"/>
                      <a:pt x="352" y="301"/>
                      <a:pt x="353" y="300"/>
                    </a:cubicBezTo>
                    <a:cubicBezTo>
                      <a:pt x="353" y="300"/>
                      <a:pt x="353" y="300"/>
                      <a:pt x="353" y="300"/>
                    </a:cubicBezTo>
                    <a:cubicBezTo>
                      <a:pt x="353" y="300"/>
                      <a:pt x="353" y="299"/>
                      <a:pt x="353" y="299"/>
                    </a:cubicBezTo>
                    <a:cubicBezTo>
                      <a:pt x="354" y="299"/>
                      <a:pt x="354" y="298"/>
                      <a:pt x="354" y="298"/>
                    </a:cubicBezTo>
                    <a:cubicBezTo>
                      <a:pt x="354" y="298"/>
                      <a:pt x="354" y="298"/>
                      <a:pt x="354" y="297"/>
                    </a:cubicBezTo>
                    <a:cubicBezTo>
                      <a:pt x="354" y="297"/>
                      <a:pt x="354" y="297"/>
                      <a:pt x="354" y="296"/>
                    </a:cubicBezTo>
                    <a:cubicBezTo>
                      <a:pt x="354" y="296"/>
                      <a:pt x="354" y="296"/>
                      <a:pt x="354" y="296"/>
                    </a:cubicBezTo>
                    <a:cubicBezTo>
                      <a:pt x="354" y="296"/>
                      <a:pt x="354" y="296"/>
                      <a:pt x="354" y="296"/>
                    </a:cubicBezTo>
                    <a:cubicBezTo>
                      <a:pt x="354" y="295"/>
                      <a:pt x="354" y="295"/>
                      <a:pt x="354" y="294"/>
                    </a:cubicBezTo>
                    <a:cubicBezTo>
                      <a:pt x="354" y="294"/>
                      <a:pt x="354" y="294"/>
                      <a:pt x="354" y="294"/>
                    </a:cubicBezTo>
                    <a:cubicBezTo>
                      <a:pt x="354" y="293"/>
                      <a:pt x="354" y="293"/>
                      <a:pt x="353" y="293"/>
                    </a:cubicBezTo>
                    <a:cubicBezTo>
                      <a:pt x="353" y="293"/>
                      <a:pt x="353" y="292"/>
                      <a:pt x="353" y="292"/>
                    </a:cubicBezTo>
                    <a:cubicBezTo>
                      <a:pt x="353" y="292"/>
                      <a:pt x="353" y="292"/>
                      <a:pt x="353" y="291"/>
                    </a:cubicBezTo>
                    <a:cubicBezTo>
                      <a:pt x="352" y="291"/>
                      <a:pt x="352" y="291"/>
                      <a:pt x="352" y="290"/>
                    </a:cubicBezTo>
                    <a:cubicBezTo>
                      <a:pt x="320" y="259"/>
                      <a:pt x="320" y="259"/>
                      <a:pt x="320" y="259"/>
                    </a:cubicBezTo>
                    <a:cubicBezTo>
                      <a:pt x="317" y="256"/>
                      <a:pt x="312" y="256"/>
                      <a:pt x="309" y="259"/>
                    </a:cubicBezTo>
                    <a:cubicBezTo>
                      <a:pt x="306" y="262"/>
                      <a:pt x="306" y="267"/>
                      <a:pt x="309" y="270"/>
                    </a:cubicBezTo>
                    <a:cubicBezTo>
                      <a:pt x="327" y="288"/>
                      <a:pt x="327" y="288"/>
                      <a:pt x="327" y="288"/>
                    </a:cubicBezTo>
                    <a:cubicBezTo>
                      <a:pt x="148" y="288"/>
                      <a:pt x="148" y="288"/>
                      <a:pt x="148" y="288"/>
                    </a:cubicBezTo>
                    <a:cubicBezTo>
                      <a:pt x="143" y="288"/>
                      <a:pt x="140" y="291"/>
                      <a:pt x="140" y="296"/>
                    </a:cubicBezTo>
                    <a:cubicBezTo>
                      <a:pt x="140" y="300"/>
                      <a:pt x="143" y="304"/>
                      <a:pt x="148" y="304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09" y="322"/>
                      <a:pt x="309" y="322"/>
                      <a:pt x="309" y="322"/>
                    </a:cubicBezTo>
                    <a:cubicBezTo>
                      <a:pt x="306" y="325"/>
                      <a:pt x="306" y="330"/>
                      <a:pt x="309" y="333"/>
                    </a:cubicBezTo>
                    <a:close/>
                    <a:moveTo>
                      <a:pt x="354" y="208"/>
                    </a:moveTo>
                    <a:cubicBezTo>
                      <a:pt x="354" y="208"/>
                      <a:pt x="354" y="207"/>
                      <a:pt x="354" y="207"/>
                    </a:cubicBezTo>
                    <a:cubicBezTo>
                      <a:pt x="354" y="207"/>
                      <a:pt x="354" y="206"/>
                      <a:pt x="354" y="206"/>
                    </a:cubicBezTo>
                    <a:cubicBezTo>
                      <a:pt x="354" y="206"/>
                      <a:pt x="354" y="206"/>
                      <a:pt x="353" y="205"/>
                    </a:cubicBezTo>
                    <a:cubicBezTo>
                      <a:pt x="353" y="205"/>
                      <a:pt x="353" y="205"/>
                      <a:pt x="353" y="204"/>
                    </a:cubicBezTo>
                    <a:cubicBezTo>
                      <a:pt x="353" y="204"/>
                      <a:pt x="353" y="204"/>
                      <a:pt x="353" y="204"/>
                    </a:cubicBezTo>
                    <a:cubicBezTo>
                      <a:pt x="352" y="204"/>
                      <a:pt x="352" y="203"/>
                      <a:pt x="352" y="203"/>
                    </a:cubicBezTo>
                    <a:cubicBezTo>
                      <a:pt x="320" y="172"/>
                      <a:pt x="320" y="172"/>
                      <a:pt x="320" y="172"/>
                    </a:cubicBezTo>
                    <a:cubicBezTo>
                      <a:pt x="317" y="168"/>
                      <a:pt x="312" y="168"/>
                      <a:pt x="309" y="172"/>
                    </a:cubicBezTo>
                    <a:cubicBezTo>
                      <a:pt x="306" y="175"/>
                      <a:pt x="306" y="180"/>
                      <a:pt x="309" y="183"/>
                    </a:cubicBezTo>
                    <a:cubicBezTo>
                      <a:pt x="327" y="201"/>
                      <a:pt x="327" y="201"/>
                      <a:pt x="327" y="201"/>
                    </a:cubicBezTo>
                    <a:cubicBezTo>
                      <a:pt x="148" y="201"/>
                      <a:pt x="148" y="201"/>
                      <a:pt x="148" y="201"/>
                    </a:cubicBezTo>
                    <a:cubicBezTo>
                      <a:pt x="143" y="201"/>
                      <a:pt x="140" y="204"/>
                      <a:pt x="140" y="209"/>
                    </a:cubicBezTo>
                    <a:cubicBezTo>
                      <a:pt x="140" y="213"/>
                      <a:pt x="143" y="217"/>
                      <a:pt x="148" y="217"/>
                    </a:cubicBezTo>
                    <a:cubicBezTo>
                      <a:pt x="327" y="217"/>
                      <a:pt x="327" y="217"/>
                      <a:pt x="327" y="217"/>
                    </a:cubicBezTo>
                    <a:cubicBezTo>
                      <a:pt x="309" y="234"/>
                      <a:pt x="309" y="234"/>
                      <a:pt x="309" y="234"/>
                    </a:cubicBezTo>
                    <a:cubicBezTo>
                      <a:pt x="309" y="234"/>
                      <a:pt x="309" y="234"/>
                      <a:pt x="309" y="234"/>
                    </a:cubicBezTo>
                    <a:cubicBezTo>
                      <a:pt x="306" y="237"/>
                      <a:pt x="306" y="242"/>
                      <a:pt x="309" y="245"/>
                    </a:cubicBezTo>
                    <a:cubicBezTo>
                      <a:pt x="311" y="247"/>
                      <a:pt x="313" y="248"/>
                      <a:pt x="315" y="248"/>
                    </a:cubicBezTo>
                    <a:cubicBezTo>
                      <a:pt x="317" y="248"/>
                      <a:pt x="319" y="247"/>
                      <a:pt x="320" y="245"/>
                    </a:cubicBezTo>
                    <a:cubicBezTo>
                      <a:pt x="352" y="214"/>
                      <a:pt x="352" y="214"/>
                      <a:pt x="352" y="214"/>
                    </a:cubicBezTo>
                    <a:cubicBezTo>
                      <a:pt x="352" y="214"/>
                      <a:pt x="352" y="213"/>
                      <a:pt x="353" y="213"/>
                    </a:cubicBezTo>
                    <a:cubicBezTo>
                      <a:pt x="353" y="213"/>
                      <a:pt x="353" y="213"/>
                      <a:pt x="353" y="213"/>
                    </a:cubicBezTo>
                    <a:cubicBezTo>
                      <a:pt x="353" y="212"/>
                      <a:pt x="353" y="212"/>
                      <a:pt x="353" y="212"/>
                    </a:cubicBezTo>
                    <a:cubicBezTo>
                      <a:pt x="354" y="211"/>
                      <a:pt x="354" y="211"/>
                      <a:pt x="354" y="211"/>
                    </a:cubicBezTo>
                    <a:cubicBezTo>
                      <a:pt x="354" y="211"/>
                      <a:pt x="354" y="210"/>
                      <a:pt x="354" y="210"/>
                    </a:cubicBezTo>
                    <a:cubicBezTo>
                      <a:pt x="354" y="210"/>
                      <a:pt x="354" y="209"/>
                      <a:pt x="354" y="209"/>
                    </a:cubicBezTo>
                    <a:cubicBezTo>
                      <a:pt x="354" y="209"/>
                      <a:pt x="354" y="209"/>
                      <a:pt x="354" y="209"/>
                    </a:cubicBezTo>
                    <a:cubicBezTo>
                      <a:pt x="354" y="208"/>
                      <a:pt x="354" y="208"/>
                      <a:pt x="354" y="208"/>
                    </a:cubicBezTo>
                    <a:close/>
                    <a:moveTo>
                      <a:pt x="270" y="340"/>
                    </a:moveTo>
                    <a:cubicBezTo>
                      <a:pt x="270" y="335"/>
                      <a:pt x="266" y="332"/>
                      <a:pt x="262" y="332"/>
                    </a:cubicBezTo>
                    <a:cubicBezTo>
                      <a:pt x="83" y="332"/>
                      <a:pt x="83" y="332"/>
                      <a:pt x="83" y="332"/>
                    </a:cubicBezTo>
                    <a:cubicBezTo>
                      <a:pt x="100" y="314"/>
                      <a:pt x="100" y="314"/>
                      <a:pt x="100" y="314"/>
                    </a:cubicBezTo>
                    <a:cubicBezTo>
                      <a:pt x="104" y="311"/>
                      <a:pt x="104" y="306"/>
                      <a:pt x="100" y="303"/>
                    </a:cubicBezTo>
                    <a:cubicBezTo>
                      <a:pt x="97" y="300"/>
                      <a:pt x="92" y="300"/>
                      <a:pt x="89" y="303"/>
                    </a:cubicBezTo>
                    <a:cubicBezTo>
                      <a:pt x="58" y="334"/>
                      <a:pt x="58" y="334"/>
                      <a:pt x="58" y="334"/>
                    </a:cubicBezTo>
                    <a:cubicBezTo>
                      <a:pt x="57" y="334"/>
                      <a:pt x="57" y="335"/>
                      <a:pt x="57" y="335"/>
                    </a:cubicBezTo>
                    <a:cubicBezTo>
                      <a:pt x="57" y="335"/>
                      <a:pt x="57" y="336"/>
                      <a:pt x="57" y="336"/>
                    </a:cubicBezTo>
                    <a:cubicBezTo>
                      <a:pt x="56" y="336"/>
                      <a:pt x="56" y="336"/>
                      <a:pt x="56" y="337"/>
                    </a:cubicBezTo>
                    <a:cubicBezTo>
                      <a:pt x="56" y="337"/>
                      <a:pt x="56" y="337"/>
                      <a:pt x="56" y="337"/>
                    </a:cubicBezTo>
                    <a:cubicBezTo>
                      <a:pt x="56" y="338"/>
                      <a:pt x="56" y="338"/>
                      <a:pt x="56" y="338"/>
                    </a:cubicBezTo>
                    <a:cubicBezTo>
                      <a:pt x="56" y="339"/>
                      <a:pt x="56" y="339"/>
                      <a:pt x="56" y="339"/>
                    </a:cubicBezTo>
                    <a:cubicBezTo>
                      <a:pt x="56" y="339"/>
                      <a:pt x="55" y="340"/>
                      <a:pt x="55" y="340"/>
                    </a:cubicBezTo>
                    <a:cubicBezTo>
                      <a:pt x="55" y="340"/>
                      <a:pt x="56" y="340"/>
                      <a:pt x="56" y="340"/>
                    </a:cubicBezTo>
                    <a:cubicBezTo>
                      <a:pt x="56" y="340"/>
                      <a:pt x="56" y="341"/>
                      <a:pt x="56" y="341"/>
                    </a:cubicBezTo>
                    <a:cubicBezTo>
                      <a:pt x="56" y="341"/>
                      <a:pt x="56" y="342"/>
                      <a:pt x="56" y="342"/>
                    </a:cubicBezTo>
                    <a:cubicBezTo>
                      <a:pt x="56" y="342"/>
                      <a:pt x="56" y="342"/>
                      <a:pt x="56" y="343"/>
                    </a:cubicBezTo>
                    <a:cubicBezTo>
                      <a:pt x="56" y="343"/>
                      <a:pt x="56" y="343"/>
                      <a:pt x="57" y="343"/>
                    </a:cubicBezTo>
                    <a:cubicBezTo>
                      <a:pt x="57" y="344"/>
                      <a:pt x="57" y="344"/>
                      <a:pt x="57" y="344"/>
                    </a:cubicBezTo>
                    <a:cubicBezTo>
                      <a:pt x="57" y="344"/>
                      <a:pt x="57" y="345"/>
                      <a:pt x="58" y="345"/>
                    </a:cubicBezTo>
                    <a:cubicBezTo>
                      <a:pt x="58" y="345"/>
                      <a:pt x="58" y="345"/>
                      <a:pt x="58" y="345"/>
                    </a:cubicBezTo>
                    <a:cubicBezTo>
                      <a:pt x="89" y="377"/>
                      <a:pt x="89" y="377"/>
                      <a:pt x="89" y="377"/>
                    </a:cubicBezTo>
                    <a:cubicBezTo>
                      <a:pt x="91" y="378"/>
                      <a:pt x="93" y="379"/>
                      <a:pt x="95" y="379"/>
                    </a:cubicBezTo>
                    <a:cubicBezTo>
                      <a:pt x="97" y="379"/>
                      <a:pt x="99" y="378"/>
                      <a:pt x="100" y="377"/>
                    </a:cubicBezTo>
                    <a:cubicBezTo>
                      <a:pt x="104" y="373"/>
                      <a:pt x="104" y="368"/>
                      <a:pt x="100" y="365"/>
                    </a:cubicBezTo>
                    <a:cubicBezTo>
                      <a:pt x="83" y="348"/>
                      <a:pt x="83" y="348"/>
                      <a:pt x="83" y="348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266" y="348"/>
                      <a:pt x="270" y="344"/>
                      <a:pt x="270" y="340"/>
                    </a:cubicBezTo>
                    <a:close/>
                    <a:moveTo>
                      <a:pt x="100" y="215"/>
                    </a:moveTo>
                    <a:cubicBezTo>
                      <a:pt x="97" y="212"/>
                      <a:pt x="92" y="212"/>
                      <a:pt x="89" y="215"/>
                    </a:cubicBezTo>
                    <a:cubicBezTo>
                      <a:pt x="58" y="246"/>
                      <a:pt x="58" y="246"/>
                      <a:pt x="58" y="246"/>
                    </a:cubicBezTo>
                    <a:cubicBezTo>
                      <a:pt x="57" y="247"/>
                      <a:pt x="57" y="247"/>
                      <a:pt x="57" y="248"/>
                    </a:cubicBezTo>
                    <a:cubicBezTo>
                      <a:pt x="57" y="248"/>
                      <a:pt x="57" y="248"/>
                      <a:pt x="57" y="248"/>
                    </a:cubicBezTo>
                    <a:cubicBezTo>
                      <a:pt x="56" y="248"/>
                      <a:pt x="56" y="249"/>
                      <a:pt x="56" y="249"/>
                    </a:cubicBezTo>
                    <a:cubicBezTo>
                      <a:pt x="56" y="249"/>
                      <a:pt x="56" y="249"/>
                      <a:pt x="56" y="250"/>
                    </a:cubicBezTo>
                    <a:cubicBezTo>
                      <a:pt x="56" y="250"/>
                      <a:pt x="56" y="250"/>
                      <a:pt x="56" y="251"/>
                    </a:cubicBezTo>
                    <a:cubicBezTo>
                      <a:pt x="56" y="251"/>
                      <a:pt x="56" y="251"/>
                      <a:pt x="56" y="252"/>
                    </a:cubicBezTo>
                    <a:cubicBezTo>
                      <a:pt x="56" y="252"/>
                      <a:pt x="55" y="252"/>
                      <a:pt x="55" y="252"/>
                    </a:cubicBezTo>
                    <a:cubicBezTo>
                      <a:pt x="55" y="252"/>
                      <a:pt x="56" y="253"/>
                      <a:pt x="56" y="253"/>
                    </a:cubicBezTo>
                    <a:cubicBezTo>
                      <a:pt x="56" y="253"/>
                      <a:pt x="56" y="253"/>
                      <a:pt x="56" y="254"/>
                    </a:cubicBezTo>
                    <a:cubicBezTo>
                      <a:pt x="56" y="254"/>
                      <a:pt x="56" y="254"/>
                      <a:pt x="56" y="255"/>
                    </a:cubicBezTo>
                    <a:cubicBezTo>
                      <a:pt x="56" y="255"/>
                      <a:pt x="56" y="255"/>
                      <a:pt x="56" y="255"/>
                    </a:cubicBezTo>
                    <a:cubicBezTo>
                      <a:pt x="56" y="256"/>
                      <a:pt x="56" y="256"/>
                      <a:pt x="57" y="256"/>
                    </a:cubicBezTo>
                    <a:cubicBezTo>
                      <a:pt x="57" y="256"/>
                      <a:pt x="57" y="257"/>
                      <a:pt x="57" y="257"/>
                    </a:cubicBezTo>
                    <a:cubicBezTo>
                      <a:pt x="57" y="257"/>
                      <a:pt x="57" y="258"/>
                      <a:pt x="58" y="258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91" y="291"/>
                      <a:pt x="93" y="291"/>
                      <a:pt x="95" y="291"/>
                    </a:cubicBezTo>
                    <a:cubicBezTo>
                      <a:pt x="97" y="291"/>
                      <a:pt x="99" y="291"/>
                      <a:pt x="100" y="289"/>
                    </a:cubicBezTo>
                    <a:cubicBezTo>
                      <a:pt x="104" y="286"/>
                      <a:pt x="104" y="281"/>
                      <a:pt x="100" y="278"/>
                    </a:cubicBezTo>
                    <a:cubicBezTo>
                      <a:pt x="100" y="278"/>
                      <a:pt x="100" y="278"/>
                      <a:pt x="100" y="278"/>
                    </a:cubicBezTo>
                    <a:cubicBezTo>
                      <a:pt x="83" y="260"/>
                      <a:pt x="83" y="260"/>
                      <a:pt x="83" y="260"/>
                    </a:cubicBezTo>
                    <a:cubicBezTo>
                      <a:pt x="262" y="260"/>
                      <a:pt x="262" y="260"/>
                      <a:pt x="262" y="260"/>
                    </a:cubicBezTo>
                    <a:cubicBezTo>
                      <a:pt x="266" y="260"/>
                      <a:pt x="270" y="257"/>
                      <a:pt x="270" y="252"/>
                    </a:cubicBezTo>
                    <a:cubicBezTo>
                      <a:pt x="270" y="248"/>
                      <a:pt x="266" y="244"/>
                      <a:pt x="262" y="244"/>
                    </a:cubicBezTo>
                    <a:cubicBezTo>
                      <a:pt x="83" y="244"/>
                      <a:pt x="83" y="244"/>
                      <a:pt x="83" y="244"/>
                    </a:cubicBezTo>
                    <a:cubicBezTo>
                      <a:pt x="100" y="227"/>
                      <a:pt x="100" y="227"/>
                      <a:pt x="100" y="227"/>
                    </a:cubicBezTo>
                    <a:cubicBezTo>
                      <a:pt x="104" y="223"/>
                      <a:pt x="104" y="218"/>
                      <a:pt x="100" y="215"/>
                    </a:cubicBezTo>
                    <a:close/>
                  </a:path>
                </a:pathLst>
              </a:custGeom>
              <a:solidFill>
                <a:srgbClr val="7B0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1349" y="1823"/>
                <a:ext cx="81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7B0663"/>
                    </a:solidFill>
                  </a:rPr>
                  <a:t>VHGW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7B0663"/>
                    </a:solidFill>
                  </a:rPr>
                  <a:t>BNG</a:t>
                </a:r>
                <a:endParaRPr lang="sv-SE" dirty="0">
                  <a:solidFill>
                    <a:srgbClr val="7B0663"/>
                  </a:solidFill>
                </a:endParaRPr>
              </a:p>
            </p:txBody>
          </p:sp>
        </p:grpSp>
        <p:sp>
          <p:nvSpPr>
            <p:cNvPr id="11" name="AutoShape 124"/>
            <p:cNvSpPr>
              <a:spLocks noChangeAspect="1" noChangeArrowheads="1"/>
            </p:cNvSpPr>
            <p:nvPr/>
          </p:nvSpPr>
          <p:spPr bwMode="auto">
            <a:xfrm>
              <a:off x="1276" y="860"/>
              <a:ext cx="964" cy="1388"/>
            </a:xfrm>
            <a:prstGeom prst="roundRect">
              <a:avLst>
                <a:gd name="adj" fmla="val 954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BB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" name="Can 15"/>
          <p:cNvSpPr/>
          <p:nvPr/>
        </p:nvSpPr>
        <p:spPr bwMode="auto">
          <a:xfrm rot="5400000">
            <a:off x="5383280" y="2692498"/>
            <a:ext cx="665943" cy="3851168"/>
          </a:xfrm>
          <a:prstGeom prst="can">
            <a:avLst>
              <a:gd name="adj" fmla="val 49230"/>
            </a:avLst>
          </a:prstGeom>
          <a:solidFill>
            <a:srgbClr val="DFCDDD">
              <a:alpha val="8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8F3F7B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979546" y="4449260"/>
            <a:ext cx="4749737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08A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236113" y="4623695"/>
            <a:ext cx="6505393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E32119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>
            <a:off x="1036045" y="4801689"/>
            <a:ext cx="6705461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A9D4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82099" y="2787850"/>
            <a:ext cx="373702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08A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282099" y="3037235"/>
            <a:ext cx="373702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E32119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86577" y="3282027"/>
            <a:ext cx="366207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A9D4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31" name="Text Box 9"/>
          <p:cNvSpPr txBox="1">
            <a:spLocks noChangeAspect="1" noChangeArrowheads="1"/>
          </p:cNvSpPr>
          <p:nvPr/>
        </p:nvSpPr>
        <p:spPr bwMode="auto">
          <a:xfrm>
            <a:off x="821786" y="2723218"/>
            <a:ext cx="2088716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</a:rPr>
              <a:t>- </a:t>
            </a:r>
            <a:r>
              <a:rPr lang="en-US" sz="1050" dirty="0" err="1" smtClean="0">
                <a:solidFill>
                  <a:srgbClr val="002060"/>
                </a:solidFill>
              </a:rPr>
              <a:t>PPPoE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ru-RU" sz="1050" dirty="0" smtClean="0">
                <a:solidFill>
                  <a:srgbClr val="002060"/>
                </a:solidFill>
              </a:rPr>
              <a:t>сессия (опционально)</a:t>
            </a:r>
            <a:endParaRPr lang="sv-SE" sz="1050" dirty="0">
              <a:solidFill>
                <a:srgbClr val="002060"/>
              </a:solidFill>
            </a:endParaRPr>
          </a:p>
        </p:txBody>
      </p:sp>
      <p:sp>
        <p:nvSpPr>
          <p:cNvPr id="32" name="Text Box 9"/>
          <p:cNvSpPr txBox="1">
            <a:spLocks noChangeAspect="1" noChangeArrowheads="1"/>
          </p:cNvSpPr>
          <p:nvPr/>
        </p:nvSpPr>
        <p:spPr bwMode="auto">
          <a:xfrm>
            <a:off x="821786" y="2976306"/>
            <a:ext cx="2088716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</a:rPr>
              <a:t>- </a:t>
            </a:r>
            <a:r>
              <a:rPr lang="en-US" sz="1050" dirty="0" err="1" smtClean="0">
                <a:solidFill>
                  <a:srgbClr val="002060"/>
                </a:solidFill>
              </a:rPr>
              <a:t>IPoE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ru-RU" sz="1050" dirty="0" smtClean="0">
                <a:solidFill>
                  <a:srgbClr val="002060"/>
                </a:solidFill>
              </a:rPr>
              <a:t>сессия (Устройство 1)</a:t>
            </a:r>
            <a:endParaRPr lang="sv-SE" sz="1050" dirty="0">
              <a:solidFill>
                <a:srgbClr val="002060"/>
              </a:solidFill>
            </a:endParaRPr>
          </a:p>
        </p:txBody>
      </p:sp>
      <p:sp>
        <p:nvSpPr>
          <p:cNvPr id="33" name="Text Box 9"/>
          <p:cNvSpPr txBox="1">
            <a:spLocks noChangeAspect="1" noChangeArrowheads="1"/>
          </p:cNvSpPr>
          <p:nvPr/>
        </p:nvSpPr>
        <p:spPr bwMode="auto">
          <a:xfrm>
            <a:off x="5354414" y="5088350"/>
            <a:ext cx="2088716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2060"/>
                </a:solidFill>
              </a:rPr>
              <a:t>Metro</a:t>
            </a:r>
            <a:endParaRPr lang="sv-SE" sz="1600" b="1" dirty="0">
              <a:solidFill>
                <a:srgbClr val="002060"/>
              </a:solidFill>
            </a:endParaRPr>
          </a:p>
        </p:txBody>
      </p:sp>
      <p:sp>
        <p:nvSpPr>
          <p:cNvPr id="34" name="Text Box 9"/>
          <p:cNvSpPr txBox="1">
            <a:spLocks noChangeAspect="1" noChangeArrowheads="1"/>
          </p:cNvSpPr>
          <p:nvPr/>
        </p:nvSpPr>
        <p:spPr bwMode="auto">
          <a:xfrm>
            <a:off x="819295" y="3224889"/>
            <a:ext cx="2088716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</a:rPr>
              <a:t>- </a:t>
            </a:r>
            <a:r>
              <a:rPr lang="en-US" sz="1050" dirty="0" err="1" smtClean="0">
                <a:solidFill>
                  <a:srgbClr val="002060"/>
                </a:solidFill>
              </a:rPr>
              <a:t>IPoE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ru-RU" sz="1050" dirty="0" smtClean="0">
                <a:solidFill>
                  <a:srgbClr val="002060"/>
                </a:solidFill>
              </a:rPr>
              <a:t>сессия (Устройство </a:t>
            </a:r>
            <a:r>
              <a:rPr lang="en-US" sz="1050" dirty="0" smtClean="0">
                <a:solidFill>
                  <a:srgbClr val="002060"/>
                </a:solidFill>
              </a:rPr>
              <a:t>2</a:t>
            </a:r>
            <a:r>
              <a:rPr lang="ru-RU" sz="1050" dirty="0" smtClean="0">
                <a:solidFill>
                  <a:srgbClr val="002060"/>
                </a:solidFill>
              </a:rPr>
              <a:t>)</a:t>
            </a:r>
            <a:endParaRPr lang="sv-SE" sz="1050" dirty="0">
              <a:solidFill>
                <a:srgbClr val="002060"/>
              </a:solidFill>
            </a:endParaRPr>
          </a:p>
        </p:txBody>
      </p:sp>
      <p:sp>
        <p:nvSpPr>
          <p:cNvPr id="35" name="Text Box 9"/>
          <p:cNvSpPr txBox="1">
            <a:spLocks noChangeAspect="1" noChangeArrowheads="1"/>
          </p:cNvSpPr>
          <p:nvPr/>
        </p:nvSpPr>
        <p:spPr bwMode="auto">
          <a:xfrm>
            <a:off x="4488809" y="4635965"/>
            <a:ext cx="2088716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2060"/>
                </a:solidFill>
              </a:rPr>
              <a:t>VLAN (1:1)</a:t>
            </a:r>
            <a:endParaRPr lang="sv-SE" sz="1600" b="1" dirty="0">
              <a:solidFill>
                <a:srgbClr val="002060"/>
              </a:solidFill>
            </a:endParaRPr>
          </a:p>
        </p:txBody>
      </p:sp>
      <p:sp>
        <p:nvSpPr>
          <p:cNvPr id="36" name="Text Placeholder 4"/>
          <p:cNvSpPr txBox="1">
            <a:spLocks/>
          </p:cNvSpPr>
          <p:nvPr/>
        </p:nvSpPr>
        <p:spPr bwMode="auto">
          <a:xfrm>
            <a:off x="234950" y="1298575"/>
            <a:ext cx="91455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-17621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ru-RU" dirty="0" smtClean="0"/>
              <a:t>Выделенные </a:t>
            </a:r>
            <a:r>
              <a:rPr lang="en-US" dirty="0" err="1" smtClean="0"/>
              <a:t>IPoE</a:t>
            </a:r>
            <a:r>
              <a:rPr lang="en-US" dirty="0" smtClean="0"/>
              <a:t> </a:t>
            </a:r>
            <a:r>
              <a:rPr lang="ru-RU" dirty="0" smtClean="0"/>
              <a:t>сессии на каждое устройство в квартире</a:t>
            </a:r>
          </a:p>
          <a:p>
            <a:pPr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ru-RU" dirty="0" smtClean="0"/>
              <a:t>Групп</a:t>
            </a:r>
            <a:r>
              <a:rPr lang="ru-RU" dirty="0"/>
              <a:t>а</a:t>
            </a:r>
            <a:r>
              <a:rPr lang="ru-RU" dirty="0" smtClean="0"/>
              <a:t> устройств обслуживается как один абонент </a:t>
            </a:r>
            <a:r>
              <a:rPr lang="en-US" dirty="0" smtClean="0"/>
              <a:t>(Home VLAN)</a:t>
            </a:r>
          </a:p>
          <a:p>
            <a:pPr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ru-RU" dirty="0" smtClean="0"/>
              <a:t>Опционально </a:t>
            </a:r>
            <a:r>
              <a:rPr lang="en-US" dirty="0" smtClean="0"/>
              <a:t>L2 CPE </a:t>
            </a:r>
            <a:r>
              <a:rPr lang="ru-RU" dirty="0" smtClean="0"/>
              <a:t>может иметь </a:t>
            </a:r>
            <a:r>
              <a:rPr lang="ru-RU" dirty="0" err="1" smtClean="0"/>
              <a:t>РРРоЕ</a:t>
            </a:r>
            <a:r>
              <a:rPr lang="ru-RU" dirty="0" smtClean="0"/>
              <a:t> сессию для управления</a:t>
            </a:r>
            <a:endParaRPr lang="en-US" dirty="0" smtClean="0"/>
          </a:p>
        </p:txBody>
      </p:sp>
      <p:sp>
        <p:nvSpPr>
          <p:cNvPr id="37" name="Text Box 9"/>
          <p:cNvSpPr txBox="1">
            <a:spLocks noChangeAspect="1" noChangeArrowheads="1"/>
          </p:cNvSpPr>
          <p:nvPr/>
        </p:nvSpPr>
        <p:spPr bwMode="auto">
          <a:xfrm>
            <a:off x="1885263" y="4840500"/>
            <a:ext cx="1064303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2060"/>
                </a:solidFill>
              </a:rPr>
              <a:t>L2 CPE</a:t>
            </a:r>
            <a:endParaRPr lang="sv-SE" sz="1600" b="1" dirty="0">
              <a:solidFill>
                <a:srgbClr val="002060"/>
              </a:solidFill>
            </a:endParaRP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765273" y="5666282"/>
            <a:ext cx="2941838" cy="659568"/>
          </a:xfrm>
          <a:prstGeom prst="wedgeRectCallout">
            <a:avLst>
              <a:gd name="adj1" fmla="val 53838"/>
              <a:gd name="adj2" fmla="val -100331"/>
            </a:avLst>
          </a:prstGeom>
          <a:solidFill>
            <a:schemeClr val="bg1"/>
          </a:solidFill>
          <a:ln w="28575" cap="flat" cmpd="sng" algn="ctr">
            <a:solidFill>
              <a:srgbClr val="B1B3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58585A"/>
                </a:solidFill>
              </a:rPr>
              <a:t>Оборудование доступа и метро сеть</a:t>
            </a:r>
            <a:r>
              <a:rPr lang="ru-RU" sz="1200" dirty="0" smtClean="0">
                <a:solidFill>
                  <a:srgbClr val="58585A"/>
                </a:solidFill>
              </a:rPr>
              <a:t>: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8585A"/>
                </a:solidFill>
                <a:effectLst/>
              </a:rPr>
              <a:t>Стандартная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58585A"/>
                </a:solidFill>
                <a:effectLst/>
              </a:rPr>
              <a:t>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58585A"/>
                </a:solidFill>
                <a:effectLst/>
              </a:rPr>
              <a:t>C-VLAN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58585A"/>
                </a:solidFill>
                <a:effectLst/>
              </a:rPr>
              <a:t>модель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dirty="0" smtClean="0">
                <a:solidFill>
                  <a:srgbClr val="58585A"/>
                </a:solidFill>
              </a:rPr>
              <a:t>Полное соответствие </a:t>
            </a:r>
            <a:r>
              <a:rPr lang="en-US" sz="1200" dirty="0" smtClean="0">
                <a:solidFill>
                  <a:srgbClr val="58585A"/>
                </a:solidFill>
              </a:rPr>
              <a:t>BBF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58585A"/>
              </a:solidFill>
              <a:effectLst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4488809" y="5666282"/>
            <a:ext cx="4024278" cy="1009338"/>
          </a:xfrm>
          <a:prstGeom prst="wedgeRectCallout">
            <a:avLst>
              <a:gd name="adj1" fmla="val 46764"/>
              <a:gd name="adj2" fmla="val -66002"/>
            </a:avLst>
          </a:prstGeom>
          <a:solidFill>
            <a:schemeClr val="bg1"/>
          </a:solidFill>
          <a:ln w="28575" cap="flat" cmpd="sng" algn="ctr">
            <a:solidFill>
              <a:srgbClr val="8F3F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58585A"/>
                </a:solidFill>
              </a:rPr>
              <a:t>SSR BNG c </a:t>
            </a:r>
            <a:r>
              <a:rPr lang="ru-RU" sz="1200" b="1" dirty="0" smtClean="0">
                <a:solidFill>
                  <a:srgbClr val="58585A"/>
                </a:solidFill>
              </a:rPr>
              <a:t>поддержкой </a:t>
            </a:r>
            <a:r>
              <a:rPr lang="en-US" sz="1200" b="1" dirty="0" smtClean="0">
                <a:solidFill>
                  <a:srgbClr val="58585A"/>
                </a:solidFill>
              </a:rPr>
              <a:t>VHGW</a:t>
            </a:r>
            <a:r>
              <a:rPr lang="ru-RU" sz="1200" dirty="0" smtClean="0">
                <a:solidFill>
                  <a:srgbClr val="58585A"/>
                </a:solidFill>
              </a:rPr>
              <a:t>: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dirty="0" smtClean="0">
                <a:solidFill>
                  <a:srgbClr val="58585A"/>
                </a:solidFill>
              </a:rPr>
              <a:t>Поддержка </a:t>
            </a:r>
            <a:r>
              <a:rPr lang="en-US" sz="1200" dirty="0" smtClean="0">
                <a:solidFill>
                  <a:srgbClr val="58585A"/>
                </a:solidFill>
              </a:rPr>
              <a:t>VHGW</a:t>
            </a:r>
            <a:r>
              <a:rPr lang="ru-RU" sz="1200" dirty="0" smtClean="0">
                <a:solidFill>
                  <a:srgbClr val="58585A"/>
                </a:solidFill>
              </a:rPr>
              <a:t>-</a:t>
            </a:r>
            <a:r>
              <a:rPr lang="en-US" sz="1200" dirty="0" smtClean="0">
                <a:solidFill>
                  <a:srgbClr val="58585A"/>
                </a:solidFill>
              </a:rPr>
              <a:t>BNG </a:t>
            </a:r>
            <a:r>
              <a:rPr lang="ru-RU" sz="1200" dirty="0" smtClean="0">
                <a:solidFill>
                  <a:srgbClr val="58585A"/>
                </a:solidFill>
              </a:rPr>
              <a:t>и традиционного </a:t>
            </a:r>
            <a:r>
              <a:rPr lang="en-US" sz="1200" dirty="0" smtClean="0">
                <a:solidFill>
                  <a:srgbClr val="58585A"/>
                </a:solidFill>
              </a:rPr>
              <a:t>BNG </a:t>
            </a:r>
            <a:r>
              <a:rPr lang="ru-RU" sz="1200" dirty="0" smtClean="0">
                <a:solidFill>
                  <a:srgbClr val="58585A"/>
                </a:solidFill>
              </a:rPr>
              <a:t>одновременно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58585A"/>
                </a:solidFill>
                <a:effectLst/>
              </a:rPr>
              <a:t>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1200" dirty="0" smtClean="0">
                <a:solidFill>
                  <a:srgbClr val="58585A"/>
                </a:solidFill>
              </a:rPr>
              <a:t>В каком режиме работает тот или иной абонент – определяется ответом ААА-сервера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58585A"/>
              </a:solidFill>
              <a:effectLst/>
            </a:endParaRPr>
          </a:p>
        </p:txBody>
      </p:sp>
      <p:sp>
        <p:nvSpPr>
          <p:cNvPr id="41" name="Line Callout 1 (Accent Bar) 40"/>
          <p:cNvSpPr/>
          <p:nvPr/>
        </p:nvSpPr>
        <p:spPr bwMode="auto">
          <a:xfrm>
            <a:off x="3861295" y="2796104"/>
            <a:ext cx="3127983" cy="813322"/>
          </a:xfrm>
          <a:prstGeom prst="accentCallout1">
            <a:avLst>
              <a:gd name="adj1" fmla="val 27044"/>
              <a:gd name="adj2" fmla="val -426"/>
              <a:gd name="adj3" fmla="val 134777"/>
              <a:gd name="adj4" fmla="val -45486"/>
            </a:avLst>
          </a:prstGeom>
          <a:solidFill>
            <a:schemeClr val="bg1"/>
          </a:solidFill>
          <a:ln w="28575" cap="flat" cmpd="sng" algn="ctr">
            <a:solidFill>
              <a:srgbClr val="B1B3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58585A"/>
                </a:solidFill>
              </a:rPr>
              <a:t>Возможна перенастройка существующих СРЕ в </a:t>
            </a:r>
            <a:r>
              <a:rPr lang="en-US" sz="1200" dirty="0" smtClean="0">
                <a:solidFill>
                  <a:srgbClr val="58585A"/>
                </a:solidFill>
              </a:rPr>
              <a:t>L2 Bridge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rgbClr val="58585A"/>
                </a:solidFill>
              </a:rPr>
              <a:t>Опционально можно использовать </a:t>
            </a:r>
            <a:r>
              <a:rPr lang="ru-RU" sz="1200" dirty="0" err="1" smtClean="0">
                <a:solidFill>
                  <a:srgbClr val="58585A"/>
                </a:solidFill>
              </a:rPr>
              <a:t>РРРоЕ</a:t>
            </a:r>
            <a:r>
              <a:rPr lang="ru-RU" sz="1200" dirty="0" smtClean="0">
                <a:solidFill>
                  <a:srgbClr val="58585A"/>
                </a:solidFill>
              </a:rPr>
              <a:t> сессию для управления СРЕ</a:t>
            </a:r>
            <a:endParaRPr lang="en-US" sz="1200" dirty="0">
              <a:solidFill>
                <a:srgbClr val="58585A"/>
              </a:solidFill>
            </a:endParaRPr>
          </a:p>
        </p:txBody>
      </p:sp>
      <p:sp>
        <p:nvSpPr>
          <p:cNvPr id="21" name="Freeform 8"/>
          <p:cNvSpPr>
            <a:spLocks noChangeAspect="1" noEditPoints="1"/>
          </p:cNvSpPr>
          <p:nvPr/>
        </p:nvSpPr>
        <p:spPr bwMode="gray">
          <a:xfrm>
            <a:off x="1619595" y="3835766"/>
            <a:ext cx="1232534" cy="898688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rgbClr val="000000"/>
          </a:solidFill>
          <a:ln w="9525" cap="flat" cmpd="sng" algn="ctr">
            <a:solidFill>
              <a:srgbClr val="B1B3B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Тенденции в фиксированном ШПД</a:t>
            </a:r>
          </a:p>
          <a:p>
            <a:r>
              <a:rPr lang="ru-RU" dirty="0" smtClean="0"/>
              <a:t>Виртуализация домашнего маршрутизатора –  предпосылки</a:t>
            </a:r>
            <a:endParaRPr lang="ru-RU" dirty="0"/>
          </a:p>
          <a:p>
            <a:r>
              <a:rPr lang="ru-RU" dirty="0"/>
              <a:t>Примеры использования</a:t>
            </a:r>
          </a:p>
          <a:p>
            <a:r>
              <a:rPr lang="ru-RU" dirty="0"/>
              <a:t>Обзор решения VHGW </a:t>
            </a:r>
            <a:r>
              <a:rPr lang="ru-RU" dirty="0" smtClean="0"/>
              <a:t>Детали реализации</a:t>
            </a:r>
            <a:endParaRPr lang="en-US" dirty="0" smtClean="0"/>
          </a:p>
          <a:p>
            <a:r>
              <a:rPr lang="ru-RU" dirty="0" smtClean="0"/>
              <a:t>Вопросы и ответы</a:t>
            </a:r>
            <a:endParaRPr lang="ru-RU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84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73063" y="241300"/>
            <a:ext cx="7826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r>
              <a:rPr lang="en-US" dirty="0" smtClean="0"/>
              <a:t>S</a:t>
            </a:r>
            <a:r>
              <a:rPr lang="ru-RU" dirty="0" smtClean="0"/>
              <a:t>-</a:t>
            </a:r>
            <a:r>
              <a:rPr lang="en-US" dirty="0" smtClean="0"/>
              <a:t>VLAN</a:t>
            </a:r>
            <a:r>
              <a:rPr lang="ru-RU" dirty="0" smtClean="0"/>
              <a:t> доступ</a:t>
            </a:r>
            <a:endParaRPr lang="en-US" sz="3600" dirty="0"/>
          </a:p>
        </p:txBody>
      </p:sp>
      <p:grpSp>
        <p:nvGrpSpPr>
          <p:cNvPr id="3" name="Group 73"/>
          <p:cNvGrpSpPr>
            <a:grpSpLocks noChangeAspect="1"/>
          </p:cNvGrpSpPr>
          <p:nvPr/>
        </p:nvGrpSpPr>
        <p:grpSpPr bwMode="auto">
          <a:xfrm>
            <a:off x="3790667" y="3814941"/>
            <a:ext cx="1159975" cy="1702031"/>
            <a:chOff x="4542" y="2478"/>
            <a:chExt cx="969" cy="1392"/>
          </a:xfrm>
        </p:grpSpPr>
        <p:grpSp>
          <p:nvGrpSpPr>
            <p:cNvPr id="4" name="Group 44"/>
            <p:cNvGrpSpPr>
              <a:grpSpLocks noChangeAspect="1"/>
            </p:cNvGrpSpPr>
            <p:nvPr/>
          </p:nvGrpSpPr>
          <p:grpSpPr bwMode="auto">
            <a:xfrm>
              <a:off x="4545" y="2478"/>
              <a:ext cx="966" cy="1391"/>
              <a:chOff x="4545" y="2478"/>
              <a:chExt cx="966" cy="1391"/>
            </a:xfrm>
          </p:grpSpPr>
          <p:sp>
            <p:nvSpPr>
              <p:cNvPr id="6" name="Freeform 40"/>
              <p:cNvSpPr>
                <a:spLocks noChangeAspect="1"/>
              </p:cNvSpPr>
              <p:nvPr/>
            </p:nvSpPr>
            <p:spPr bwMode="auto">
              <a:xfrm>
                <a:off x="4564" y="2497"/>
                <a:ext cx="928" cy="1353"/>
              </a:xfrm>
              <a:custGeom>
                <a:avLst/>
                <a:gdLst>
                  <a:gd name="T0" fmla="*/ 68119 w 393"/>
                  <a:gd name="T1" fmla="*/ 14389 h 573"/>
                  <a:gd name="T2" fmla="*/ 68119 w 393"/>
                  <a:gd name="T3" fmla="*/ 93725 h 573"/>
                  <a:gd name="T4" fmla="*/ 62556 w 393"/>
                  <a:gd name="T5" fmla="*/ 99317 h 573"/>
                  <a:gd name="T6" fmla="*/ 5570 w 393"/>
                  <a:gd name="T7" fmla="*/ 99317 h 573"/>
                  <a:gd name="T8" fmla="*/ 0 w 393"/>
                  <a:gd name="T9" fmla="*/ 93725 h 573"/>
                  <a:gd name="T10" fmla="*/ 0 w 393"/>
                  <a:gd name="T11" fmla="*/ 5570 h 573"/>
                  <a:gd name="T12" fmla="*/ 5570 w 393"/>
                  <a:gd name="T13" fmla="*/ 0 h 573"/>
                  <a:gd name="T14" fmla="*/ 62556 w 393"/>
                  <a:gd name="T15" fmla="*/ 0 h 573"/>
                  <a:gd name="T16" fmla="*/ 68119 w 393"/>
                  <a:gd name="T17" fmla="*/ 5570 h 573"/>
                  <a:gd name="T18" fmla="*/ 68119 w 393"/>
                  <a:gd name="T19" fmla="*/ 8793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7" name="Text Box 42"/>
              <p:cNvSpPr txBox="1">
                <a:spLocks noChangeAspect="1" noChangeArrowheads="1"/>
              </p:cNvSpPr>
              <p:nvPr/>
            </p:nvSpPr>
            <p:spPr bwMode="auto">
              <a:xfrm>
                <a:off x="4601" y="3384"/>
                <a:ext cx="816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800" b="1" dirty="0" smtClean="0">
                    <a:solidFill>
                      <a:srgbClr val="B1B3B4"/>
                    </a:solidFill>
                  </a:rPr>
                  <a:t>Access Node</a:t>
                </a:r>
                <a:endParaRPr lang="sv-SE" sz="1800" b="1" dirty="0">
                  <a:solidFill>
                    <a:srgbClr val="B1B3B4"/>
                  </a:solidFill>
                </a:endParaRPr>
              </a:p>
            </p:txBody>
          </p:sp>
          <p:sp>
            <p:nvSpPr>
              <p:cNvPr id="8" name="Freeform 38"/>
              <p:cNvSpPr>
                <a:spLocks noChangeAspect="1" noEditPoints="1"/>
              </p:cNvSpPr>
              <p:nvPr/>
            </p:nvSpPr>
            <p:spPr bwMode="auto">
              <a:xfrm>
                <a:off x="4545" y="2478"/>
                <a:ext cx="966" cy="1391"/>
              </a:xfrm>
              <a:custGeom>
                <a:avLst/>
                <a:gdLst>
                  <a:gd name="T0" fmla="*/ 69606 w 409"/>
                  <a:gd name="T1" fmla="*/ 11607 h 589"/>
                  <a:gd name="T2" fmla="*/ 71012 w 409"/>
                  <a:gd name="T3" fmla="*/ 10207 h 589"/>
                  <a:gd name="T4" fmla="*/ 71012 w 409"/>
                  <a:gd name="T5" fmla="*/ 6898 h 589"/>
                  <a:gd name="T6" fmla="*/ 64096 w 409"/>
                  <a:gd name="T7" fmla="*/ 0 h 589"/>
                  <a:gd name="T8" fmla="*/ 6906 w 409"/>
                  <a:gd name="T9" fmla="*/ 0 h 589"/>
                  <a:gd name="T10" fmla="*/ 0 w 409"/>
                  <a:gd name="T11" fmla="*/ 6898 h 589"/>
                  <a:gd name="T12" fmla="*/ 0 w 409"/>
                  <a:gd name="T13" fmla="*/ 95282 h 589"/>
                  <a:gd name="T14" fmla="*/ 6906 w 409"/>
                  <a:gd name="T15" fmla="*/ 102188 h 589"/>
                  <a:gd name="T16" fmla="*/ 64096 w 409"/>
                  <a:gd name="T17" fmla="*/ 102188 h 589"/>
                  <a:gd name="T18" fmla="*/ 71012 w 409"/>
                  <a:gd name="T19" fmla="*/ 95282 h 589"/>
                  <a:gd name="T20" fmla="*/ 71012 w 409"/>
                  <a:gd name="T21" fmla="*/ 15806 h 589"/>
                  <a:gd name="T22" fmla="*/ 69606 w 409"/>
                  <a:gd name="T23" fmla="*/ 14394 h 589"/>
                  <a:gd name="T24" fmla="*/ 68206 w 409"/>
                  <a:gd name="T25" fmla="*/ 15806 h 589"/>
                  <a:gd name="T26" fmla="*/ 68206 w 409"/>
                  <a:gd name="T27" fmla="*/ 95282 h 589"/>
                  <a:gd name="T28" fmla="*/ 64096 w 409"/>
                  <a:gd name="T29" fmla="*/ 99377 h 589"/>
                  <a:gd name="T30" fmla="*/ 6906 w 409"/>
                  <a:gd name="T31" fmla="*/ 99377 h 589"/>
                  <a:gd name="T32" fmla="*/ 2806 w 409"/>
                  <a:gd name="T33" fmla="*/ 95282 h 589"/>
                  <a:gd name="T34" fmla="*/ 2806 w 409"/>
                  <a:gd name="T35" fmla="*/ 6898 h 589"/>
                  <a:gd name="T36" fmla="*/ 6906 w 409"/>
                  <a:gd name="T37" fmla="*/ 2806 h 589"/>
                  <a:gd name="T38" fmla="*/ 64096 w 409"/>
                  <a:gd name="T39" fmla="*/ 2806 h 589"/>
                  <a:gd name="T40" fmla="*/ 68206 w 409"/>
                  <a:gd name="T41" fmla="*/ 6898 h 589"/>
                  <a:gd name="T42" fmla="*/ 68206 w 409"/>
                  <a:gd name="T43" fmla="*/ 10207 h 589"/>
                  <a:gd name="T44" fmla="*/ 69606 w 409"/>
                  <a:gd name="T45" fmla="*/ 11607 h 589"/>
                  <a:gd name="T46" fmla="*/ 16176 w 409"/>
                  <a:gd name="T47" fmla="*/ 54502 h 589"/>
                  <a:gd name="T48" fmla="*/ 14783 w 409"/>
                  <a:gd name="T49" fmla="*/ 55834 h 589"/>
                  <a:gd name="T50" fmla="*/ 16176 w 409"/>
                  <a:gd name="T51" fmla="*/ 57229 h 589"/>
                  <a:gd name="T52" fmla="*/ 35194 w 409"/>
                  <a:gd name="T53" fmla="*/ 57229 h 589"/>
                  <a:gd name="T54" fmla="*/ 36309 w 409"/>
                  <a:gd name="T55" fmla="*/ 56705 h 589"/>
                  <a:gd name="T56" fmla="*/ 51526 w 409"/>
                  <a:gd name="T57" fmla="*/ 36419 h 589"/>
                  <a:gd name="T58" fmla="*/ 61307 w 409"/>
                  <a:gd name="T59" fmla="*/ 36419 h 589"/>
                  <a:gd name="T60" fmla="*/ 62700 w 409"/>
                  <a:gd name="T61" fmla="*/ 35025 h 589"/>
                  <a:gd name="T62" fmla="*/ 61307 w 409"/>
                  <a:gd name="T63" fmla="*/ 33653 h 589"/>
                  <a:gd name="T64" fmla="*/ 51526 w 409"/>
                  <a:gd name="T65" fmla="*/ 33653 h 589"/>
                  <a:gd name="T66" fmla="*/ 36309 w 409"/>
                  <a:gd name="T67" fmla="*/ 13525 h 589"/>
                  <a:gd name="T68" fmla="*/ 35194 w 409"/>
                  <a:gd name="T69" fmla="*/ 12845 h 589"/>
                  <a:gd name="T70" fmla="*/ 16176 w 409"/>
                  <a:gd name="T71" fmla="*/ 12845 h 589"/>
                  <a:gd name="T72" fmla="*/ 14783 w 409"/>
                  <a:gd name="T73" fmla="*/ 14250 h 589"/>
                  <a:gd name="T74" fmla="*/ 16176 w 409"/>
                  <a:gd name="T75" fmla="*/ 15651 h 589"/>
                  <a:gd name="T76" fmla="*/ 34547 w 409"/>
                  <a:gd name="T77" fmla="*/ 15651 h 589"/>
                  <a:gd name="T78" fmla="*/ 46524 w 409"/>
                  <a:gd name="T79" fmla="*/ 31728 h 589"/>
                  <a:gd name="T80" fmla="*/ 31618 w 409"/>
                  <a:gd name="T81" fmla="*/ 25132 h 589"/>
                  <a:gd name="T82" fmla="*/ 31082 w 409"/>
                  <a:gd name="T83" fmla="*/ 24974 h 589"/>
                  <a:gd name="T84" fmla="*/ 10581 w 409"/>
                  <a:gd name="T85" fmla="*/ 24974 h 589"/>
                  <a:gd name="T86" fmla="*/ 9183 w 409"/>
                  <a:gd name="T87" fmla="*/ 26382 h 589"/>
                  <a:gd name="T88" fmla="*/ 10581 w 409"/>
                  <a:gd name="T89" fmla="*/ 27780 h 589"/>
                  <a:gd name="T90" fmla="*/ 30709 w 409"/>
                  <a:gd name="T91" fmla="*/ 27780 h 589"/>
                  <a:gd name="T92" fmla="*/ 47393 w 409"/>
                  <a:gd name="T93" fmla="*/ 35025 h 589"/>
                  <a:gd name="T94" fmla="*/ 30709 w 409"/>
                  <a:gd name="T95" fmla="*/ 42309 h 589"/>
                  <a:gd name="T96" fmla="*/ 10581 w 409"/>
                  <a:gd name="T97" fmla="*/ 42309 h 589"/>
                  <a:gd name="T98" fmla="*/ 9183 w 409"/>
                  <a:gd name="T99" fmla="*/ 43704 h 589"/>
                  <a:gd name="T100" fmla="*/ 10581 w 409"/>
                  <a:gd name="T101" fmla="*/ 45098 h 589"/>
                  <a:gd name="T102" fmla="*/ 31082 w 409"/>
                  <a:gd name="T103" fmla="*/ 45098 h 589"/>
                  <a:gd name="T104" fmla="*/ 31618 w 409"/>
                  <a:gd name="T105" fmla="*/ 45098 h 589"/>
                  <a:gd name="T106" fmla="*/ 46524 w 409"/>
                  <a:gd name="T107" fmla="*/ 38473 h 589"/>
                  <a:gd name="T108" fmla="*/ 34547 w 409"/>
                  <a:gd name="T109" fmla="*/ 54502 h 589"/>
                  <a:gd name="T110" fmla="*/ 16176 w 409"/>
                  <a:gd name="T111" fmla="*/ 54502 h 58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09" h="589">
                    <a:moveTo>
                      <a:pt x="401" y="67"/>
                    </a:moveTo>
                    <a:cubicBezTo>
                      <a:pt x="406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2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2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6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3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7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7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3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93" y="314"/>
                    </a:moveTo>
                    <a:cubicBezTo>
                      <a:pt x="88" y="314"/>
                      <a:pt x="85" y="318"/>
                      <a:pt x="85" y="322"/>
                    </a:cubicBezTo>
                    <a:cubicBezTo>
                      <a:pt x="85" y="327"/>
                      <a:pt x="88" y="330"/>
                      <a:pt x="93" y="330"/>
                    </a:cubicBezTo>
                    <a:cubicBezTo>
                      <a:pt x="203" y="330"/>
                      <a:pt x="203" y="330"/>
                      <a:pt x="203" y="330"/>
                    </a:cubicBezTo>
                    <a:cubicBezTo>
                      <a:pt x="205" y="330"/>
                      <a:pt x="208" y="329"/>
                      <a:pt x="209" y="327"/>
                    </a:cubicBezTo>
                    <a:cubicBezTo>
                      <a:pt x="297" y="210"/>
                      <a:pt x="297" y="210"/>
                      <a:pt x="297" y="210"/>
                    </a:cubicBezTo>
                    <a:cubicBezTo>
                      <a:pt x="353" y="210"/>
                      <a:pt x="353" y="210"/>
                      <a:pt x="353" y="210"/>
                    </a:cubicBezTo>
                    <a:cubicBezTo>
                      <a:pt x="357" y="210"/>
                      <a:pt x="361" y="207"/>
                      <a:pt x="361" y="202"/>
                    </a:cubicBezTo>
                    <a:cubicBezTo>
                      <a:pt x="361" y="198"/>
                      <a:pt x="357" y="194"/>
                      <a:pt x="353" y="194"/>
                    </a:cubicBezTo>
                    <a:cubicBezTo>
                      <a:pt x="297" y="194"/>
                      <a:pt x="297" y="194"/>
                      <a:pt x="297" y="194"/>
                    </a:cubicBezTo>
                    <a:cubicBezTo>
                      <a:pt x="209" y="78"/>
                      <a:pt x="209" y="78"/>
                      <a:pt x="209" y="78"/>
                    </a:cubicBezTo>
                    <a:cubicBezTo>
                      <a:pt x="208" y="76"/>
                      <a:pt x="205" y="74"/>
                      <a:pt x="20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88" y="74"/>
                      <a:pt x="85" y="78"/>
                      <a:pt x="85" y="82"/>
                    </a:cubicBezTo>
                    <a:cubicBezTo>
                      <a:pt x="85" y="87"/>
                      <a:pt x="88" y="90"/>
                      <a:pt x="93" y="90"/>
                    </a:cubicBezTo>
                    <a:cubicBezTo>
                      <a:pt x="199" y="90"/>
                      <a:pt x="199" y="90"/>
                      <a:pt x="199" y="90"/>
                    </a:cubicBezTo>
                    <a:cubicBezTo>
                      <a:pt x="268" y="183"/>
                      <a:pt x="268" y="183"/>
                      <a:pt x="268" y="183"/>
                    </a:cubicBezTo>
                    <a:cubicBezTo>
                      <a:pt x="182" y="145"/>
                      <a:pt x="182" y="145"/>
                      <a:pt x="182" y="145"/>
                    </a:cubicBezTo>
                    <a:cubicBezTo>
                      <a:pt x="181" y="145"/>
                      <a:pt x="180" y="144"/>
                      <a:pt x="179" y="144"/>
                    </a:cubicBezTo>
                    <a:cubicBezTo>
                      <a:pt x="61" y="144"/>
                      <a:pt x="61" y="144"/>
                      <a:pt x="61" y="144"/>
                    </a:cubicBezTo>
                    <a:cubicBezTo>
                      <a:pt x="56" y="144"/>
                      <a:pt x="53" y="148"/>
                      <a:pt x="53" y="152"/>
                    </a:cubicBezTo>
                    <a:cubicBezTo>
                      <a:pt x="53" y="157"/>
                      <a:pt x="56" y="160"/>
                      <a:pt x="61" y="160"/>
                    </a:cubicBezTo>
                    <a:cubicBezTo>
                      <a:pt x="177" y="160"/>
                      <a:pt x="177" y="160"/>
                      <a:pt x="177" y="160"/>
                    </a:cubicBezTo>
                    <a:cubicBezTo>
                      <a:pt x="273" y="202"/>
                      <a:pt x="273" y="202"/>
                      <a:pt x="273" y="202"/>
                    </a:cubicBezTo>
                    <a:cubicBezTo>
                      <a:pt x="177" y="244"/>
                      <a:pt x="177" y="244"/>
                      <a:pt x="177" y="244"/>
                    </a:cubicBezTo>
                    <a:cubicBezTo>
                      <a:pt x="61" y="244"/>
                      <a:pt x="61" y="244"/>
                      <a:pt x="61" y="244"/>
                    </a:cubicBezTo>
                    <a:cubicBezTo>
                      <a:pt x="56" y="244"/>
                      <a:pt x="53" y="248"/>
                      <a:pt x="53" y="252"/>
                    </a:cubicBezTo>
                    <a:cubicBezTo>
                      <a:pt x="53" y="257"/>
                      <a:pt x="56" y="260"/>
                      <a:pt x="61" y="260"/>
                    </a:cubicBezTo>
                    <a:cubicBezTo>
                      <a:pt x="179" y="260"/>
                      <a:pt x="179" y="260"/>
                      <a:pt x="179" y="260"/>
                    </a:cubicBezTo>
                    <a:cubicBezTo>
                      <a:pt x="180" y="260"/>
                      <a:pt x="181" y="260"/>
                      <a:pt x="182" y="260"/>
                    </a:cubicBezTo>
                    <a:cubicBezTo>
                      <a:pt x="268" y="222"/>
                      <a:pt x="268" y="222"/>
                      <a:pt x="268" y="222"/>
                    </a:cubicBezTo>
                    <a:cubicBezTo>
                      <a:pt x="199" y="314"/>
                      <a:pt x="199" y="314"/>
                      <a:pt x="199" y="314"/>
                    </a:cubicBezTo>
                    <a:lnTo>
                      <a:pt x="93" y="314"/>
                    </a:lnTo>
                    <a:close/>
                  </a:path>
                </a:pathLst>
              </a:custGeom>
              <a:solidFill>
                <a:srgbClr val="B1B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ectangle 68"/>
            <p:cNvSpPr>
              <a:spLocks noChangeAspect="1" noChangeArrowheads="1"/>
            </p:cNvSpPr>
            <p:nvPr/>
          </p:nvSpPr>
          <p:spPr bwMode="auto">
            <a:xfrm>
              <a:off x="4542" y="2478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" name="Freeform 8"/>
          <p:cNvSpPr>
            <a:spLocks noChangeAspect="1"/>
          </p:cNvSpPr>
          <p:nvPr/>
        </p:nvSpPr>
        <p:spPr bwMode="auto">
          <a:xfrm>
            <a:off x="4909229" y="3838173"/>
            <a:ext cx="2861768" cy="1520885"/>
          </a:xfrm>
          <a:custGeom>
            <a:avLst/>
            <a:gdLst>
              <a:gd name="T0" fmla="*/ 2147483647 w 462"/>
              <a:gd name="T1" fmla="*/ 2147483647 h 293"/>
              <a:gd name="T2" fmla="*/ 2147483647 w 462"/>
              <a:gd name="T3" fmla="*/ 2147483647 h 293"/>
              <a:gd name="T4" fmla="*/ 2147483647 w 462"/>
              <a:gd name="T5" fmla="*/ 2147483647 h 293"/>
              <a:gd name="T6" fmla="*/ 2147483647 w 462"/>
              <a:gd name="T7" fmla="*/ 2147483647 h 293"/>
              <a:gd name="T8" fmla="*/ 2147483647 w 462"/>
              <a:gd name="T9" fmla="*/ 2147483647 h 293"/>
              <a:gd name="T10" fmla="*/ 2147483647 w 462"/>
              <a:gd name="T11" fmla="*/ 2147483647 h 293"/>
              <a:gd name="T12" fmla="*/ 2147483647 w 462"/>
              <a:gd name="T13" fmla="*/ 2147483647 h 293"/>
              <a:gd name="T14" fmla="*/ 2147483647 w 462"/>
              <a:gd name="T15" fmla="*/ 2147483647 h 293"/>
              <a:gd name="T16" fmla="*/ 2147483647 w 462"/>
              <a:gd name="T17" fmla="*/ 2147483647 h 293"/>
              <a:gd name="T18" fmla="*/ 2147483647 w 462"/>
              <a:gd name="T19" fmla="*/ 2147483647 h 293"/>
              <a:gd name="T20" fmla="*/ 2147483647 w 462"/>
              <a:gd name="T21" fmla="*/ 2147483647 h 293"/>
              <a:gd name="T22" fmla="*/ 2147483647 w 462"/>
              <a:gd name="T23" fmla="*/ 2147483647 h 293"/>
              <a:gd name="T24" fmla="*/ 2147483647 w 462"/>
              <a:gd name="T25" fmla="*/ 2147483647 h 293"/>
              <a:gd name="T26" fmla="*/ 2147483647 w 462"/>
              <a:gd name="T27" fmla="*/ 2147483647 h 293"/>
              <a:gd name="T28" fmla="*/ 2147483647 w 462"/>
              <a:gd name="T29" fmla="*/ 2147483647 h 293"/>
              <a:gd name="T30" fmla="*/ 2147483647 w 462"/>
              <a:gd name="T31" fmla="*/ 2147483647 h 293"/>
              <a:gd name="T32" fmla="*/ 2147483647 w 462"/>
              <a:gd name="T33" fmla="*/ 2147483647 h 293"/>
              <a:gd name="T34" fmla="*/ 2147483647 w 462"/>
              <a:gd name="T35" fmla="*/ 2147483647 h 293"/>
              <a:gd name="T36" fmla="*/ 2147483647 w 462"/>
              <a:gd name="T37" fmla="*/ 2147483647 h 293"/>
              <a:gd name="T38" fmla="*/ 2147483647 w 462"/>
              <a:gd name="T39" fmla="*/ 2147483647 h 293"/>
              <a:gd name="T40" fmla="*/ 2147483647 w 462"/>
              <a:gd name="T41" fmla="*/ 2147483647 h 293"/>
              <a:gd name="T42" fmla="*/ 2147483647 w 462"/>
              <a:gd name="T43" fmla="*/ 2147483647 h 293"/>
              <a:gd name="T44" fmla="*/ 2147483647 w 462"/>
              <a:gd name="T45" fmla="*/ 2147483647 h 293"/>
              <a:gd name="T46" fmla="*/ 2147483647 w 462"/>
              <a:gd name="T47" fmla="*/ 2147483647 h 293"/>
              <a:gd name="T48" fmla="*/ 2147483647 w 462"/>
              <a:gd name="T49" fmla="*/ 2147483647 h 293"/>
              <a:gd name="T50" fmla="*/ 2147483647 w 462"/>
              <a:gd name="T51" fmla="*/ 2147483647 h 293"/>
              <a:gd name="T52" fmla="*/ 2147483647 w 462"/>
              <a:gd name="T53" fmla="*/ 0 h 293"/>
              <a:gd name="T54" fmla="*/ 2147483647 w 462"/>
              <a:gd name="T55" fmla="*/ 2147483647 h 293"/>
              <a:gd name="T56" fmla="*/ 0 w 462"/>
              <a:gd name="T57" fmla="*/ 2147483647 h 293"/>
              <a:gd name="T58" fmla="*/ 2147483647 w 462"/>
              <a:gd name="T59" fmla="*/ 2147483647 h 293"/>
              <a:gd name="T60" fmla="*/ 2147483647 w 462"/>
              <a:gd name="T61" fmla="*/ 2147483647 h 293"/>
              <a:gd name="T62" fmla="*/ 2147483647 w 462"/>
              <a:gd name="T63" fmla="*/ 2147483647 h 293"/>
              <a:gd name="T64" fmla="*/ 2147483647 w 462"/>
              <a:gd name="T65" fmla="*/ 2147483647 h 2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2" h="293"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solidFill>
            <a:srgbClr val="5B65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olidFill>
                <a:srgbClr val="8D92B4"/>
              </a:solidFill>
            </a:endParaRPr>
          </a:p>
        </p:txBody>
      </p:sp>
      <p:grpSp>
        <p:nvGrpSpPr>
          <p:cNvPr id="10" name="Group 119"/>
          <p:cNvGrpSpPr>
            <a:grpSpLocks noChangeAspect="1"/>
          </p:cNvGrpSpPr>
          <p:nvPr/>
        </p:nvGrpSpPr>
        <p:grpSpPr bwMode="auto">
          <a:xfrm>
            <a:off x="7728059" y="3791693"/>
            <a:ext cx="1182000" cy="1702031"/>
            <a:chOff x="1275" y="860"/>
            <a:chExt cx="966" cy="1391"/>
          </a:xfrm>
        </p:grpSpPr>
        <p:grpSp>
          <p:nvGrpSpPr>
            <p:cNvPr id="11" name="Group 120"/>
            <p:cNvGrpSpPr>
              <a:grpSpLocks noChangeAspect="1"/>
            </p:cNvGrpSpPr>
            <p:nvPr/>
          </p:nvGrpSpPr>
          <p:grpSpPr bwMode="auto">
            <a:xfrm>
              <a:off x="1275" y="860"/>
              <a:ext cx="966" cy="1391"/>
              <a:chOff x="1275" y="860"/>
              <a:chExt cx="966" cy="1391"/>
            </a:xfrm>
          </p:grpSpPr>
          <p:sp>
            <p:nvSpPr>
              <p:cNvPr id="13" name="AutoShape 121"/>
              <p:cNvSpPr>
                <a:spLocks noChangeAspect="1" noChangeArrowheads="1"/>
              </p:cNvSpPr>
              <p:nvPr/>
            </p:nvSpPr>
            <p:spPr bwMode="auto">
              <a:xfrm>
                <a:off x="1294" y="879"/>
                <a:ext cx="929" cy="1353"/>
              </a:xfrm>
              <a:prstGeom prst="roundRect">
                <a:avLst>
                  <a:gd name="adj" fmla="val 7889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sv-SE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Freeform 122"/>
              <p:cNvSpPr>
                <a:spLocks noChangeAspect="1" noEditPoints="1"/>
              </p:cNvSpPr>
              <p:nvPr/>
            </p:nvSpPr>
            <p:spPr bwMode="auto">
              <a:xfrm>
                <a:off x="1275" y="860"/>
                <a:ext cx="966" cy="1391"/>
              </a:xfrm>
              <a:custGeom>
                <a:avLst/>
                <a:gdLst>
                  <a:gd name="T0" fmla="*/ 71012 w 409"/>
                  <a:gd name="T1" fmla="*/ 6898 h 589"/>
                  <a:gd name="T2" fmla="*/ 0 w 409"/>
                  <a:gd name="T3" fmla="*/ 6898 h 589"/>
                  <a:gd name="T4" fmla="*/ 64096 w 409"/>
                  <a:gd name="T5" fmla="*/ 102188 h 589"/>
                  <a:gd name="T6" fmla="*/ 69606 w 409"/>
                  <a:gd name="T7" fmla="*/ 14394 h 589"/>
                  <a:gd name="T8" fmla="*/ 64096 w 409"/>
                  <a:gd name="T9" fmla="*/ 99377 h 589"/>
                  <a:gd name="T10" fmla="*/ 2806 w 409"/>
                  <a:gd name="T11" fmla="*/ 6898 h 589"/>
                  <a:gd name="T12" fmla="*/ 68206 w 409"/>
                  <a:gd name="T13" fmla="*/ 6898 h 589"/>
                  <a:gd name="T14" fmla="*/ 25732 w 409"/>
                  <a:gd name="T15" fmla="*/ 29676 h 589"/>
                  <a:gd name="T16" fmla="*/ 46680 w 409"/>
                  <a:gd name="T17" fmla="*/ 27780 h 589"/>
                  <a:gd name="T18" fmla="*/ 34384 w 409"/>
                  <a:gd name="T19" fmla="*/ 7999 h 589"/>
                  <a:gd name="T20" fmla="*/ 25732 w 409"/>
                  <a:gd name="T21" fmla="*/ 29676 h 589"/>
                  <a:gd name="T22" fmla="*/ 27948 w 409"/>
                  <a:gd name="T23" fmla="*/ 26871 h 589"/>
                  <a:gd name="T24" fmla="*/ 54679 w 409"/>
                  <a:gd name="T25" fmla="*/ 58115 h 589"/>
                  <a:gd name="T26" fmla="*/ 61082 w 409"/>
                  <a:gd name="T27" fmla="*/ 52225 h 589"/>
                  <a:gd name="T28" fmla="*/ 61307 w 409"/>
                  <a:gd name="T29" fmla="*/ 51857 h 589"/>
                  <a:gd name="T30" fmla="*/ 61463 w 409"/>
                  <a:gd name="T31" fmla="*/ 51356 h 589"/>
                  <a:gd name="T32" fmla="*/ 61463 w 409"/>
                  <a:gd name="T33" fmla="*/ 50988 h 589"/>
                  <a:gd name="T34" fmla="*/ 61307 w 409"/>
                  <a:gd name="T35" fmla="*/ 50697 h 589"/>
                  <a:gd name="T36" fmla="*/ 55572 w 409"/>
                  <a:gd name="T37" fmla="*/ 44954 h 589"/>
                  <a:gd name="T38" fmla="*/ 56732 w 409"/>
                  <a:gd name="T39" fmla="*/ 49960 h 589"/>
                  <a:gd name="T40" fmla="*/ 25732 w 409"/>
                  <a:gd name="T41" fmla="*/ 52749 h 589"/>
                  <a:gd name="T42" fmla="*/ 53647 w 409"/>
                  <a:gd name="T43" fmla="*/ 57730 h 589"/>
                  <a:gd name="T44" fmla="*/ 61463 w 409"/>
                  <a:gd name="T45" fmla="*/ 35705 h 589"/>
                  <a:gd name="T46" fmla="*/ 61307 w 409"/>
                  <a:gd name="T47" fmla="*/ 35406 h 589"/>
                  <a:gd name="T48" fmla="*/ 53647 w 409"/>
                  <a:gd name="T49" fmla="*/ 29832 h 589"/>
                  <a:gd name="T50" fmla="*/ 25732 w 409"/>
                  <a:gd name="T51" fmla="*/ 34903 h 589"/>
                  <a:gd name="T52" fmla="*/ 56732 w 409"/>
                  <a:gd name="T53" fmla="*/ 37602 h 589"/>
                  <a:gd name="T54" fmla="*/ 53647 w 409"/>
                  <a:gd name="T55" fmla="*/ 42516 h 589"/>
                  <a:gd name="T56" fmla="*/ 61082 w 409"/>
                  <a:gd name="T57" fmla="*/ 37106 h 589"/>
                  <a:gd name="T58" fmla="*/ 61307 w 409"/>
                  <a:gd name="T59" fmla="*/ 36799 h 589"/>
                  <a:gd name="T60" fmla="*/ 61463 w 409"/>
                  <a:gd name="T61" fmla="*/ 36303 h 589"/>
                  <a:gd name="T62" fmla="*/ 46892 w 409"/>
                  <a:gd name="T63" fmla="*/ 58979 h 589"/>
                  <a:gd name="T64" fmla="*/ 17338 w 409"/>
                  <a:gd name="T65" fmla="*/ 54502 h 589"/>
                  <a:gd name="T66" fmla="*/ 10080 w 409"/>
                  <a:gd name="T67" fmla="*/ 57954 h 589"/>
                  <a:gd name="T68" fmla="*/ 9712 w 409"/>
                  <a:gd name="T69" fmla="*/ 58483 h 589"/>
                  <a:gd name="T70" fmla="*/ 9712 w 409"/>
                  <a:gd name="T71" fmla="*/ 58852 h 589"/>
                  <a:gd name="T72" fmla="*/ 9712 w 409"/>
                  <a:gd name="T73" fmla="*/ 59126 h 589"/>
                  <a:gd name="T74" fmla="*/ 9917 w 409"/>
                  <a:gd name="T75" fmla="*/ 59511 h 589"/>
                  <a:gd name="T76" fmla="*/ 10080 w 409"/>
                  <a:gd name="T77" fmla="*/ 59877 h 589"/>
                  <a:gd name="T78" fmla="*/ 17338 w 409"/>
                  <a:gd name="T79" fmla="*/ 65382 h 589"/>
                  <a:gd name="T80" fmla="*/ 45492 w 409"/>
                  <a:gd name="T81" fmla="*/ 60380 h 589"/>
                  <a:gd name="T82" fmla="*/ 15430 w 409"/>
                  <a:gd name="T83" fmla="*/ 37328 h 589"/>
                  <a:gd name="T84" fmla="*/ 9917 w 409"/>
                  <a:gd name="T85" fmla="*/ 43045 h 589"/>
                  <a:gd name="T86" fmla="*/ 9712 w 409"/>
                  <a:gd name="T87" fmla="*/ 43548 h 589"/>
                  <a:gd name="T88" fmla="*/ 9712 w 409"/>
                  <a:gd name="T89" fmla="*/ 43860 h 589"/>
                  <a:gd name="T90" fmla="*/ 9712 w 409"/>
                  <a:gd name="T91" fmla="*/ 44229 h 589"/>
                  <a:gd name="T92" fmla="*/ 10080 w 409"/>
                  <a:gd name="T93" fmla="*/ 44729 h 589"/>
                  <a:gd name="T94" fmla="*/ 17338 w 409"/>
                  <a:gd name="T95" fmla="*/ 50168 h 589"/>
                  <a:gd name="T96" fmla="*/ 14414 w 409"/>
                  <a:gd name="T97" fmla="*/ 45098 h 589"/>
                  <a:gd name="T98" fmla="*/ 45492 w 409"/>
                  <a:gd name="T99" fmla="*/ 42309 h 589"/>
                  <a:gd name="T100" fmla="*/ 17338 w 409"/>
                  <a:gd name="T101" fmla="*/ 37328 h 5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09" h="589">
                    <a:moveTo>
                      <a:pt x="401" y="67"/>
                    </a:moveTo>
                    <a:cubicBezTo>
                      <a:pt x="406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2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2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6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3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7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7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3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148" y="171"/>
                    </a:moveTo>
                    <a:cubicBezTo>
                      <a:pt x="262" y="171"/>
                      <a:pt x="262" y="171"/>
                      <a:pt x="262" y="171"/>
                    </a:cubicBezTo>
                    <a:cubicBezTo>
                      <a:pt x="265" y="171"/>
                      <a:pt x="267" y="170"/>
                      <a:pt x="269" y="167"/>
                    </a:cubicBezTo>
                    <a:cubicBezTo>
                      <a:pt x="270" y="165"/>
                      <a:pt x="270" y="162"/>
                      <a:pt x="269" y="160"/>
                    </a:cubicBezTo>
                    <a:cubicBezTo>
                      <a:pt x="212" y="46"/>
                      <a:pt x="212" y="46"/>
                      <a:pt x="212" y="46"/>
                    </a:cubicBezTo>
                    <a:cubicBezTo>
                      <a:pt x="211" y="43"/>
                      <a:pt x="208" y="41"/>
                      <a:pt x="205" y="41"/>
                    </a:cubicBezTo>
                    <a:cubicBezTo>
                      <a:pt x="202" y="41"/>
                      <a:pt x="199" y="43"/>
                      <a:pt x="198" y="46"/>
                    </a:cubicBezTo>
                    <a:cubicBezTo>
                      <a:pt x="141" y="160"/>
                      <a:pt x="141" y="160"/>
                      <a:pt x="141" y="160"/>
                    </a:cubicBezTo>
                    <a:cubicBezTo>
                      <a:pt x="139" y="162"/>
                      <a:pt x="140" y="165"/>
                      <a:pt x="141" y="167"/>
                    </a:cubicBezTo>
                    <a:cubicBezTo>
                      <a:pt x="142" y="170"/>
                      <a:pt x="145" y="171"/>
                      <a:pt x="148" y="171"/>
                    </a:cubicBezTo>
                    <a:close/>
                    <a:moveTo>
                      <a:pt x="205" y="67"/>
                    </a:moveTo>
                    <a:cubicBezTo>
                      <a:pt x="249" y="155"/>
                      <a:pt x="249" y="155"/>
                      <a:pt x="249" y="155"/>
                    </a:cubicBezTo>
                    <a:cubicBezTo>
                      <a:pt x="161" y="155"/>
                      <a:pt x="161" y="155"/>
                      <a:pt x="161" y="155"/>
                    </a:cubicBezTo>
                    <a:lnTo>
                      <a:pt x="205" y="67"/>
                    </a:lnTo>
                    <a:close/>
                    <a:moveTo>
                      <a:pt x="309" y="333"/>
                    </a:moveTo>
                    <a:cubicBezTo>
                      <a:pt x="311" y="334"/>
                      <a:pt x="313" y="335"/>
                      <a:pt x="315" y="335"/>
                    </a:cubicBezTo>
                    <a:cubicBezTo>
                      <a:pt x="317" y="335"/>
                      <a:pt x="319" y="334"/>
                      <a:pt x="320" y="333"/>
                    </a:cubicBezTo>
                    <a:cubicBezTo>
                      <a:pt x="352" y="302"/>
                      <a:pt x="352" y="302"/>
                      <a:pt x="352" y="302"/>
                    </a:cubicBezTo>
                    <a:cubicBezTo>
                      <a:pt x="352" y="302"/>
                      <a:pt x="352" y="301"/>
                      <a:pt x="352" y="301"/>
                    </a:cubicBezTo>
                    <a:cubicBezTo>
                      <a:pt x="352" y="301"/>
                      <a:pt x="352" y="301"/>
                      <a:pt x="353" y="300"/>
                    </a:cubicBezTo>
                    <a:cubicBezTo>
                      <a:pt x="353" y="300"/>
                      <a:pt x="353" y="300"/>
                      <a:pt x="353" y="300"/>
                    </a:cubicBezTo>
                    <a:cubicBezTo>
                      <a:pt x="353" y="300"/>
                      <a:pt x="353" y="299"/>
                      <a:pt x="353" y="299"/>
                    </a:cubicBezTo>
                    <a:cubicBezTo>
                      <a:pt x="354" y="299"/>
                      <a:pt x="354" y="298"/>
                      <a:pt x="354" y="298"/>
                    </a:cubicBezTo>
                    <a:cubicBezTo>
                      <a:pt x="354" y="298"/>
                      <a:pt x="354" y="298"/>
                      <a:pt x="354" y="297"/>
                    </a:cubicBezTo>
                    <a:cubicBezTo>
                      <a:pt x="354" y="297"/>
                      <a:pt x="354" y="297"/>
                      <a:pt x="354" y="296"/>
                    </a:cubicBezTo>
                    <a:cubicBezTo>
                      <a:pt x="354" y="296"/>
                      <a:pt x="354" y="296"/>
                      <a:pt x="354" y="296"/>
                    </a:cubicBezTo>
                    <a:cubicBezTo>
                      <a:pt x="354" y="296"/>
                      <a:pt x="354" y="296"/>
                      <a:pt x="354" y="296"/>
                    </a:cubicBezTo>
                    <a:cubicBezTo>
                      <a:pt x="354" y="295"/>
                      <a:pt x="354" y="295"/>
                      <a:pt x="354" y="294"/>
                    </a:cubicBezTo>
                    <a:cubicBezTo>
                      <a:pt x="354" y="294"/>
                      <a:pt x="354" y="294"/>
                      <a:pt x="354" y="294"/>
                    </a:cubicBezTo>
                    <a:cubicBezTo>
                      <a:pt x="354" y="293"/>
                      <a:pt x="354" y="293"/>
                      <a:pt x="353" y="293"/>
                    </a:cubicBezTo>
                    <a:cubicBezTo>
                      <a:pt x="353" y="293"/>
                      <a:pt x="353" y="292"/>
                      <a:pt x="353" y="292"/>
                    </a:cubicBezTo>
                    <a:cubicBezTo>
                      <a:pt x="353" y="292"/>
                      <a:pt x="353" y="292"/>
                      <a:pt x="353" y="291"/>
                    </a:cubicBezTo>
                    <a:cubicBezTo>
                      <a:pt x="352" y="291"/>
                      <a:pt x="352" y="291"/>
                      <a:pt x="352" y="290"/>
                    </a:cubicBezTo>
                    <a:cubicBezTo>
                      <a:pt x="320" y="259"/>
                      <a:pt x="320" y="259"/>
                      <a:pt x="320" y="259"/>
                    </a:cubicBezTo>
                    <a:cubicBezTo>
                      <a:pt x="317" y="256"/>
                      <a:pt x="312" y="256"/>
                      <a:pt x="309" y="259"/>
                    </a:cubicBezTo>
                    <a:cubicBezTo>
                      <a:pt x="306" y="262"/>
                      <a:pt x="306" y="267"/>
                      <a:pt x="309" y="270"/>
                    </a:cubicBezTo>
                    <a:cubicBezTo>
                      <a:pt x="327" y="288"/>
                      <a:pt x="327" y="288"/>
                      <a:pt x="327" y="288"/>
                    </a:cubicBezTo>
                    <a:cubicBezTo>
                      <a:pt x="148" y="288"/>
                      <a:pt x="148" y="288"/>
                      <a:pt x="148" y="288"/>
                    </a:cubicBezTo>
                    <a:cubicBezTo>
                      <a:pt x="143" y="288"/>
                      <a:pt x="140" y="291"/>
                      <a:pt x="140" y="296"/>
                    </a:cubicBezTo>
                    <a:cubicBezTo>
                      <a:pt x="140" y="300"/>
                      <a:pt x="143" y="304"/>
                      <a:pt x="148" y="304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09" y="322"/>
                      <a:pt x="309" y="322"/>
                      <a:pt x="309" y="322"/>
                    </a:cubicBezTo>
                    <a:cubicBezTo>
                      <a:pt x="306" y="325"/>
                      <a:pt x="306" y="330"/>
                      <a:pt x="309" y="333"/>
                    </a:cubicBezTo>
                    <a:close/>
                    <a:moveTo>
                      <a:pt x="354" y="208"/>
                    </a:moveTo>
                    <a:cubicBezTo>
                      <a:pt x="354" y="208"/>
                      <a:pt x="354" y="207"/>
                      <a:pt x="354" y="207"/>
                    </a:cubicBezTo>
                    <a:cubicBezTo>
                      <a:pt x="354" y="207"/>
                      <a:pt x="354" y="206"/>
                      <a:pt x="354" y="206"/>
                    </a:cubicBezTo>
                    <a:cubicBezTo>
                      <a:pt x="354" y="206"/>
                      <a:pt x="354" y="206"/>
                      <a:pt x="353" y="205"/>
                    </a:cubicBezTo>
                    <a:cubicBezTo>
                      <a:pt x="353" y="205"/>
                      <a:pt x="353" y="205"/>
                      <a:pt x="353" y="204"/>
                    </a:cubicBezTo>
                    <a:cubicBezTo>
                      <a:pt x="353" y="204"/>
                      <a:pt x="353" y="204"/>
                      <a:pt x="353" y="204"/>
                    </a:cubicBezTo>
                    <a:cubicBezTo>
                      <a:pt x="352" y="204"/>
                      <a:pt x="352" y="203"/>
                      <a:pt x="352" y="203"/>
                    </a:cubicBezTo>
                    <a:cubicBezTo>
                      <a:pt x="320" y="172"/>
                      <a:pt x="320" y="172"/>
                      <a:pt x="320" y="172"/>
                    </a:cubicBezTo>
                    <a:cubicBezTo>
                      <a:pt x="317" y="168"/>
                      <a:pt x="312" y="168"/>
                      <a:pt x="309" y="172"/>
                    </a:cubicBezTo>
                    <a:cubicBezTo>
                      <a:pt x="306" y="175"/>
                      <a:pt x="306" y="180"/>
                      <a:pt x="309" y="183"/>
                    </a:cubicBezTo>
                    <a:cubicBezTo>
                      <a:pt x="327" y="201"/>
                      <a:pt x="327" y="201"/>
                      <a:pt x="327" y="201"/>
                    </a:cubicBezTo>
                    <a:cubicBezTo>
                      <a:pt x="148" y="201"/>
                      <a:pt x="148" y="201"/>
                      <a:pt x="148" y="201"/>
                    </a:cubicBezTo>
                    <a:cubicBezTo>
                      <a:pt x="143" y="201"/>
                      <a:pt x="140" y="204"/>
                      <a:pt x="140" y="209"/>
                    </a:cubicBezTo>
                    <a:cubicBezTo>
                      <a:pt x="140" y="213"/>
                      <a:pt x="143" y="217"/>
                      <a:pt x="148" y="217"/>
                    </a:cubicBezTo>
                    <a:cubicBezTo>
                      <a:pt x="327" y="217"/>
                      <a:pt x="327" y="217"/>
                      <a:pt x="327" y="217"/>
                    </a:cubicBezTo>
                    <a:cubicBezTo>
                      <a:pt x="309" y="234"/>
                      <a:pt x="309" y="234"/>
                      <a:pt x="309" y="234"/>
                    </a:cubicBezTo>
                    <a:cubicBezTo>
                      <a:pt x="309" y="234"/>
                      <a:pt x="309" y="234"/>
                      <a:pt x="309" y="234"/>
                    </a:cubicBezTo>
                    <a:cubicBezTo>
                      <a:pt x="306" y="237"/>
                      <a:pt x="306" y="242"/>
                      <a:pt x="309" y="245"/>
                    </a:cubicBezTo>
                    <a:cubicBezTo>
                      <a:pt x="311" y="247"/>
                      <a:pt x="313" y="248"/>
                      <a:pt x="315" y="248"/>
                    </a:cubicBezTo>
                    <a:cubicBezTo>
                      <a:pt x="317" y="248"/>
                      <a:pt x="319" y="247"/>
                      <a:pt x="320" y="245"/>
                    </a:cubicBezTo>
                    <a:cubicBezTo>
                      <a:pt x="352" y="214"/>
                      <a:pt x="352" y="214"/>
                      <a:pt x="352" y="214"/>
                    </a:cubicBezTo>
                    <a:cubicBezTo>
                      <a:pt x="352" y="214"/>
                      <a:pt x="352" y="213"/>
                      <a:pt x="353" y="213"/>
                    </a:cubicBezTo>
                    <a:cubicBezTo>
                      <a:pt x="353" y="213"/>
                      <a:pt x="353" y="213"/>
                      <a:pt x="353" y="213"/>
                    </a:cubicBezTo>
                    <a:cubicBezTo>
                      <a:pt x="353" y="212"/>
                      <a:pt x="353" y="212"/>
                      <a:pt x="353" y="212"/>
                    </a:cubicBezTo>
                    <a:cubicBezTo>
                      <a:pt x="354" y="211"/>
                      <a:pt x="354" y="211"/>
                      <a:pt x="354" y="211"/>
                    </a:cubicBezTo>
                    <a:cubicBezTo>
                      <a:pt x="354" y="211"/>
                      <a:pt x="354" y="210"/>
                      <a:pt x="354" y="210"/>
                    </a:cubicBezTo>
                    <a:cubicBezTo>
                      <a:pt x="354" y="210"/>
                      <a:pt x="354" y="209"/>
                      <a:pt x="354" y="209"/>
                    </a:cubicBezTo>
                    <a:cubicBezTo>
                      <a:pt x="354" y="209"/>
                      <a:pt x="354" y="209"/>
                      <a:pt x="354" y="209"/>
                    </a:cubicBezTo>
                    <a:cubicBezTo>
                      <a:pt x="354" y="208"/>
                      <a:pt x="354" y="208"/>
                      <a:pt x="354" y="208"/>
                    </a:cubicBezTo>
                    <a:close/>
                    <a:moveTo>
                      <a:pt x="270" y="340"/>
                    </a:moveTo>
                    <a:cubicBezTo>
                      <a:pt x="270" y="335"/>
                      <a:pt x="266" y="332"/>
                      <a:pt x="262" y="332"/>
                    </a:cubicBezTo>
                    <a:cubicBezTo>
                      <a:pt x="83" y="332"/>
                      <a:pt x="83" y="332"/>
                      <a:pt x="83" y="332"/>
                    </a:cubicBezTo>
                    <a:cubicBezTo>
                      <a:pt x="100" y="314"/>
                      <a:pt x="100" y="314"/>
                      <a:pt x="100" y="314"/>
                    </a:cubicBezTo>
                    <a:cubicBezTo>
                      <a:pt x="104" y="311"/>
                      <a:pt x="104" y="306"/>
                      <a:pt x="100" y="303"/>
                    </a:cubicBezTo>
                    <a:cubicBezTo>
                      <a:pt x="97" y="300"/>
                      <a:pt x="92" y="300"/>
                      <a:pt x="89" y="303"/>
                    </a:cubicBezTo>
                    <a:cubicBezTo>
                      <a:pt x="58" y="334"/>
                      <a:pt x="58" y="334"/>
                      <a:pt x="58" y="334"/>
                    </a:cubicBezTo>
                    <a:cubicBezTo>
                      <a:pt x="57" y="334"/>
                      <a:pt x="57" y="335"/>
                      <a:pt x="57" y="335"/>
                    </a:cubicBezTo>
                    <a:cubicBezTo>
                      <a:pt x="57" y="335"/>
                      <a:pt x="57" y="336"/>
                      <a:pt x="57" y="336"/>
                    </a:cubicBezTo>
                    <a:cubicBezTo>
                      <a:pt x="56" y="336"/>
                      <a:pt x="56" y="336"/>
                      <a:pt x="56" y="337"/>
                    </a:cubicBezTo>
                    <a:cubicBezTo>
                      <a:pt x="56" y="337"/>
                      <a:pt x="56" y="337"/>
                      <a:pt x="56" y="337"/>
                    </a:cubicBezTo>
                    <a:cubicBezTo>
                      <a:pt x="56" y="338"/>
                      <a:pt x="56" y="338"/>
                      <a:pt x="56" y="338"/>
                    </a:cubicBezTo>
                    <a:cubicBezTo>
                      <a:pt x="56" y="339"/>
                      <a:pt x="56" y="339"/>
                      <a:pt x="56" y="339"/>
                    </a:cubicBezTo>
                    <a:cubicBezTo>
                      <a:pt x="56" y="339"/>
                      <a:pt x="55" y="340"/>
                      <a:pt x="55" y="340"/>
                    </a:cubicBezTo>
                    <a:cubicBezTo>
                      <a:pt x="55" y="340"/>
                      <a:pt x="56" y="340"/>
                      <a:pt x="56" y="340"/>
                    </a:cubicBezTo>
                    <a:cubicBezTo>
                      <a:pt x="56" y="340"/>
                      <a:pt x="56" y="341"/>
                      <a:pt x="56" y="341"/>
                    </a:cubicBezTo>
                    <a:cubicBezTo>
                      <a:pt x="56" y="341"/>
                      <a:pt x="56" y="342"/>
                      <a:pt x="56" y="342"/>
                    </a:cubicBezTo>
                    <a:cubicBezTo>
                      <a:pt x="56" y="342"/>
                      <a:pt x="56" y="342"/>
                      <a:pt x="56" y="343"/>
                    </a:cubicBezTo>
                    <a:cubicBezTo>
                      <a:pt x="56" y="343"/>
                      <a:pt x="56" y="343"/>
                      <a:pt x="57" y="343"/>
                    </a:cubicBezTo>
                    <a:cubicBezTo>
                      <a:pt x="57" y="344"/>
                      <a:pt x="57" y="344"/>
                      <a:pt x="57" y="344"/>
                    </a:cubicBezTo>
                    <a:cubicBezTo>
                      <a:pt x="57" y="344"/>
                      <a:pt x="57" y="345"/>
                      <a:pt x="58" y="345"/>
                    </a:cubicBezTo>
                    <a:cubicBezTo>
                      <a:pt x="58" y="345"/>
                      <a:pt x="58" y="345"/>
                      <a:pt x="58" y="345"/>
                    </a:cubicBezTo>
                    <a:cubicBezTo>
                      <a:pt x="89" y="377"/>
                      <a:pt x="89" y="377"/>
                      <a:pt x="89" y="377"/>
                    </a:cubicBezTo>
                    <a:cubicBezTo>
                      <a:pt x="91" y="378"/>
                      <a:pt x="93" y="379"/>
                      <a:pt x="95" y="379"/>
                    </a:cubicBezTo>
                    <a:cubicBezTo>
                      <a:pt x="97" y="379"/>
                      <a:pt x="99" y="378"/>
                      <a:pt x="100" y="377"/>
                    </a:cubicBezTo>
                    <a:cubicBezTo>
                      <a:pt x="104" y="373"/>
                      <a:pt x="104" y="368"/>
                      <a:pt x="100" y="365"/>
                    </a:cubicBezTo>
                    <a:cubicBezTo>
                      <a:pt x="83" y="348"/>
                      <a:pt x="83" y="348"/>
                      <a:pt x="83" y="348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266" y="348"/>
                      <a:pt x="270" y="344"/>
                      <a:pt x="270" y="340"/>
                    </a:cubicBezTo>
                    <a:close/>
                    <a:moveTo>
                      <a:pt x="100" y="215"/>
                    </a:moveTo>
                    <a:cubicBezTo>
                      <a:pt x="97" y="212"/>
                      <a:pt x="92" y="212"/>
                      <a:pt x="89" y="215"/>
                    </a:cubicBezTo>
                    <a:cubicBezTo>
                      <a:pt x="58" y="246"/>
                      <a:pt x="58" y="246"/>
                      <a:pt x="58" y="246"/>
                    </a:cubicBezTo>
                    <a:cubicBezTo>
                      <a:pt x="57" y="247"/>
                      <a:pt x="57" y="247"/>
                      <a:pt x="57" y="248"/>
                    </a:cubicBezTo>
                    <a:cubicBezTo>
                      <a:pt x="57" y="248"/>
                      <a:pt x="57" y="248"/>
                      <a:pt x="57" y="248"/>
                    </a:cubicBezTo>
                    <a:cubicBezTo>
                      <a:pt x="56" y="248"/>
                      <a:pt x="56" y="249"/>
                      <a:pt x="56" y="249"/>
                    </a:cubicBezTo>
                    <a:cubicBezTo>
                      <a:pt x="56" y="249"/>
                      <a:pt x="56" y="249"/>
                      <a:pt x="56" y="250"/>
                    </a:cubicBezTo>
                    <a:cubicBezTo>
                      <a:pt x="56" y="250"/>
                      <a:pt x="56" y="250"/>
                      <a:pt x="56" y="251"/>
                    </a:cubicBezTo>
                    <a:cubicBezTo>
                      <a:pt x="56" y="251"/>
                      <a:pt x="56" y="251"/>
                      <a:pt x="56" y="252"/>
                    </a:cubicBezTo>
                    <a:cubicBezTo>
                      <a:pt x="56" y="252"/>
                      <a:pt x="55" y="252"/>
                      <a:pt x="55" y="252"/>
                    </a:cubicBezTo>
                    <a:cubicBezTo>
                      <a:pt x="55" y="252"/>
                      <a:pt x="56" y="253"/>
                      <a:pt x="56" y="253"/>
                    </a:cubicBezTo>
                    <a:cubicBezTo>
                      <a:pt x="56" y="253"/>
                      <a:pt x="56" y="253"/>
                      <a:pt x="56" y="254"/>
                    </a:cubicBezTo>
                    <a:cubicBezTo>
                      <a:pt x="56" y="254"/>
                      <a:pt x="56" y="254"/>
                      <a:pt x="56" y="255"/>
                    </a:cubicBezTo>
                    <a:cubicBezTo>
                      <a:pt x="56" y="255"/>
                      <a:pt x="56" y="255"/>
                      <a:pt x="56" y="255"/>
                    </a:cubicBezTo>
                    <a:cubicBezTo>
                      <a:pt x="56" y="256"/>
                      <a:pt x="56" y="256"/>
                      <a:pt x="57" y="256"/>
                    </a:cubicBezTo>
                    <a:cubicBezTo>
                      <a:pt x="57" y="256"/>
                      <a:pt x="57" y="257"/>
                      <a:pt x="57" y="257"/>
                    </a:cubicBezTo>
                    <a:cubicBezTo>
                      <a:pt x="57" y="257"/>
                      <a:pt x="57" y="258"/>
                      <a:pt x="58" y="258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91" y="291"/>
                      <a:pt x="93" y="291"/>
                      <a:pt x="95" y="291"/>
                    </a:cubicBezTo>
                    <a:cubicBezTo>
                      <a:pt x="97" y="291"/>
                      <a:pt x="99" y="291"/>
                      <a:pt x="100" y="289"/>
                    </a:cubicBezTo>
                    <a:cubicBezTo>
                      <a:pt x="104" y="286"/>
                      <a:pt x="104" y="281"/>
                      <a:pt x="100" y="278"/>
                    </a:cubicBezTo>
                    <a:cubicBezTo>
                      <a:pt x="100" y="278"/>
                      <a:pt x="100" y="278"/>
                      <a:pt x="100" y="278"/>
                    </a:cubicBezTo>
                    <a:cubicBezTo>
                      <a:pt x="83" y="260"/>
                      <a:pt x="83" y="260"/>
                      <a:pt x="83" y="260"/>
                    </a:cubicBezTo>
                    <a:cubicBezTo>
                      <a:pt x="262" y="260"/>
                      <a:pt x="262" y="260"/>
                      <a:pt x="262" y="260"/>
                    </a:cubicBezTo>
                    <a:cubicBezTo>
                      <a:pt x="266" y="260"/>
                      <a:pt x="270" y="257"/>
                      <a:pt x="270" y="252"/>
                    </a:cubicBezTo>
                    <a:cubicBezTo>
                      <a:pt x="270" y="248"/>
                      <a:pt x="266" y="244"/>
                      <a:pt x="262" y="244"/>
                    </a:cubicBezTo>
                    <a:cubicBezTo>
                      <a:pt x="83" y="244"/>
                      <a:pt x="83" y="244"/>
                      <a:pt x="83" y="244"/>
                    </a:cubicBezTo>
                    <a:cubicBezTo>
                      <a:pt x="100" y="227"/>
                      <a:pt x="100" y="227"/>
                      <a:pt x="100" y="227"/>
                    </a:cubicBezTo>
                    <a:cubicBezTo>
                      <a:pt x="104" y="223"/>
                      <a:pt x="104" y="218"/>
                      <a:pt x="100" y="215"/>
                    </a:cubicBezTo>
                    <a:close/>
                  </a:path>
                </a:pathLst>
              </a:custGeom>
              <a:solidFill>
                <a:srgbClr val="7B0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1349" y="1823"/>
                <a:ext cx="816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7B0663"/>
                    </a:solidFill>
                  </a:rPr>
                  <a:t>VHGW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dirty="0" smtClean="0">
                    <a:solidFill>
                      <a:srgbClr val="7B0663"/>
                    </a:solidFill>
                  </a:rPr>
                  <a:t>BNG</a:t>
                </a:r>
                <a:endParaRPr lang="sv-SE" dirty="0">
                  <a:solidFill>
                    <a:srgbClr val="7B0663"/>
                  </a:solidFill>
                </a:endParaRPr>
              </a:p>
            </p:txBody>
          </p:sp>
        </p:grpSp>
        <p:sp>
          <p:nvSpPr>
            <p:cNvPr id="12" name="AutoShape 124"/>
            <p:cNvSpPr>
              <a:spLocks noChangeAspect="1" noChangeArrowheads="1"/>
            </p:cNvSpPr>
            <p:nvPr/>
          </p:nvSpPr>
          <p:spPr bwMode="auto">
            <a:xfrm>
              <a:off x="1276" y="860"/>
              <a:ext cx="964" cy="1388"/>
            </a:xfrm>
            <a:prstGeom prst="roundRect">
              <a:avLst>
                <a:gd name="adj" fmla="val 954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BB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6" name="Can 15"/>
          <p:cNvSpPr/>
          <p:nvPr/>
        </p:nvSpPr>
        <p:spPr bwMode="auto">
          <a:xfrm rot="5400000">
            <a:off x="5135256" y="2581772"/>
            <a:ext cx="1161992" cy="3851168"/>
          </a:xfrm>
          <a:prstGeom prst="can">
            <a:avLst>
              <a:gd name="adj" fmla="val 22898"/>
            </a:avLst>
          </a:prstGeom>
          <a:solidFill>
            <a:srgbClr val="DFCDDD">
              <a:alpha val="85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8F3F7B"/>
              </a:solidFill>
              <a:effectLst/>
              <a:latin typeface="Arial" charset="0"/>
            </a:endParaRPr>
          </a:p>
        </p:txBody>
      </p:sp>
      <p:sp>
        <p:nvSpPr>
          <p:cNvPr id="17" name="Text Box 9"/>
          <p:cNvSpPr txBox="1">
            <a:spLocks noChangeAspect="1" noChangeArrowheads="1"/>
          </p:cNvSpPr>
          <p:nvPr/>
        </p:nvSpPr>
        <p:spPr bwMode="auto">
          <a:xfrm>
            <a:off x="5354414" y="5088350"/>
            <a:ext cx="2088716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2060"/>
                </a:solidFill>
              </a:rPr>
              <a:t>Metro</a:t>
            </a:r>
            <a:endParaRPr lang="sv-SE" sz="1600" b="1" dirty="0">
              <a:solidFill>
                <a:srgbClr val="002060"/>
              </a:solidFill>
            </a:endParaRPr>
          </a:p>
        </p:txBody>
      </p:sp>
      <p:sp>
        <p:nvSpPr>
          <p:cNvPr id="18" name="Text Box 9"/>
          <p:cNvSpPr txBox="1">
            <a:spLocks noChangeAspect="1" noChangeArrowheads="1"/>
          </p:cNvSpPr>
          <p:nvPr/>
        </p:nvSpPr>
        <p:spPr bwMode="auto">
          <a:xfrm>
            <a:off x="4493319" y="4451103"/>
            <a:ext cx="2088716" cy="1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2060"/>
                </a:solidFill>
              </a:rPr>
              <a:t>VLAN (N:1)</a:t>
            </a:r>
            <a:endParaRPr lang="sv-SE" sz="1600" b="1" dirty="0">
              <a:solidFill>
                <a:srgbClr val="002060"/>
              </a:solidFill>
            </a:endParaRPr>
          </a:p>
        </p:txBody>
      </p:sp>
      <p:sp>
        <p:nvSpPr>
          <p:cNvPr id="19" name="Freeform 18"/>
          <p:cNvSpPr>
            <a:spLocks noChangeAspect="1" noEditPoints="1"/>
          </p:cNvSpPr>
          <p:nvPr/>
        </p:nvSpPr>
        <p:spPr bwMode="auto">
          <a:xfrm>
            <a:off x="289299" y="4153713"/>
            <a:ext cx="1622300" cy="1261130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>
            <a:spLocks noEditPoints="1"/>
          </p:cNvSpPr>
          <p:nvPr/>
        </p:nvSpPr>
        <p:spPr bwMode="auto">
          <a:xfrm>
            <a:off x="998782" y="4691997"/>
            <a:ext cx="363264" cy="359172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1" name="Freeform 20"/>
          <p:cNvSpPr>
            <a:spLocks noEditPoints="1"/>
          </p:cNvSpPr>
          <p:nvPr/>
        </p:nvSpPr>
        <p:spPr bwMode="auto">
          <a:xfrm>
            <a:off x="698317" y="5047138"/>
            <a:ext cx="563332" cy="279400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2147483647 w 455"/>
              <a:gd name="T73" fmla="*/ 2147483647 h 298"/>
              <a:gd name="T74" fmla="*/ 2147483647 w 455"/>
              <a:gd name="T75" fmla="*/ 2147483647 h 298"/>
              <a:gd name="T76" fmla="*/ 2147483647 w 455"/>
              <a:gd name="T77" fmla="*/ 2147483647 h 298"/>
              <a:gd name="T78" fmla="*/ 2147483647 w 455"/>
              <a:gd name="T79" fmla="*/ 2147483647 h 298"/>
              <a:gd name="T80" fmla="*/ 2147483647 w 455"/>
              <a:gd name="T81" fmla="*/ 2147483647 h 298"/>
              <a:gd name="T82" fmla="*/ 2147483647 w 455"/>
              <a:gd name="T83" fmla="*/ 2147483647 h 298"/>
              <a:gd name="T84" fmla="*/ 2147483647 w 455"/>
              <a:gd name="T85" fmla="*/ 2147483647 h 2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302" y="124"/>
                </a:moveTo>
                <a:cubicBezTo>
                  <a:pt x="298" y="127"/>
                  <a:pt x="298" y="132"/>
                  <a:pt x="302" y="135"/>
                </a:cubicBezTo>
                <a:cubicBezTo>
                  <a:pt x="305" y="138"/>
                  <a:pt x="310" y="138"/>
                  <a:pt x="313" y="135"/>
                </a:cubicBezTo>
                <a:cubicBezTo>
                  <a:pt x="330" y="118"/>
                  <a:pt x="330" y="118"/>
                  <a:pt x="330" y="118"/>
                </a:cubicBezTo>
                <a:cubicBezTo>
                  <a:pt x="339" y="109"/>
                  <a:pt x="339" y="94"/>
                  <a:pt x="330" y="85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9" y="34"/>
                  <a:pt x="264" y="34"/>
                  <a:pt x="254" y="43"/>
                </a:cubicBezTo>
                <a:cubicBezTo>
                  <a:pt x="171" y="127"/>
                  <a:pt x="171" y="127"/>
                  <a:pt x="171" y="127"/>
                </a:cubicBezTo>
                <a:cubicBezTo>
                  <a:pt x="163" y="135"/>
                  <a:pt x="162" y="147"/>
                  <a:pt x="168" y="156"/>
                </a:cubicBezTo>
                <a:cubicBezTo>
                  <a:pt x="155" y="162"/>
                  <a:pt x="140" y="165"/>
                  <a:pt x="126" y="165"/>
                </a:cubicBezTo>
                <a:cubicBezTo>
                  <a:pt x="124" y="165"/>
                  <a:pt x="122" y="166"/>
                  <a:pt x="120" y="168"/>
                </a:cubicBezTo>
                <a:cubicBezTo>
                  <a:pt x="117" y="171"/>
                  <a:pt x="117" y="176"/>
                  <a:pt x="120" y="179"/>
                </a:cubicBezTo>
                <a:cubicBezTo>
                  <a:pt x="122" y="181"/>
                  <a:pt x="124" y="181"/>
                  <a:pt x="126" y="181"/>
                </a:cubicBezTo>
                <a:cubicBezTo>
                  <a:pt x="144" y="181"/>
                  <a:pt x="163" y="177"/>
                  <a:pt x="179" y="168"/>
                </a:cubicBezTo>
                <a:cubicBezTo>
                  <a:pt x="202" y="191"/>
                  <a:pt x="202" y="191"/>
                  <a:pt x="202" y="191"/>
                </a:cubicBezTo>
                <a:cubicBezTo>
                  <a:pt x="178" y="205"/>
                  <a:pt x="152" y="213"/>
                  <a:pt x="126" y="213"/>
                </a:cubicBezTo>
                <a:cubicBezTo>
                  <a:pt x="126" y="213"/>
                  <a:pt x="126" y="213"/>
                  <a:pt x="126" y="213"/>
                </a:cubicBezTo>
                <a:cubicBezTo>
                  <a:pt x="124" y="213"/>
                  <a:pt x="122" y="214"/>
                  <a:pt x="120" y="215"/>
                </a:cubicBezTo>
                <a:cubicBezTo>
                  <a:pt x="117" y="218"/>
                  <a:pt x="117" y="224"/>
                  <a:pt x="120" y="227"/>
                </a:cubicBezTo>
                <a:cubicBezTo>
                  <a:pt x="122" y="228"/>
                  <a:pt x="124" y="229"/>
                  <a:pt x="126" y="229"/>
                </a:cubicBezTo>
                <a:cubicBezTo>
                  <a:pt x="126" y="229"/>
                  <a:pt x="126" y="229"/>
                  <a:pt x="126" y="229"/>
                </a:cubicBezTo>
                <a:cubicBezTo>
                  <a:pt x="156" y="229"/>
                  <a:pt x="187" y="220"/>
                  <a:pt x="213" y="202"/>
                </a:cubicBezTo>
                <a:cubicBezTo>
                  <a:pt x="222" y="211"/>
                  <a:pt x="237" y="211"/>
                  <a:pt x="246" y="202"/>
                </a:cubicBezTo>
                <a:cubicBezTo>
                  <a:pt x="290" y="157"/>
                  <a:pt x="290" y="157"/>
                  <a:pt x="290" y="157"/>
                </a:cubicBezTo>
                <a:cubicBezTo>
                  <a:pt x="294" y="154"/>
                  <a:pt x="294" y="149"/>
                  <a:pt x="290" y="146"/>
                </a:cubicBezTo>
                <a:cubicBezTo>
                  <a:pt x="287" y="143"/>
                  <a:pt x="282" y="143"/>
                  <a:pt x="279" y="146"/>
                </a:cubicBezTo>
                <a:cubicBezTo>
                  <a:pt x="235" y="190"/>
                  <a:pt x="235" y="190"/>
                  <a:pt x="235" y="190"/>
                </a:cubicBezTo>
                <a:cubicBezTo>
                  <a:pt x="232" y="193"/>
                  <a:pt x="227" y="193"/>
                  <a:pt x="224" y="190"/>
                </a:cubicBezTo>
                <a:cubicBezTo>
                  <a:pt x="222" y="189"/>
                  <a:pt x="222" y="189"/>
                  <a:pt x="222" y="189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9" y="162"/>
                  <a:pt x="249" y="157"/>
                  <a:pt x="246" y="154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6" y="124"/>
                  <a:pt x="211" y="124"/>
                  <a:pt x="208" y="127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79" y="146"/>
                  <a:pt x="179" y="141"/>
                  <a:pt x="182" y="138"/>
                </a:cubicBezTo>
                <a:cubicBezTo>
                  <a:pt x="266" y="54"/>
                  <a:pt x="266" y="54"/>
                  <a:pt x="266" y="54"/>
                </a:cubicBezTo>
                <a:cubicBezTo>
                  <a:pt x="269" y="51"/>
                  <a:pt x="274" y="51"/>
                  <a:pt x="276" y="54"/>
                </a:cubicBezTo>
                <a:cubicBezTo>
                  <a:pt x="281" y="59"/>
                  <a:pt x="281" y="59"/>
                  <a:pt x="281" y="59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56" y="84"/>
                  <a:pt x="256" y="89"/>
                  <a:pt x="259" y="93"/>
                </a:cubicBezTo>
                <a:cubicBezTo>
                  <a:pt x="263" y="96"/>
                  <a:pt x="268" y="96"/>
                  <a:pt x="271" y="93"/>
                </a:cubicBezTo>
                <a:cubicBezTo>
                  <a:pt x="293" y="71"/>
                  <a:pt x="293" y="71"/>
                  <a:pt x="293" y="71"/>
                </a:cubicBezTo>
                <a:cubicBezTo>
                  <a:pt x="302" y="80"/>
                  <a:pt x="302" y="80"/>
                  <a:pt x="302" y="80"/>
                </a:cubicBezTo>
                <a:cubicBezTo>
                  <a:pt x="280" y="102"/>
                  <a:pt x="280" y="102"/>
                  <a:pt x="280" y="102"/>
                </a:cubicBezTo>
                <a:cubicBezTo>
                  <a:pt x="277" y="105"/>
                  <a:pt x="277" y="110"/>
                  <a:pt x="280" y="113"/>
                </a:cubicBezTo>
                <a:cubicBezTo>
                  <a:pt x="283" y="117"/>
                  <a:pt x="288" y="117"/>
                  <a:pt x="292" y="113"/>
                </a:cubicBezTo>
                <a:cubicBezTo>
                  <a:pt x="314" y="92"/>
                  <a:pt x="314" y="92"/>
                  <a:pt x="314" y="92"/>
                </a:cubicBezTo>
                <a:cubicBezTo>
                  <a:pt x="318" y="96"/>
                  <a:pt x="318" y="96"/>
                  <a:pt x="318" y="96"/>
                </a:cubicBezTo>
                <a:cubicBezTo>
                  <a:pt x="321" y="99"/>
                  <a:pt x="321" y="104"/>
                  <a:pt x="318" y="107"/>
                </a:cubicBezTo>
                <a:lnTo>
                  <a:pt x="302" y="124"/>
                </a:lnTo>
                <a:close/>
              </a:path>
            </a:pathLst>
          </a:custGeom>
          <a:solidFill>
            <a:srgbClr val="E3211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2" name="Freeform 8"/>
          <p:cNvSpPr>
            <a:spLocks noChangeAspect="1" noEditPoints="1"/>
          </p:cNvSpPr>
          <p:nvPr/>
        </p:nvSpPr>
        <p:spPr bwMode="gray">
          <a:xfrm>
            <a:off x="2047430" y="4287186"/>
            <a:ext cx="932115" cy="679641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rgbClr val="000000"/>
          </a:solidFill>
          <a:ln w="9525" cap="flat" cmpd="sng" algn="ctr">
            <a:solidFill>
              <a:srgbClr val="B1B3B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>
            <a:spLocks noChangeAspect="1" noEditPoints="1"/>
          </p:cNvSpPr>
          <p:nvPr/>
        </p:nvSpPr>
        <p:spPr bwMode="auto">
          <a:xfrm>
            <a:off x="1064324" y="2976169"/>
            <a:ext cx="1622300" cy="1261130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3"/>
          <p:cNvSpPr>
            <a:spLocks noEditPoints="1"/>
          </p:cNvSpPr>
          <p:nvPr/>
        </p:nvSpPr>
        <p:spPr bwMode="auto">
          <a:xfrm>
            <a:off x="2025777" y="3698473"/>
            <a:ext cx="363264" cy="359172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chemeClr val="tx2">
              <a:lumMod val="75000"/>
              <a:lumOff val="25000"/>
            </a:schemeClr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1462445" y="3878059"/>
            <a:ext cx="563332" cy="279400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2147483647 w 455"/>
              <a:gd name="T73" fmla="*/ 2147483647 h 298"/>
              <a:gd name="T74" fmla="*/ 2147483647 w 455"/>
              <a:gd name="T75" fmla="*/ 2147483647 h 298"/>
              <a:gd name="T76" fmla="*/ 2147483647 w 455"/>
              <a:gd name="T77" fmla="*/ 2147483647 h 298"/>
              <a:gd name="T78" fmla="*/ 2147483647 w 455"/>
              <a:gd name="T79" fmla="*/ 2147483647 h 298"/>
              <a:gd name="T80" fmla="*/ 2147483647 w 455"/>
              <a:gd name="T81" fmla="*/ 2147483647 h 298"/>
              <a:gd name="T82" fmla="*/ 2147483647 w 455"/>
              <a:gd name="T83" fmla="*/ 2147483647 h 298"/>
              <a:gd name="T84" fmla="*/ 2147483647 w 455"/>
              <a:gd name="T85" fmla="*/ 2147483647 h 2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302" y="124"/>
                </a:moveTo>
                <a:cubicBezTo>
                  <a:pt x="298" y="127"/>
                  <a:pt x="298" y="132"/>
                  <a:pt x="302" y="135"/>
                </a:cubicBezTo>
                <a:cubicBezTo>
                  <a:pt x="305" y="138"/>
                  <a:pt x="310" y="138"/>
                  <a:pt x="313" y="135"/>
                </a:cubicBezTo>
                <a:cubicBezTo>
                  <a:pt x="330" y="118"/>
                  <a:pt x="330" y="118"/>
                  <a:pt x="330" y="118"/>
                </a:cubicBezTo>
                <a:cubicBezTo>
                  <a:pt x="339" y="109"/>
                  <a:pt x="339" y="94"/>
                  <a:pt x="330" y="85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9" y="34"/>
                  <a:pt x="264" y="34"/>
                  <a:pt x="254" y="43"/>
                </a:cubicBezTo>
                <a:cubicBezTo>
                  <a:pt x="171" y="127"/>
                  <a:pt x="171" y="127"/>
                  <a:pt x="171" y="127"/>
                </a:cubicBezTo>
                <a:cubicBezTo>
                  <a:pt x="163" y="135"/>
                  <a:pt x="162" y="147"/>
                  <a:pt x="168" y="156"/>
                </a:cubicBezTo>
                <a:cubicBezTo>
                  <a:pt x="155" y="162"/>
                  <a:pt x="140" y="165"/>
                  <a:pt x="126" y="165"/>
                </a:cubicBezTo>
                <a:cubicBezTo>
                  <a:pt x="124" y="165"/>
                  <a:pt x="122" y="166"/>
                  <a:pt x="120" y="168"/>
                </a:cubicBezTo>
                <a:cubicBezTo>
                  <a:pt x="117" y="171"/>
                  <a:pt x="117" y="176"/>
                  <a:pt x="120" y="179"/>
                </a:cubicBezTo>
                <a:cubicBezTo>
                  <a:pt x="122" y="181"/>
                  <a:pt x="124" y="181"/>
                  <a:pt x="126" y="181"/>
                </a:cubicBezTo>
                <a:cubicBezTo>
                  <a:pt x="144" y="181"/>
                  <a:pt x="163" y="177"/>
                  <a:pt x="179" y="168"/>
                </a:cubicBezTo>
                <a:cubicBezTo>
                  <a:pt x="202" y="191"/>
                  <a:pt x="202" y="191"/>
                  <a:pt x="202" y="191"/>
                </a:cubicBezTo>
                <a:cubicBezTo>
                  <a:pt x="178" y="205"/>
                  <a:pt x="152" y="213"/>
                  <a:pt x="126" y="213"/>
                </a:cubicBezTo>
                <a:cubicBezTo>
                  <a:pt x="126" y="213"/>
                  <a:pt x="126" y="213"/>
                  <a:pt x="126" y="213"/>
                </a:cubicBezTo>
                <a:cubicBezTo>
                  <a:pt x="124" y="213"/>
                  <a:pt x="122" y="214"/>
                  <a:pt x="120" y="215"/>
                </a:cubicBezTo>
                <a:cubicBezTo>
                  <a:pt x="117" y="218"/>
                  <a:pt x="117" y="224"/>
                  <a:pt x="120" y="227"/>
                </a:cubicBezTo>
                <a:cubicBezTo>
                  <a:pt x="122" y="228"/>
                  <a:pt x="124" y="229"/>
                  <a:pt x="126" y="229"/>
                </a:cubicBezTo>
                <a:cubicBezTo>
                  <a:pt x="126" y="229"/>
                  <a:pt x="126" y="229"/>
                  <a:pt x="126" y="229"/>
                </a:cubicBezTo>
                <a:cubicBezTo>
                  <a:pt x="156" y="229"/>
                  <a:pt x="187" y="220"/>
                  <a:pt x="213" y="202"/>
                </a:cubicBezTo>
                <a:cubicBezTo>
                  <a:pt x="222" y="211"/>
                  <a:pt x="237" y="211"/>
                  <a:pt x="246" y="202"/>
                </a:cubicBezTo>
                <a:cubicBezTo>
                  <a:pt x="290" y="157"/>
                  <a:pt x="290" y="157"/>
                  <a:pt x="290" y="157"/>
                </a:cubicBezTo>
                <a:cubicBezTo>
                  <a:pt x="294" y="154"/>
                  <a:pt x="294" y="149"/>
                  <a:pt x="290" y="146"/>
                </a:cubicBezTo>
                <a:cubicBezTo>
                  <a:pt x="287" y="143"/>
                  <a:pt x="282" y="143"/>
                  <a:pt x="279" y="146"/>
                </a:cubicBezTo>
                <a:cubicBezTo>
                  <a:pt x="235" y="190"/>
                  <a:pt x="235" y="190"/>
                  <a:pt x="235" y="190"/>
                </a:cubicBezTo>
                <a:cubicBezTo>
                  <a:pt x="232" y="193"/>
                  <a:pt x="227" y="193"/>
                  <a:pt x="224" y="190"/>
                </a:cubicBezTo>
                <a:cubicBezTo>
                  <a:pt x="222" y="189"/>
                  <a:pt x="222" y="189"/>
                  <a:pt x="222" y="189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9" y="162"/>
                  <a:pt x="249" y="157"/>
                  <a:pt x="246" y="154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6" y="124"/>
                  <a:pt x="211" y="124"/>
                  <a:pt x="208" y="127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79" y="146"/>
                  <a:pt x="179" y="141"/>
                  <a:pt x="182" y="138"/>
                </a:cubicBezTo>
                <a:cubicBezTo>
                  <a:pt x="266" y="54"/>
                  <a:pt x="266" y="54"/>
                  <a:pt x="266" y="54"/>
                </a:cubicBezTo>
                <a:cubicBezTo>
                  <a:pt x="269" y="51"/>
                  <a:pt x="274" y="51"/>
                  <a:pt x="276" y="54"/>
                </a:cubicBezTo>
                <a:cubicBezTo>
                  <a:pt x="281" y="59"/>
                  <a:pt x="281" y="59"/>
                  <a:pt x="281" y="59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56" y="84"/>
                  <a:pt x="256" y="89"/>
                  <a:pt x="259" y="93"/>
                </a:cubicBezTo>
                <a:cubicBezTo>
                  <a:pt x="263" y="96"/>
                  <a:pt x="268" y="96"/>
                  <a:pt x="271" y="93"/>
                </a:cubicBezTo>
                <a:cubicBezTo>
                  <a:pt x="293" y="71"/>
                  <a:pt x="293" y="71"/>
                  <a:pt x="293" y="71"/>
                </a:cubicBezTo>
                <a:cubicBezTo>
                  <a:pt x="302" y="80"/>
                  <a:pt x="302" y="80"/>
                  <a:pt x="302" y="80"/>
                </a:cubicBezTo>
                <a:cubicBezTo>
                  <a:pt x="280" y="102"/>
                  <a:pt x="280" y="102"/>
                  <a:pt x="280" y="102"/>
                </a:cubicBezTo>
                <a:cubicBezTo>
                  <a:pt x="277" y="105"/>
                  <a:pt x="277" y="110"/>
                  <a:pt x="280" y="113"/>
                </a:cubicBezTo>
                <a:cubicBezTo>
                  <a:pt x="283" y="117"/>
                  <a:pt x="288" y="117"/>
                  <a:pt x="292" y="113"/>
                </a:cubicBezTo>
                <a:cubicBezTo>
                  <a:pt x="314" y="92"/>
                  <a:pt x="314" y="92"/>
                  <a:pt x="314" y="92"/>
                </a:cubicBezTo>
                <a:cubicBezTo>
                  <a:pt x="318" y="96"/>
                  <a:pt x="318" y="96"/>
                  <a:pt x="318" y="96"/>
                </a:cubicBezTo>
                <a:cubicBezTo>
                  <a:pt x="321" y="99"/>
                  <a:pt x="321" y="104"/>
                  <a:pt x="318" y="107"/>
                </a:cubicBezTo>
                <a:lnTo>
                  <a:pt x="302" y="124"/>
                </a:lnTo>
                <a:close/>
              </a:path>
            </a:pathLst>
          </a:custGeom>
          <a:solidFill>
            <a:srgbClr val="E3211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27" name="Freeform 8"/>
          <p:cNvSpPr>
            <a:spLocks noChangeAspect="1" noEditPoints="1"/>
          </p:cNvSpPr>
          <p:nvPr/>
        </p:nvSpPr>
        <p:spPr bwMode="gray">
          <a:xfrm>
            <a:off x="2513487" y="3557658"/>
            <a:ext cx="932115" cy="679641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rgbClr val="000000"/>
          </a:solidFill>
          <a:ln w="9525" cap="flat" cmpd="sng" algn="ctr">
            <a:solidFill>
              <a:srgbClr val="B1B3B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1400700" y="4921609"/>
            <a:ext cx="6340806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A9D4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020168" y="4153713"/>
            <a:ext cx="5731139" cy="3746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E32119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979544" y="4783278"/>
            <a:ext cx="4749739" cy="1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08A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3445602" y="3999191"/>
            <a:ext cx="4305705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08A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215373" y="5689205"/>
            <a:ext cx="373702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08A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215373" y="5938590"/>
            <a:ext cx="373702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E32119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219851" y="6183382"/>
            <a:ext cx="366207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A9D4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44" name="Text Box 9"/>
          <p:cNvSpPr txBox="1">
            <a:spLocks noChangeAspect="1" noChangeArrowheads="1"/>
          </p:cNvSpPr>
          <p:nvPr/>
        </p:nvSpPr>
        <p:spPr bwMode="auto">
          <a:xfrm>
            <a:off x="755060" y="5624573"/>
            <a:ext cx="2088716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</a:rPr>
              <a:t>- </a:t>
            </a:r>
            <a:r>
              <a:rPr lang="en-US" sz="1050" dirty="0" err="1" smtClean="0">
                <a:solidFill>
                  <a:srgbClr val="002060"/>
                </a:solidFill>
              </a:rPr>
              <a:t>PPPoE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ru-RU" sz="1050" dirty="0" smtClean="0">
                <a:solidFill>
                  <a:srgbClr val="002060"/>
                </a:solidFill>
              </a:rPr>
              <a:t>сессия (опционально)</a:t>
            </a:r>
            <a:endParaRPr lang="sv-SE" sz="1050" dirty="0">
              <a:solidFill>
                <a:srgbClr val="002060"/>
              </a:solidFill>
            </a:endParaRPr>
          </a:p>
        </p:txBody>
      </p:sp>
      <p:sp>
        <p:nvSpPr>
          <p:cNvPr id="45" name="Text Box 9"/>
          <p:cNvSpPr txBox="1">
            <a:spLocks noChangeAspect="1" noChangeArrowheads="1"/>
          </p:cNvSpPr>
          <p:nvPr/>
        </p:nvSpPr>
        <p:spPr bwMode="auto">
          <a:xfrm>
            <a:off x="755060" y="5877661"/>
            <a:ext cx="2088716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</a:rPr>
              <a:t>- </a:t>
            </a:r>
            <a:r>
              <a:rPr lang="en-US" sz="1050" dirty="0" err="1" smtClean="0">
                <a:solidFill>
                  <a:srgbClr val="002060"/>
                </a:solidFill>
              </a:rPr>
              <a:t>IPoE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ru-RU" sz="1050" dirty="0" smtClean="0">
                <a:solidFill>
                  <a:srgbClr val="002060"/>
                </a:solidFill>
              </a:rPr>
              <a:t>сессия (Устройство 1)</a:t>
            </a:r>
            <a:endParaRPr lang="sv-SE" sz="1050" dirty="0">
              <a:solidFill>
                <a:srgbClr val="002060"/>
              </a:solidFill>
            </a:endParaRPr>
          </a:p>
        </p:txBody>
      </p:sp>
      <p:sp>
        <p:nvSpPr>
          <p:cNvPr id="46" name="Text Box 9"/>
          <p:cNvSpPr txBox="1">
            <a:spLocks noChangeAspect="1" noChangeArrowheads="1"/>
          </p:cNvSpPr>
          <p:nvPr/>
        </p:nvSpPr>
        <p:spPr bwMode="auto">
          <a:xfrm>
            <a:off x="752569" y="6126244"/>
            <a:ext cx="2088716" cy="12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1050" dirty="0" smtClean="0">
                <a:solidFill>
                  <a:srgbClr val="002060"/>
                </a:solidFill>
              </a:rPr>
              <a:t>- </a:t>
            </a:r>
            <a:r>
              <a:rPr lang="en-US" sz="1050" dirty="0" err="1" smtClean="0">
                <a:solidFill>
                  <a:srgbClr val="002060"/>
                </a:solidFill>
              </a:rPr>
              <a:t>IPoE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ru-RU" sz="1050" dirty="0" smtClean="0">
                <a:solidFill>
                  <a:srgbClr val="002060"/>
                </a:solidFill>
              </a:rPr>
              <a:t>сессия (Устройство </a:t>
            </a:r>
            <a:r>
              <a:rPr lang="en-US" sz="1050" dirty="0" smtClean="0">
                <a:solidFill>
                  <a:srgbClr val="002060"/>
                </a:solidFill>
              </a:rPr>
              <a:t>2</a:t>
            </a:r>
            <a:r>
              <a:rPr lang="ru-RU" sz="1050" dirty="0" smtClean="0">
                <a:solidFill>
                  <a:srgbClr val="002060"/>
                </a:solidFill>
              </a:rPr>
              <a:t>)</a:t>
            </a:r>
            <a:endParaRPr lang="sv-SE" sz="1050" dirty="0">
              <a:solidFill>
                <a:srgbClr val="002060"/>
              </a:solidFill>
            </a:endParaRPr>
          </a:p>
        </p:txBody>
      </p:sp>
      <p:sp>
        <p:nvSpPr>
          <p:cNvPr id="47" name="Text Placeholder 4"/>
          <p:cNvSpPr txBox="1">
            <a:spLocks/>
          </p:cNvSpPr>
          <p:nvPr/>
        </p:nvSpPr>
        <p:spPr bwMode="auto">
          <a:xfrm>
            <a:off x="234950" y="1298575"/>
            <a:ext cx="81121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6213" indent="-17621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</a:pPr>
            <a:r>
              <a:rPr lang="ru-RU" dirty="0"/>
              <a:t>Н</a:t>
            </a:r>
            <a:r>
              <a:rPr lang="ru-RU" dirty="0" smtClean="0"/>
              <a:t>а</a:t>
            </a:r>
            <a:r>
              <a:rPr lang="en-US" dirty="0" smtClean="0"/>
              <a:t> VHGW-BNG </a:t>
            </a:r>
            <a:r>
              <a:rPr lang="ru-RU" dirty="0" smtClean="0"/>
              <a:t>требуется группирование сессий по параметру </a:t>
            </a:r>
            <a:r>
              <a:rPr lang="en-US" dirty="0" smtClean="0"/>
              <a:t>Access-Line-ID </a:t>
            </a:r>
            <a:r>
              <a:rPr lang="en-US" dirty="0"/>
              <a:t>(</a:t>
            </a:r>
            <a:r>
              <a:rPr lang="en-US" dirty="0" err="1"/>
              <a:t>PPPoE</a:t>
            </a:r>
            <a:r>
              <a:rPr lang="en-US" dirty="0"/>
              <a:t> DSL Forum tag, DHCP </a:t>
            </a:r>
            <a:r>
              <a:rPr lang="en-US" dirty="0" smtClean="0"/>
              <a:t>Option-82</a:t>
            </a:r>
            <a:r>
              <a:rPr lang="ru-RU" dirty="0" smtClean="0"/>
              <a:t>, </a:t>
            </a:r>
            <a:r>
              <a:rPr lang="en-US" dirty="0" smtClean="0"/>
              <a:t>DHCPv6 Option-18, 37)</a:t>
            </a:r>
            <a:endParaRPr lang="en-US" dirty="0"/>
          </a:p>
        </p:txBody>
      </p:sp>
      <p:sp>
        <p:nvSpPr>
          <p:cNvPr id="48" name="Rectangular Callout 47"/>
          <p:cNvSpPr/>
          <p:nvPr/>
        </p:nvSpPr>
        <p:spPr bwMode="auto">
          <a:xfrm>
            <a:off x="4245333" y="5853598"/>
            <a:ext cx="3309710" cy="659568"/>
          </a:xfrm>
          <a:prstGeom prst="wedgeRectCallout">
            <a:avLst>
              <a:gd name="adj1" fmla="val -47053"/>
              <a:gd name="adj2" fmla="val -98058"/>
            </a:avLst>
          </a:prstGeom>
          <a:solidFill>
            <a:schemeClr val="bg1"/>
          </a:solidFill>
          <a:ln w="28575" cap="flat" cmpd="sng" algn="ctr">
            <a:solidFill>
              <a:srgbClr val="B1B3B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58585A"/>
                </a:solidFill>
              </a:rPr>
              <a:t>Оборудование доступа и метро сеть</a:t>
            </a:r>
            <a:r>
              <a:rPr lang="ru-RU" sz="1200" dirty="0" smtClean="0">
                <a:solidFill>
                  <a:srgbClr val="58585A"/>
                </a:solidFill>
              </a:rPr>
              <a:t>: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58585A"/>
                </a:solidFill>
                <a:effectLst/>
              </a:rPr>
              <a:t>S-VLAN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58585A"/>
                </a:solidFill>
                <a:effectLst/>
              </a:rPr>
              <a:t>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58585A"/>
                </a:solidFill>
                <a:effectLst/>
              </a:rPr>
              <a:t>модель: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58585A"/>
                </a:solidFill>
                <a:effectLst/>
              </a:rPr>
              <a:t>N-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58585A"/>
                </a:solidFill>
                <a:effectLst/>
              </a:rPr>
              <a:t>квартир в одном 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58585A"/>
                </a:solidFill>
                <a:effectLst/>
              </a:rPr>
              <a:t>VLAN</a:t>
            </a:r>
            <a:endParaRPr kumimoji="0" lang="ru-RU" sz="1200" b="0" i="0" u="none" strike="noStrike" cap="none" normalizeH="0" dirty="0" smtClean="0">
              <a:ln>
                <a:noFill/>
              </a:ln>
              <a:solidFill>
                <a:srgbClr val="58585A"/>
              </a:solidFill>
              <a:effectLst/>
            </a:endParaRP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8585A"/>
                </a:solidFill>
              </a:rPr>
              <a:t>Идентификатор дома через </a:t>
            </a:r>
            <a:r>
              <a:rPr lang="en-US" sz="1200" dirty="0" smtClean="0">
                <a:solidFill>
                  <a:srgbClr val="58585A"/>
                </a:solidFill>
              </a:rPr>
              <a:t>Access-Line-ID</a:t>
            </a:r>
            <a:endParaRPr lang="en-US" sz="1200" dirty="0">
              <a:solidFill>
                <a:srgbClr val="58585A"/>
              </a:solidFill>
            </a:endParaRPr>
          </a:p>
        </p:txBody>
      </p:sp>
      <p:sp>
        <p:nvSpPr>
          <p:cNvPr id="49" name="Rectangular Callout 48"/>
          <p:cNvSpPr/>
          <p:nvPr/>
        </p:nvSpPr>
        <p:spPr bwMode="auto">
          <a:xfrm>
            <a:off x="4069084" y="2495862"/>
            <a:ext cx="4024278" cy="896911"/>
          </a:xfrm>
          <a:prstGeom prst="wedgeRectCallout">
            <a:avLst>
              <a:gd name="adj1" fmla="val 45646"/>
              <a:gd name="adj2" fmla="val 93747"/>
            </a:avLst>
          </a:prstGeom>
          <a:solidFill>
            <a:schemeClr val="bg1"/>
          </a:solidFill>
          <a:ln w="28575" cap="flat" cmpd="sng" algn="ctr">
            <a:solidFill>
              <a:srgbClr val="8F3F7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58585A"/>
                </a:solidFill>
              </a:rPr>
              <a:t>SSR BNG c </a:t>
            </a:r>
            <a:r>
              <a:rPr lang="ru-RU" sz="1200" b="1" dirty="0" smtClean="0">
                <a:solidFill>
                  <a:srgbClr val="58585A"/>
                </a:solidFill>
              </a:rPr>
              <a:t>поддержкой </a:t>
            </a:r>
            <a:r>
              <a:rPr lang="en-US" sz="1200" b="1" dirty="0" smtClean="0">
                <a:solidFill>
                  <a:srgbClr val="58585A"/>
                </a:solidFill>
              </a:rPr>
              <a:t>VHGW</a:t>
            </a:r>
            <a:r>
              <a:rPr lang="ru-RU" sz="1200" dirty="0" smtClean="0">
                <a:solidFill>
                  <a:srgbClr val="58585A"/>
                </a:solidFill>
              </a:rPr>
              <a:t>: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58585A"/>
                </a:solidFill>
              </a:rPr>
              <a:t>Группирование </a:t>
            </a:r>
            <a:r>
              <a:rPr lang="ru-RU" sz="1200" dirty="0" err="1">
                <a:solidFill>
                  <a:srgbClr val="58585A"/>
                </a:solidFill>
              </a:rPr>
              <a:t>IPoE</a:t>
            </a:r>
            <a:r>
              <a:rPr lang="ru-RU" sz="1200" dirty="0">
                <a:solidFill>
                  <a:srgbClr val="58585A"/>
                </a:solidFill>
              </a:rPr>
              <a:t> сессий при помощи </a:t>
            </a:r>
            <a:r>
              <a:rPr lang="ru-RU" sz="1200" dirty="0" err="1">
                <a:solidFill>
                  <a:srgbClr val="58585A"/>
                </a:solidFill>
              </a:rPr>
              <a:t>Access</a:t>
            </a:r>
            <a:r>
              <a:rPr lang="ru-RU" sz="1200" dirty="0">
                <a:solidFill>
                  <a:srgbClr val="58585A"/>
                </a:solidFill>
              </a:rPr>
              <a:t>-</a:t>
            </a:r>
            <a:r>
              <a:rPr lang="ru-RU" sz="1200" dirty="0" err="1">
                <a:solidFill>
                  <a:srgbClr val="58585A"/>
                </a:solidFill>
              </a:rPr>
              <a:t>Line</a:t>
            </a:r>
            <a:r>
              <a:rPr lang="ru-RU" sz="1200" dirty="0">
                <a:solidFill>
                  <a:srgbClr val="58585A"/>
                </a:solidFill>
              </a:rPr>
              <a:t>-ID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58585A"/>
                </a:solidFill>
                <a:effectLst/>
              </a:rPr>
              <a:t> 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200" dirty="0" err="1">
                <a:solidFill>
                  <a:srgbClr val="58585A"/>
                </a:solidFill>
              </a:rPr>
              <a:t>VxLAN</a:t>
            </a:r>
            <a:r>
              <a:rPr lang="ru-RU" sz="1200" dirty="0">
                <a:solidFill>
                  <a:srgbClr val="58585A"/>
                </a:solidFill>
              </a:rPr>
              <a:t> </a:t>
            </a:r>
            <a:r>
              <a:rPr lang="ru-RU" sz="1200" dirty="0" err="1">
                <a:solidFill>
                  <a:srgbClr val="58585A"/>
                </a:solidFill>
              </a:rPr>
              <a:t>туннелирование</a:t>
            </a:r>
            <a:r>
              <a:rPr lang="ru-RU" sz="1200" dirty="0">
                <a:solidFill>
                  <a:srgbClr val="58585A"/>
                </a:solidFill>
              </a:rPr>
              <a:t> по </a:t>
            </a:r>
            <a:r>
              <a:rPr lang="ru-RU" sz="1200" dirty="0" err="1">
                <a:solidFill>
                  <a:srgbClr val="58585A"/>
                </a:solidFill>
              </a:rPr>
              <a:t>Access</a:t>
            </a:r>
            <a:r>
              <a:rPr lang="ru-RU" sz="1200" dirty="0">
                <a:solidFill>
                  <a:srgbClr val="58585A"/>
                </a:solidFill>
              </a:rPr>
              <a:t>- </a:t>
            </a:r>
            <a:r>
              <a:rPr lang="ru-RU" sz="1200" dirty="0" err="1" smtClean="0">
                <a:solidFill>
                  <a:srgbClr val="58585A"/>
                </a:solidFill>
              </a:rPr>
              <a:t>Line</a:t>
            </a:r>
            <a:r>
              <a:rPr lang="ru-RU" sz="1200" dirty="0" smtClean="0">
                <a:solidFill>
                  <a:srgbClr val="58585A"/>
                </a:solidFill>
              </a:rPr>
              <a:t>-ID</a:t>
            </a:r>
            <a:endParaRPr lang="ru-RU" sz="1200" dirty="0">
              <a:solidFill>
                <a:srgbClr val="5858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3063" y="241300"/>
            <a:ext cx="7826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r>
              <a:rPr lang="en-US" dirty="0" err="1" smtClean="0"/>
              <a:t>VhGW</a:t>
            </a:r>
            <a:r>
              <a:rPr lang="en-US" dirty="0" smtClean="0"/>
              <a:t> – Call Flow (2)</a:t>
            </a:r>
          </a:p>
          <a:p>
            <a:r>
              <a:rPr lang="ru-RU" sz="2600" dirty="0" smtClean="0"/>
              <a:t>Создание </a:t>
            </a:r>
            <a:r>
              <a:rPr lang="en-US" sz="2600" dirty="0" err="1" smtClean="0"/>
              <a:t>IPoE</a:t>
            </a:r>
            <a:r>
              <a:rPr lang="en-US" sz="2600" dirty="0" smtClean="0"/>
              <a:t> </a:t>
            </a:r>
            <a:r>
              <a:rPr lang="ru-RU" sz="2600" dirty="0" smtClean="0"/>
              <a:t>сессии устройства</a:t>
            </a:r>
            <a:endParaRPr lang="en-US" sz="2600" dirty="0"/>
          </a:p>
        </p:txBody>
      </p:sp>
      <p:sp>
        <p:nvSpPr>
          <p:cNvPr id="4" name="Freeform 3"/>
          <p:cNvSpPr>
            <a:spLocks noChangeAspect="1" noEditPoints="1"/>
          </p:cNvSpPr>
          <p:nvPr/>
        </p:nvSpPr>
        <p:spPr bwMode="auto">
          <a:xfrm>
            <a:off x="373062" y="5094775"/>
            <a:ext cx="1899289" cy="1261130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562504" y="4710990"/>
            <a:ext cx="3449578" cy="1836114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754345" y="5015895"/>
            <a:ext cx="1065386" cy="1441613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8"/>
          <p:cNvSpPr>
            <a:spLocks noChangeAspect="1" noEditPoints="1"/>
          </p:cNvSpPr>
          <p:nvPr/>
        </p:nvSpPr>
        <p:spPr bwMode="gray">
          <a:xfrm>
            <a:off x="1292347" y="1241874"/>
            <a:ext cx="632010" cy="460823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rgbClr val="000000"/>
          </a:solidFill>
          <a:ln w="9525" cap="flat" cmpd="sng" algn="ctr">
            <a:solidFill>
              <a:srgbClr val="B1B3B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119"/>
          <p:cNvGrpSpPr>
            <a:grpSpLocks noChangeAspect="1"/>
          </p:cNvGrpSpPr>
          <p:nvPr/>
        </p:nvGrpSpPr>
        <p:grpSpPr bwMode="auto">
          <a:xfrm>
            <a:off x="2441928" y="1269488"/>
            <a:ext cx="602997" cy="868292"/>
            <a:chOff x="1275" y="860"/>
            <a:chExt cx="966" cy="1391"/>
          </a:xfrm>
        </p:grpSpPr>
        <p:grpSp>
          <p:nvGrpSpPr>
            <p:cNvPr id="9" name="Group 120"/>
            <p:cNvGrpSpPr>
              <a:grpSpLocks noChangeAspect="1"/>
            </p:cNvGrpSpPr>
            <p:nvPr/>
          </p:nvGrpSpPr>
          <p:grpSpPr bwMode="auto">
            <a:xfrm>
              <a:off x="1275" y="860"/>
              <a:ext cx="966" cy="1391"/>
              <a:chOff x="1275" y="860"/>
              <a:chExt cx="966" cy="1391"/>
            </a:xfrm>
          </p:grpSpPr>
          <p:sp>
            <p:nvSpPr>
              <p:cNvPr id="11" name="AutoShape 121"/>
              <p:cNvSpPr>
                <a:spLocks noChangeAspect="1" noChangeArrowheads="1"/>
              </p:cNvSpPr>
              <p:nvPr/>
            </p:nvSpPr>
            <p:spPr bwMode="auto">
              <a:xfrm>
                <a:off x="1294" y="879"/>
                <a:ext cx="929" cy="1353"/>
              </a:xfrm>
              <a:prstGeom prst="roundRect">
                <a:avLst>
                  <a:gd name="adj" fmla="val 7889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sv-SE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122"/>
              <p:cNvSpPr>
                <a:spLocks noChangeAspect="1" noEditPoints="1"/>
              </p:cNvSpPr>
              <p:nvPr/>
            </p:nvSpPr>
            <p:spPr bwMode="auto">
              <a:xfrm>
                <a:off x="1275" y="860"/>
                <a:ext cx="966" cy="1391"/>
              </a:xfrm>
              <a:custGeom>
                <a:avLst/>
                <a:gdLst>
                  <a:gd name="T0" fmla="*/ 71012 w 409"/>
                  <a:gd name="T1" fmla="*/ 6898 h 589"/>
                  <a:gd name="T2" fmla="*/ 0 w 409"/>
                  <a:gd name="T3" fmla="*/ 6898 h 589"/>
                  <a:gd name="T4" fmla="*/ 64096 w 409"/>
                  <a:gd name="T5" fmla="*/ 102188 h 589"/>
                  <a:gd name="T6" fmla="*/ 69606 w 409"/>
                  <a:gd name="T7" fmla="*/ 14394 h 589"/>
                  <a:gd name="T8" fmla="*/ 64096 w 409"/>
                  <a:gd name="T9" fmla="*/ 99377 h 589"/>
                  <a:gd name="T10" fmla="*/ 2806 w 409"/>
                  <a:gd name="T11" fmla="*/ 6898 h 589"/>
                  <a:gd name="T12" fmla="*/ 68206 w 409"/>
                  <a:gd name="T13" fmla="*/ 6898 h 589"/>
                  <a:gd name="T14" fmla="*/ 25732 w 409"/>
                  <a:gd name="T15" fmla="*/ 29676 h 589"/>
                  <a:gd name="T16" fmla="*/ 46680 w 409"/>
                  <a:gd name="T17" fmla="*/ 27780 h 589"/>
                  <a:gd name="T18" fmla="*/ 34384 w 409"/>
                  <a:gd name="T19" fmla="*/ 7999 h 589"/>
                  <a:gd name="T20" fmla="*/ 25732 w 409"/>
                  <a:gd name="T21" fmla="*/ 29676 h 589"/>
                  <a:gd name="T22" fmla="*/ 27948 w 409"/>
                  <a:gd name="T23" fmla="*/ 26871 h 589"/>
                  <a:gd name="T24" fmla="*/ 54679 w 409"/>
                  <a:gd name="T25" fmla="*/ 58115 h 589"/>
                  <a:gd name="T26" fmla="*/ 61082 w 409"/>
                  <a:gd name="T27" fmla="*/ 52225 h 589"/>
                  <a:gd name="T28" fmla="*/ 61307 w 409"/>
                  <a:gd name="T29" fmla="*/ 51857 h 589"/>
                  <a:gd name="T30" fmla="*/ 61463 w 409"/>
                  <a:gd name="T31" fmla="*/ 51356 h 589"/>
                  <a:gd name="T32" fmla="*/ 61463 w 409"/>
                  <a:gd name="T33" fmla="*/ 50988 h 589"/>
                  <a:gd name="T34" fmla="*/ 61307 w 409"/>
                  <a:gd name="T35" fmla="*/ 50697 h 589"/>
                  <a:gd name="T36" fmla="*/ 55572 w 409"/>
                  <a:gd name="T37" fmla="*/ 44954 h 589"/>
                  <a:gd name="T38" fmla="*/ 56732 w 409"/>
                  <a:gd name="T39" fmla="*/ 49960 h 589"/>
                  <a:gd name="T40" fmla="*/ 25732 w 409"/>
                  <a:gd name="T41" fmla="*/ 52749 h 589"/>
                  <a:gd name="T42" fmla="*/ 53647 w 409"/>
                  <a:gd name="T43" fmla="*/ 57730 h 589"/>
                  <a:gd name="T44" fmla="*/ 61463 w 409"/>
                  <a:gd name="T45" fmla="*/ 35705 h 589"/>
                  <a:gd name="T46" fmla="*/ 61307 w 409"/>
                  <a:gd name="T47" fmla="*/ 35406 h 589"/>
                  <a:gd name="T48" fmla="*/ 53647 w 409"/>
                  <a:gd name="T49" fmla="*/ 29832 h 589"/>
                  <a:gd name="T50" fmla="*/ 25732 w 409"/>
                  <a:gd name="T51" fmla="*/ 34903 h 589"/>
                  <a:gd name="T52" fmla="*/ 56732 w 409"/>
                  <a:gd name="T53" fmla="*/ 37602 h 589"/>
                  <a:gd name="T54" fmla="*/ 53647 w 409"/>
                  <a:gd name="T55" fmla="*/ 42516 h 589"/>
                  <a:gd name="T56" fmla="*/ 61082 w 409"/>
                  <a:gd name="T57" fmla="*/ 37106 h 589"/>
                  <a:gd name="T58" fmla="*/ 61307 w 409"/>
                  <a:gd name="T59" fmla="*/ 36799 h 589"/>
                  <a:gd name="T60" fmla="*/ 61463 w 409"/>
                  <a:gd name="T61" fmla="*/ 36303 h 589"/>
                  <a:gd name="T62" fmla="*/ 46892 w 409"/>
                  <a:gd name="T63" fmla="*/ 58979 h 589"/>
                  <a:gd name="T64" fmla="*/ 17338 w 409"/>
                  <a:gd name="T65" fmla="*/ 54502 h 589"/>
                  <a:gd name="T66" fmla="*/ 10080 w 409"/>
                  <a:gd name="T67" fmla="*/ 57954 h 589"/>
                  <a:gd name="T68" fmla="*/ 9712 w 409"/>
                  <a:gd name="T69" fmla="*/ 58483 h 589"/>
                  <a:gd name="T70" fmla="*/ 9712 w 409"/>
                  <a:gd name="T71" fmla="*/ 58852 h 589"/>
                  <a:gd name="T72" fmla="*/ 9712 w 409"/>
                  <a:gd name="T73" fmla="*/ 59126 h 589"/>
                  <a:gd name="T74" fmla="*/ 9917 w 409"/>
                  <a:gd name="T75" fmla="*/ 59511 h 589"/>
                  <a:gd name="T76" fmla="*/ 10080 w 409"/>
                  <a:gd name="T77" fmla="*/ 59877 h 589"/>
                  <a:gd name="T78" fmla="*/ 17338 w 409"/>
                  <a:gd name="T79" fmla="*/ 65382 h 589"/>
                  <a:gd name="T80" fmla="*/ 45492 w 409"/>
                  <a:gd name="T81" fmla="*/ 60380 h 589"/>
                  <a:gd name="T82" fmla="*/ 15430 w 409"/>
                  <a:gd name="T83" fmla="*/ 37328 h 589"/>
                  <a:gd name="T84" fmla="*/ 9917 w 409"/>
                  <a:gd name="T85" fmla="*/ 43045 h 589"/>
                  <a:gd name="T86" fmla="*/ 9712 w 409"/>
                  <a:gd name="T87" fmla="*/ 43548 h 589"/>
                  <a:gd name="T88" fmla="*/ 9712 w 409"/>
                  <a:gd name="T89" fmla="*/ 43860 h 589"/>
                  <a:gd name="T90" fmla="*/ 9712 w 409"/>
                  <a:gd name="T91" fmla="*/ 44229 h 589"/>
                  <a:gd name="T92" fmla="*/ 10080 w 409"/>
                  <a:gd name="T93" fmla="*/ 44729 h 589"/>
                  <a:gd name="T94" fmla="*/ 17338 w 409"/>
                  <a:gd name="T95" fmla="*/ 50168 h 589"/>
                  <a:gd name="T96" fmla="*/ 14414 w 409"/>
                  <a:gd name="T97" fmla="*/ 45098 h 589"/>
                  <a:gd name="T98" fmla="*/ 45492 w 409"/>
                  <a:gd name="T99" fmla="*/ 42309 h 589"/>
                  <a:gd name="T100" fmla="*/ 17338 w 409"/>
                  <a:gd name="T101" fmla="*/ 37328 h 5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09" h="589">
                    <a:moveTo>
                      <a:pt x="401" y="67"/>
                    </a:moveTo>
                    <a:cubicBezTo>
                      <a:pt x="406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2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2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6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3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7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7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3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148" y="171"/>
                    </a:moveTo>
                    <a:cubicBezTo>
                      <a:pt x="262" y="171"/>
                      <a:pt x="262" y="171"/>
                      <a:pt x="262" y="171"/>
                    </a:cubicBezTo>
                    <a:cubicBezTo>
                      <a:pt x="265" y="171"/>
                      <a:pt x="267" y="170"/>
                      <a:pt x="269" y="167"/>
                    </a:cubicBezTo>
                    <a:cubicBezTo>
                      <a:pt x="270" y="165"/>
                      <a:pt x="270" y="162"/>
                      <a:pt x="269" y="160"/>
                    </a:cubicBezTo>
                    <a:cubicBezTo>
                      <a:pt x="212" y="46"/>
                      <a:pt x="212" y="46"/>
                      <a:pt x="212" y="46"/>
                    </a:cubicBezTo>
                    <a:cubicBezTo>
                      <a:pt x="211" y="43"/>
                      <a:pt x="208" y="41"/>
                      <a:pt x="205" y="41"/>
                    </a:cubicBezTo>
                    <a:cubicBezTo>
                      <a:pt x="202" y="41"/>
                      <a:pt x="199" y="43"/>
                      <a:pt x="198" y="46"/>
                    </a:cubicBezTo>
                    <a:cubicBezTo>
                      <a:pt x="141" y="160"/>
                      <a:pt x="141" y="160"/>
                      <a:pt x="141" y="160"/>
                    </a:cubicBezTo>
                    <a:cubicBezTo>
                      <a:pt x="139" y="162"/>
                      <a:pt x="140" y="165"/>
                      <a:pt x="141" y="167"/>
                    </a:cubicBezTo>
                    <a:cubicBezTo>
                      <a:pt x="142" y="170"/>
                      <a:pt x="145" y="171"/>
                      <a:pt x="148" y="171"/>
                    </a:cubicBezTo>
                    <a:close/>
                    <a:moveTo>
                      <a:pt x="205" y="67"/>
                    </a:moveTo>
                    <a:cubicBezTo>
                      <a:pt x="249" y="155"/>
                      <a:pt x="249" y="155"/>
                      <a:pt x="249" y="155"/>
                    </a:cubicBezTo>
                    <a:cubicBezTo>
                      <a:pt x="161" y="155"/>
                      <a:pt x="161" y="155"/>
                      <a:pt x="161" y="155"/>
                    </a:cubicBezTo>
                    <a:lnTo>
                      <a:pt x="205" y="67"/>
                    </a:lnTo>
                    <a:close/>
                    <a:moveTo>
                      <a:pt x="309" y="333"/>
                    </a:moveTo>
                    <a:cubicBezTo>
                      <a:pt x="311" y="334"/>
                      <a:pt x="313" y="335"/>
                      <a:pt x="315" y="335"/>
                    </a:cubicBezTo>
                    <a:cubicBezTo>
                      <a:pt x="317" y="335"/>
                      <a:pt x="319" y="334"/>
                      <a:pt x="320" y="333"/>
                    </a:cubicBezTo>
                    <a:cubicBezTo>
                      <a:pt x="352" y="302"/>
                      <a:pt x="352" y="302"/>
                      <a:pt x="352" y="302"/>
                    </a:cubicBezTo>
                    <a:cubicBezTo>
                      <a:pt x="352" y="302"/>
                      <a:pt x="352" y="301"/>
                      <a:pt x="352" y="301"/>
                    </a:cubicBezTo>
                    <a:cubicBezTo>
                      <a:pt x="352" y="301"/>
                      <a:pt x="352" y="301"/>
                      <a:pt x="353" y="300"/>
                    </a:cubicBezTo>
                    <a:cubicBezTo>
                      <a:pt x="353" y="300"/>
                      <a:pt x="353" y="300"/>
                      <a:pt x="353" y="300"/>
                    </a:cubicBezTo>
                    <a:cubicBezTo>
                      <a:pt x="353" y="300"/>
                      <a:pt x="353" y="299"/>
                      <a:pt x="353" y="299"/>
                    </a:cubicBezTo>
                    <a:cubicBezTo>
                      <a:pt x="354" y="299"/>
                      <a:pt x="354" y="298"/>
                      <a:pt x="354" y="298"/>
                    </a:cubicBezTo>
                    <a:cubicBezTo>
                      <a:pt x="354" y="298"/>
                      <a:pt x="354" y="298"/>
                      <a:pt x="354" y="297"/>
                    </a:cubicBezTo>
                    <a:cubicBezTo>
                      <a:pt x="354" y="297"/>
                      <a:pt x="354" y="297"/>
                      <a:pt x="354" y="296"/>
                    </a:cubicBezTo>
                    <a:cubicBezTo>
                      <a:pt x="354" y="296"/>
                      <a:pt x="354" y="296"/>
                      <a:pt x="354" y="296"/>
                    </a:cubicBezTo>
                    <a:cubicBezTo>
                      <a:pt x="354" y="296"/>
                      <a:pt x="354" y="296"/>
                      <a:pt x="354" y="296"/>
                    </a:cubicBezTo>
                    <a:cubicBezTo>
                      <a:pt x="354" y="295"/>
                      <a:pt x="354" y="295"/>
                      <a:pt x="354" y="294"/>
                    </a:cubicBezTo>
                    <a:cubicBezTo>
                      <a:pt x="354" y="294"/>
                      <a:pt x="354" y="294"/>
                      <a:pt x="354" y="294"/>
                    </a:cubicBezTo>
                    <a:cubicBezTo>
                      <a:pt x="354" y="293"/>
                      <a:pt x="354" y="293"/>
                      <a:pt x="353" y="293"/>
                    </a:cubicBezTo>
                    <a:cubicBezTo>
                      <a:pt x="353" y="293"/>
                      <a:pt x="353" y="292"/>
                      <a:pt x="353" y="292"/>
                    </a:cubicBezTo>
                    <a:cubicBezTo>
                      <a:pt x="353" y="292"/>
                      <a:pt x="353" y="292"/>
                      <a:pt x="353" y="291"/>
                    </a:cubicBezTo>
                    <a:cubicBezTo>
                      <a:pt x="352" y="291"/>
                      <a:pt x="352" y="291"/>
                      <a:pt x="352" y="290"/>
                    </a:cubicBezTo>
                    <a:cubicBezTo>
                      <a:pt x="320" y="259"/>
                      <a:pt x="320" y="259"/>
                      <a:pt x="320" y="259"/>
                    </a:cubicBezTo>
                    <a:cubicBezTo>
                      <a:pt x="317" y="256"/>
                      <a:pt x="312" y="256"/>
                      <a:pt x="309" y="259"/>
                    </a:cubicBezTo>
                    <a:cubicBezTo>
                      <a:pt x="306" y="262"/>
                      <a:pt x="306" y="267"/>
                      <a:pt x="309" y="270"/>
                    </a:cubicBezTo>
                    <a:cubicBezTo>
                      <a:pt x="327" y="288"/>
                      <a:pt x="327" y="288"/>
                      <a:pt x="327" y="288"/>
                    </a:cubicBezTo>
                    <a:cubicBezTo>
                      <a:pt x="148" y="288"/>
                      <a:pt x="148" y="288"/>
                      <a:pt x="148" y="288"/>
                    </a:cubicBezTo>
                    <a:cubicBezTo>
                      <a:pt x="143" y="288"/>
                      <a:pt x="140" y="291"/>
                      <a:pt x="140" y="296"/>
                    </a:cubicBezTo>
                    <a:cubicBezTo>
                      <a:pt x="140" y="300"/>
                      <a:pt x="143" y="304"/>
                      <a:pt x="148" y="304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09" y="322"/>
                      <a:pt x="309" y="322"/>
                      <a:pt x="309" y="322"/>
                    </a:cubicBezTo>
                    <a:cubicBezTo>
                      <a:pt x="306" y="325"/>
                      <a:pt x="306" y="330"/>
                      <a:pt x="309" y="333"/>
                    </a:cubicBezTo>
                    <a:close/>
                    <a:moveTo>
                      <a:pt x="354" y="208"/>
                    </a:moveTo>
                    <a:cubicBezTo>
                      <a:pt x="354" y="208"/>
                      <a:pt x="354" y="207"/>
                      <a:pt x="354" y="207"/>
                    </a:cubicBezTo>
                    <a:cubicBezTo>
                      <a:pt x="354" y="207"/>
                      <a:pt x="354" y="206"/>
                      <a:pt x="354" y="206"/>
                    </a:cubicBezTo>
                    <a:cubicBezTo>
                      <a:pt x="354" y="206"/>
                      <a:pt x="354" y="206"/>
                      <a:pt x="353" y="205"/>
                    </a:cubicBezTo>
                    <a:cubicBezTo>
                      <a:pt x="353" y="205"/>
                      <a:pt x="353" y="205"/>
                      <a:pt x="353" y="204"/>
                    </a:cubicBezTo>
                    <a:cubicBezTo>
                      <a:pt x="353" y="204"/>
                      <a:pt x="353" y="204"/>
                      <a:pt x="353" y="204"/>
                    </a:cubicBezTo>
                    <a:cubicBezTo>
                      <a:pt x="352" y="204"/>
                      <a:pt x="352" y="203"/>
                      <a:pt x="352" y="203"/>
                    </a:cubicBezTo>
                    <a:cubicBezTo>
                      <a:pt x="320" y="172"/>
                      <a:pt x="320" y="172"/>
                      <a:pt x="320" y="172"/>
                    </a:cubicBezTo>
                    <a:cubicBezTo>
                      <a:pt x="317" y="168"/>
                      <a:pt x="312" y="168"/>
                      <a:pt x="309" y="172"/>
                    </a:cubicBezTo>
                    <a:cubicBezTo>
                      <a:pt x="306" y="175"/>
                      <a:pt x="306" y="180"/>
                      <a:pt x="309" y="183"/>
                    </a:cubicBezTo>
                    <a:cubicBezTo>
                      <a:pt x="327" y="201"/>
                      <a:pt x="327" y="201"/>
                      <a:pt x="327" y="201"/>
                    </a:cubicBezTo>
                    <a:cubicBezTo>
                      <a:pt x="148" y="201"/>
                      <a:pt x="148" y="201"/>
                      <a:pt x="148" y="201"/>
                    </a:cubicBezTo>
                    <a:cubicBezTo>
                      <a:pt x="143" y="201"/>
                      <a:pt x="140" y="204"/>
                      <a:pt x="140" y="209"/>
                    </a:cubicBezTo>
                    <a:cubicBezTo>
                      <a:pt x="140" y="213"/>
                      <a:pt x="143" y="217"/>
                      <a:pt x="148" y="217"/>
                    </a:cubicBezTo>
                    <a:cubicBezTo>
                      <a:pt x="327" y="217"/>
                      <a:pt x="327" y="217"/>
                      <a:pt x="327" y="217"/>
                    </a:cubicBezTo>
                    <a:cubicBezTo>
                      <a:pt x="309" y="234"/>
                      <a:pt x="309" y="234"/>
                      <a:pt x="309" y="234"/>
                    </a:cubicBezTo>
                    <a:cubicBezTo>
                      <a:pt x="309" y="234"/>
                      <a:pt x="309" y="234"/>
                      <a:pt x="309" y="234"/>
                    </a:cubicBezTo>
                    <a:cubicBezTo>
                      <a:pt x="306" y="237"/>
                      <a:pt x="306" y="242"/>
                      <a:pt x="309" y="245"/>
                    </a:cubicBezTo>
                    <a:cubicBezTo>
                      <a:pt x="311" y="247"/>
                      <a:pt x="313" y="248"/>
                      <a:pt x="315" y="248"/>
                    </a:cubicBezTo>
                    <a:cubicBezTo>
                      <a:pt x="317" y="248"/>
                      <a:pt x="319" y="247"/>
                      <a:pt x="320" y="245"/>
                    </a:cubicBezTo>
                    <a:cubicBezTo>
                      <a:pt x="352" y="214"/>
                      <a:pt x="352" y="214"/>
                      <a:pt x="352" y="214"/>
                    </a:cubicBezTo>
                    <a:cubicBezTo>
                      <a:pt x="352" y="214"/>
                      <a:pt x="352" y="213"/>
                      <a:pt x="353" y="213"/>
                    </a:cubicBezTo>
                    <a:cubicBezTo>
                      <a:pt x="353" y="213"/>
                      <a:pt x="353" y="213"/>
                      <a:pt x="353" y="213"/>
                    </a:cubicBezTo>
                    <a:cubicBezTo>
                      <a:pt x="353" y="212"/>
                      <a:pt x="353" y="212"/>
                      <a:pt x="353" y="212"/>
                    </a:cubicBezTo>
                    <a:cubicBezTo>
                      <a:pt x="354" y="211"/>
                      <a:pt x="354" y="211"/>
                      <a:pt x="354" y="211"/>
                    </a:cubicBezTo>
                    <a:cubicBezTo>
                      <a:pt x="354" y="211"/>
                      <a:pt x="354" y="210"/>
                      <a:pt x="354" y="210"/>
                    </a:cubicBezTo>
                    <a:cubicBezTo>
                      <a:pt x="354" y="210"/>
                      <a:pt x="354" y="209"/>
                      <a:pt x="354" y="209"/>
                    </a:cubicBezTo>
                    <a:cubicBezTo>
                      <a:pt x="354" y="209"/>
                      <a:pt x="354" y="209"/>
                      <a:pt x="354" y="209"/>
                    </a:cubicBezTo>
                    <a:cubicBezTo>
                      <a:pt x="354" y="208"/>
                      <a:pt x="354" y="208"/>
                      <a:pt x="354" y="208"/>
                    </a:cubicBezTo>
                    <a:close/>
                    <a:moveTo>
                      <a:pt x="270" y="340"/>
                    </a:moveTo>
                    <a:cubicBezTo>
                      <a:pt x="270" y="335"/>
                      <a:pt x="266" y="332"/>
                      <a:pt x="262" y="332"/>
                    </a:cubicBezTo>
                    <a:cubicBezTo>
                      <a:pt x="83" y="332"/>
                      <a:pt x="83" y="332"/>
                      <a:pt x="83" y="332"/>
                    </a:cubicBezTo>
                    <a:cubicBezTo>
                      <a:pt x="100" y="314"/>
                      <a:pt x="100" y="314"/>
                      <a:pt x="100" y="314"/>
                    </a:cubicBezTo>
                    <a:cubicBezTo>
                      <a:pt x="104" y="311"/>
                      <a:pt x="104" y="306"/>
                      <a:pt x="100" y="303"/>
                    </a:cubicBezTo>
                    <a:cubicBezTo>
                      <a:pt x="97" y="300"/>
                      <a:pt x="92" y="300"/>
                      <a:pt x="89" y="303"/>
                    </a:cubicBezTo>
                    <a:cubicBezTo>
                      <a:pt x="58" y="334"/>
                      <a:pt x="58" y="334"/>
                      <a:pt x="58" y="334"/>
                    </a:cubicBezTo>
                    <a:cubicBezTo>
                      <a:pt x="57" y="334"/>
                      <a:pt x="57" y="335"/>
                      <a:pt x="57" y="335"/>
                    </a:cubicBezTo>
                    <a:cubicBezTo>
                      <a:pt x="57" y="335"/>
                      <a:pt x="57" y="336"/>
                      <a:pt x="57" y="336"/>
                    </a:cubicBezTo>
                    <a:cubicBezTo>
                      <a:pt x="56" y="336"/>
                      <a:pt x="56" y="336"/>
                      <a:pt x="56" y="337"/>
                    </a:cubicBezTo>
                    <a:cubicBezTo>
                      <a:pt x="56" y="337"/>
                      <a:pt x="56" y="337"/>
                      <a:pt x="56" y="337"/>
                    </a:cubicBezTo>
                    <a:cubicBezTo>
                      <a:pt x="56" y="338"/>
                      <a:pt x="56" y="338"/>
                      <a:pt x="56" y="338"/>
                    </a:cubicBezTo>
                    <a:cubicBezTo>
                      <a:pt x="56" y="339"/>
                      <a:pt x="56" y="339"/>
                      <a:pt x="56" y="339"/>
                    </a:cubicBezTo>
                    <a:cubicBezTo>
                      <a:pt x="56" y="339"/>
                      <a:pt x="55" y="340"/>
                      <a:pt x="55" y="340"/>
                    </a:cubicBezTo>
                    <a:cubicBezTo>
                      <a:pt x="55" y="340"/>
                      <a:pt x="56" y="340"/>
                      <a:pt x="56" y="340"/>
                    </a:cubicBezTo>
                    <a:cubicBezTo>
                      <a:pt x="56" y="340"/>
                      <a:pt x="56" y="341"/>
                      <a:pt x="56" y="341"/>
                    </a:cubicBezTo>
                    <a:cubicBezTo>
                      <a:pt x="56" y="341"/>
                      <a:pt x="56" y="342"/>
                      <a:pt x="56" y="342"/>
                    </a:cubicBezTo>
                    <a:cubicBezTo>
                      <a:pt x="56" y="342"/>
                      <a:pt x="56" y="342"/>
                      <a:pt x="56" y="343"/>
                    </a:cubicBezTo>
                    <a:cubicBezTo>
                      <a:pt x="56" y="343"/>
                      <a:pt x="56" y="343"/>
                      <a:pt x="57" y="343"/>
                    </a:cubicBezTo>
                    <a:cubicBezTo>
                      <a:pt x="57" y="344"/>
                      <a:pt x="57" y="344"/>
                      <a:pt x="57" y="344"/>
                    </a:cubicBezTo>
                    <a:cubicBezTo>
                      <a:pt x="57" y="344"/>
                      <a:pt x="57" y="345"/>
                      <a:pt x="58" y="345"/>
                    </a:cubicBezTo>
                    <a:cubicBezTo>
                      <a:pt x="58" y="345"/>
                      <a:pt x="58" y="345"/>
                      <a:pt x="58" y="345"/>
                    </a:cubicBezTo>
                    <a:cubicBezTo>
                      <a:pt x="89" y="377"/>
                      <a:pt x="89" y="377"/>
                      <a:pt x="89" y="377"/>
                    </a:cubicBezTo>
                    <a:cubicBezTo>
                      <a:pt x="91" y="378"/>
                      <a:pt x="93" y="379"/>
                      <a:pt x="95" y="379"/>
                    </a:cubicBezTo>
                    <a:cubicBezTo>
                      <a:pt x="97" y="379"/>
                      <a:pt x="99" y="378"/>
                      <a:pt x="100" y="377"/>
                    </a:cubicBezTo>
                    <a:cubicBezTo>
                      <a:pt x="104" y="373"/>
                      <a:pt x="104" y="368"/>
                      <a:pt x="100" y="365"/>
                    </a:cubicBezTo>
                    <a:cubicBezTo>
                      <a:pt x="83" y="348"/>
                      <a:pt x="83" y="348"/>
                      <a:pt x="83" y="348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266" y="348"/>
                      <a:pt x="270" y="344"/>
                      <a:pt x="270" y="340"/>
                    </a:cubicBezTo>
                    <a:close/>
                    <a:moveTo>
                      <a:pt x="100" y="215"/>
                    </a:moveTo>
                    <a:cubicBezTo>
                      <a:pt x="97" y="212"/>
                      <a:pt x="92" y="212"/>
                      <a:pt x="89" y="215"/>
                    </a:cubicBezTo>
                    <a:cubicBezTo>
                      <a:pt x="58" y="246"/>
                      <a:pt x="58" y="246"/>
                      <a:pt x="58" y="246"/>
                    </a:cubicBezTo>
                    <a:cubicBezTo>
                      <a:pt x="57" y="247"/>
                      <a:pt x="57" y="247"/>
                      <a:pt x="57" y="248"/>
                    </a:cubicBezTo>
                    <a:cubicBezTo>
                      <a:pt x="57" y="248"/>
                      <a:pt x="57" y="248"/>
                      <a:pt x="57" y="248"/>
                    </a:cubicBezTo>
                    <a:cubicBezTo>
                      <a:pt x="56" y="248"/>
                      <a:pt x="56" y="249"/>
                      <a:pt x="56" y="249"/>
                    </a:cubicBezTo>
                    <a:cubicBezTo>
                      <a:pt x="56" y="249"/>
                      <a:pt x="56" y="249"/>
                      <a:pt x="56" y="250"/>
                    </a:cubicBezTo>
                    <a:cubicBezTo>
                      <a:pt x="56" y="250"/>
                      <a:pt x="56" y="250"/>
                      <a:pt x="56" y="251"/>
                    </a:cubicBezTo>
                    <a:cubicBezTo>
                      <a:pt x="56" y="251"/>
                      <a:pt x="56" y="251"/>
                      <a:pt x="56" y="252"/>
                    </a:cubicBezTo>
                    <a:cubicBezTo>
                      <a:pt x="56" y="252"/>
                      <a:pt x="55" y="252"/>
                      <a:pt x="55" y="252"/>
                    </a:cubicBezTo>
                    <a:cubicBezTo>
                      <a:pt x="55" y="252"/>
                      <a:pt x="56" y="253"/>
                      <a:pt x="56" y="253"/>
                    </a:cubicBezTo>
                    <a:cubicBezTo>
                      <a:pt x="56" y="253"/>
                      <a:pt x="56" y="253"/>
                      <a:pt x="56" y="254"/>
                    </a:cubicBezTo>
                    <a:cubicBezTo>
                      <a:pt x="56" y="254"/>
                      <a:pt x="56" y="254"/>
                      <a:pt x="56" y="255"/>
                    </a:cubicBezTo>
                    <a:cubicBezTo>
                      <a:pt x="56" y="255"/>
                      <a:pt x="56" y="255"/>
                      <a:pt x="56" y="255"/>
                    </a:cubicBezTo>
                    <a:cubicBezTo>
                      <a:pt x="56" y="256"/>
                      <a:pt x="56" y="256"/>
                      <a:pt x="57" y="256"/>
                    </a:cubicBezTo>
                    <a:cubicBezTo>
                      <a:pt x="57" y="256"/>
                      <a:pt x="57" y="257"/>
                      <a:pt x="57" y="257"/>
                    </a:cubicBezTo>
                    <a:cubicBezTo>
                      <a:pt x="57" y="257"/>
                      <a:pt x="57" y="258"/>
                      <a:pt x="58" y="258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91" y="291"/>
                      <a:pt x="93" y="291"/>
                      <a:pt x="95" y="291"/>
                    </a:cubicBezTo>
                    <a:cubicBezTo>
                      <a:pt x="97" y="291"/>
                      <a:pt x="99" y="291"/>
                      <a:pt x="100" y="289"/>
                    </a:cubicBezTo>
                    <a:cubicBezTo>
                      <a:pt x="104" y="286"/>
                      <a:pt x="104" y="281"/>
                      <a:pt x="100" y="278"/>
                    </a:cubicBezTo>
                    <a:cubicBezTo>
                      <a:pt x="100" y="278"/>
                      <a:pt x="100" y="278"/>
                      <a:pt x="100" y="278"/>
                    </a:cubicBezTo>
                    <a:cubicBezTo>
                      <a:pt x="83" y="260"/>
                      <a:pt x="83" y="260"/>
                      <a:pt x="83" y="260"/>
                    </a:cubicBezTo>
                    <a:cubicBezTo>
                      <a:pt x="262" y="260"/>
                      <a:pt x="262" y="260"/>
                      <a:pt x="262" y="260"/>
                    </a:cubicBezTo>
                    <a:cubicBezTo>
                      <a:pt x="266" y="260"/>
                      <a:pt x="270" y="257"/>
                      <a:pt x="270" y="252"/>
                    </a:cubicBezTo>
                    <a:cubicBezTo>
                      <a:pt x="270" y="248"/>
                      <a:pt x="266" y="244"/>
                      <a:pt x="262" y="244"/>
                    </a:cubicBezTo>
                    <a:cubicBezTo>
                      <a:pt x="83" y="244"/>
                      <a:pt x="83" y="244"/>
                      <a:pt x="83" y="244"/>
                    </a:cubicBezTo>
                    <a:cubicBezTo>
                      <a:pt x="100" y="227"/>
                      <a:pt x="100" y="227"/>
                      <a:pt x="100" y="227"/>
                    </a:cubicBezTo>
                    <a:cubicBezTo>
                      <a:pt x="104" y="223"/>
                      <a:pt x="104" y="218"/>
                      <a:pt x="100" y="215"/>
                    </a:cubicBezTo>
                    <a:close/>
                  </a:path>
                </a:pathLst>
              </a:custGeom>
              <a:solidFill>
                <a:srgbClr val="7B0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1349" y="1801"/>
                <a:ext cx="816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sz="900" dirty="0" smtClean="0">
                    <a:solidFill>
                      <a:srgbClr val="7B0663"/>
                    </a:solidFill>
                  </a:rPr>
                  <a:t>VHGW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sz="900" dirty="0" smtClean="0">
                    <a:solidFill>
                      <a:srgbClr val="7B0663"/>
                    </a:solidFill>
                  </a:rPr>
                  <a:t>BNG</a:t>
                </a:r>
                <a:endParaRPr lang="sv-SE" sz="900" dirty="0">
                  <a:solidFill>
                    <a:srgbClr val="7B0663"/>
                  </a:solidFill>
                </a:endParaRPr>
              </a:p>
            </p:txBody>
          </p:sp>
        </p:grpSp>
        <p:sp>
          <p:nvSpPr>
            <p:cNvPr id="10" name="AutoShape 124"/>
            <p:cNvSpPr>
              <a:spLocks noChangeAspect="1" noChangeArrowheads="1"/>
            </p:cNvSpPr>
            <p:nvPr/>
          </p:nvSpPr>
          <p:spPr bwMode="auto">
            <a:xfrm>
              <a:off x="1276" y="860"/>
              <a:ext cx="964" cy="1388"/>
            </a:xfrm>
            <a:prstGeom prst="roundRect">
              <a:avLst>
                <a:gd name="adj" fmla="val 954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BB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" name="Group 71"/>
          <p:cNvGrpSpPr>
            <a:grpSpLocks noChangeAspect="1"/>
          </p:cNvGrpSpPr>
          <p:nvPr/>
        </p:nvGrpSpPr>
        <p:grpSpPr bwMode="auto">
          <a:xfrm>
            <a:off x="4430506" y="1281349"/>
            <a:ext cx="591137" cy="844572"/>
            <a:chOff x="2362" y="2478"/>
            <a:chExt cx="969" cy="1392"/>
          </a:xfrm>
        </p:grpSpPr>
        <p:grpSp>
          <p:nvGrpSpPr>
            <p:cNvPr id="15" name="Group 60"/>
            <p:cNvGrpSpPr>
              <a:grpSpLocks noChangeAspect="1"/>
            </p:cNvGrpSpPr>
            <p:nvPr/>
          </p:nvGrpSpPr>
          <p:grpSpPr bwMode="auto">
            <a:xfrm>
              <a:off x="2365" y="2478"/>
              <a:ext cx="966" cy="1391"/>
              <a:chOff x="2365" y="2478"/>
              <a:chExt cx="966" cy="1391"/>
            </a:xfrm>
          </p:grpSpPr>
          <p:sp>
            <p:nvSpPr>
              <p:cNvPr id="17" name="Freeform 24"/>
              <p:cNvSpPr>
                <a:spLocks noChangeAspect="1"/>
              </p:cNvSpPr>
              <p:nvPr/>
            </p:nvSpPr>
            <p:spPr bwMode="auto">
              <a:xfrm>
                <a:off x="2384" y="2497"/>
                <a:ext cx="928" cy="1353"/>
              </a:xfrm>
              <a:custGeom>
                <a:avLst/>
                <a:gdLst>
                  <a:gd name="T0" fmla="*/ 68119 w 393"/>
                  <a:gd name="T1" fmla="*/ 14389 h 573"/>
                  <a:gd name="T2" fmla="*/ 68119 w 393"/>
                  <a:gd name="T3" fmla="*/ 93725 h 573"/>
                  <a:gd name="T4" fmla="*/ 62556 w 393"/>
                  <a:gd name="T5" fmla="*/ 99317 h 573"/>
                  <a:gd name="T6" fmla="*/ 5570 w 393"/>
                  <a:gd name="T7" fmla="*/ 99317 h 573"/>
                  <a:gd name="T8" fmla="*/ 0 w 393"/>
                  <a:gd name="T9" fmla="*/ 93725 h 573"/>
                  <a:gd name="T10" fmla="*/ 0 w 393"/>
                  <a:gd name="T11" fmla="*/ 5570 h 573"/>
                  <a:gd name="T12" fmla="*/ 5570 w 393"/>
                  <a:gd name="T13" fmla="*/ 0 h 573"/>
                  <a:gd name="T14" fmla="*/ 62556 w 393"/>
                  <a:gd name="T15" fmla="*/ 0 h 573"/>
                  <a:gd name="T16" fmla="*/ 68119 w 393"/>
                  <a:gd name="T17" fmla="*/ 5570 h 573"/>
                  <a:gd name="T18" fmla="*/ 68119 w 393"/>
                  <a:gd name="T19" fmla="*/ 8793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600"/>
              </a:p>
            </p:txBody>
          </p:sp>
          <p:sp>
            <p:nvSpPr>
              <p:cNvPr id="18" name="Freeform 25"/>
              <p:cNvSpPr>
                <a:spLocks noChangeAspect="1" noEditPoints="1"/>
              </p:cNvSpPr>
              <p:nvPr/>
            </p:nvSpPr>
            <p:spPr bwMode="auto">
              <a:xfrm>
                <a:off x="2365" y="2478"/>
                <a:ext cx="966" cy="1391"/>
              </a:xfrm>
              <a:custGeom>
                <a:avLst/>
                <a:gdLst>
                  <a:gd name="T0" fmla="*/ 71012 w 409"/>
                  <a:gd name="T1" fmla="*/ 10207 h 589"/>
                  <a:gd name="T2" fmla="*/ 64096 w 409"/>
                  <a:gd name="T3" fmla="*/ 0 h 589"/>
                  <a:gd name="T4" fmla="*/ 0 w 409"/>
                  <a:gd name="T5" fmla="*/ 6898 h 589"/>
                  <a:gd name="T6" fmla="*/ 6906 w 409"/>
                  <a:gd name="T7" fmla="*/ 102188 h 589"/>
                  <a:gd name="T8" fmla="*/ 71012 w 409"/>
                  <a:gd name="T9" fmla="*/ 95282 h 589"/>
                  <a:gd name="T10" fmla="*/ 69606 w 409"/>
                  <a:gd name="T11" fmla="*/ 14394 h 589"/>
                  <a:gd name="T12" fmla="*/ 68206 w 409"/>
                  <a:gd name="T13" fmla="*/ 95282 h 589"/>
                  <a:gd name="T14" fmla="*/ 6906 w 409"/>
                  <a:gd name="T15" fmla="*/ 99377 h 589"/>
                  <a:gd name="T16" fmla="*/ 2806 w 409"/>
                  <a:gd name="T17" fmla="*/ 6898 h 589"/>
                  <a:gd name="T18" fmla="*/ 64096 w 409"/>
                  <a:gd name="T19" fmla="*/ 2806 h 589"/>
                  <a:gd name="T20" fmla="*/ 68206 w 409"/>
                  <a:gd name="T21" fmla="*/ 10207 h 589"/>
                  <a:gd name="T22" fmla="*/ 25522 w 409"/>
                  <a:gd name="T23" fmla="*/ 35705 h 589"/>
                  <a:gd name="T24" fmla="*/ 46524 w 409"/>
                  <a:gd name="T25" fmla="*/ 35025 h 589"/>
                  <a:gd name="T26" fmla="*/ 36599 w 409"/>
                  <a:gd name="T27" fmla="*/ 13870 h 589"/>
                  <a:gd name="T28" fmla="*/ 34162 w 409"/>
                  <a:gd name="T29" fmla="*/ 13870 h 589"/>
                  <a:gd name="T30" fmla="*/ 24332 w 409"/>
                  <a:gd name="T31" fmla="*/ 35025 h 589"/>
                  <a:gd name="T32" fmla="*/ 35416 w 409"/>
                  <a:gd name="T33" fmla="*/ 17703 h 589"/>
                  <a:gd name="T34" fmla="*/ 27785 w 409"/>
                  <a:gd name="T35" fmla="*/ 32968 h 589"/>
                  <a:gd name="T36" fmla="*/ 15652 w 409"/>
                  <a:gd name="T37" fmla="*/ 42176 h 589"/>
                  <a:gd name="T38" fmla="*/ 13002 w 409"/>
                  <a:gd name="T39" fmla="*/ 44729 h 589"/>
                  <a:gd name="T40" fmla="*/ 13874 w 409"/>
                  <a:gd name="T41" fmla="*/ 55031 h 589"/>
                  <a:gd name="T42" fmla="*/ 35416 w 409"/>
                  <a:gd name="T43" fmla="*/ 58115 h 589"/>
                  <a:gd name="T44" fmla="*/ 55322 w 409"/>
                  <a:gd name="T45" fmla="*/ 55834 h 589"/>
                  <a:gd name="T46" fmla="*/ 58010 w 409"/>
                  <a:gd name="T47" fmla="*/ 53252 h 589"/>
                  <a:gd name="T48" fmla="*/ 56944 w 409"/>
                  <a:gd name="T49" fmla="*/ 43045 h 589"/>
                  <a:gd name="T50" fmla="*/ 35416 w 409"/>
                  <a:gd name="T51" fmla="*/ 39883 h 589"/>
                  <a:gd name="T52" fmla="*/ 15652 w 409"/>
                  <a:gd name="T53" fmla="*/ 42176 h 589"/>
                  <a:gd name="T54" fmla="*/ 53151 w 409"/>
                  <a:gd name="T55" fmla="*/ 53781 h 589"/>
                  <a:gd name="T56" fmla="*/ 20791 w 409"/>
                  <a:gd name="T57" fmla="*/ 54277 h 589"/>
                  <a:gd name="T58" fmla="*/ 15810 w 409"/>
                  <a:gd name="T59" fmla="*/ 52884 h 589"/>
                  <a:gd name="T60" fmla="*/ 16998 w 409"/>
                  <a:gd name="T61" fmla="*/ 48066 h 589"/>
                  <a:gd name="T62" fmla="*/ 50723 w 409"/>
                  <a:gd name="T63" fmla="*/ 48772 h 589"/>
                  <a:gd name="T64" fmla="*/ 55204 w 409"/>
                  <a:gd name="T65" fmla="*/ 52884 h 589"/>
                  <a:gd name="T66" fmla="*/ 54294 w 409"/>
                  <a:gd name="T67" fmla="*/ 44729 h 589"/>
                  <a:gd name="T68" fmla="*/ 53151 w 409"/>
                  <a:gd name="T69" fmla="*/ 45261 h 589"/>
                  <a:gd name="T70" fmla="*/ 20791 w 409"/>
                  <a:gd name="T71" fmla="*/ 45969 h 589"/>
                  <a:gd name="T72" fmla="*/ 16311 w 409"/>
                  <a:gd name="T73" fmla="*/ 44729 h 589"/>
                  <a:gd name="T74" fmla="*/ 35416 w 409"/>
                  <a:gd name="T75" fmla="*/ 42677 h 5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09"/>
                  <a:gd name="T115" fmla="*/ 0 h 589"/>
                  <a:gd name="T116" fmla="*/ 409 w 409"/>
                  <a:gd name="T117" fmla="*/ 589 h 5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147" y="206"/>
                    </a:moveTo>
                    <a:cubicBezTo>
                      <a:pt x="261" y="206"/>
                      <a:pt x="261" y="206"/>
                      <a:pt x="261" y="206"/>
                    </a:cubicBezTo>
                    <a:cubicBezTo>
                      <a:pt x="264" y="206"/>
                      <a:pt x="266" y="204"/>
                      <a:pt x="268" y="202"/>
                    </a:cubicBezTo>
                    <a:cubicBezTo>
                      <a:pt x="269" y="200"/>
                      <a:pt x="269" y="197"/>
                      <a:pt x="268" y="194"/>
                    </a:cubicBezTo>
                    <a:cubicBezTo>
                      <a:pt x="211" y="80"/>
                      <a:pt x="211" y="80"/>
                      <a:pt x="211" y="80"/>
                    </a:cubicBezTo>
                    <a:cubicBezTo>
                      <a:pt x="210" y="78"/>
                      <a:pt x="207" y="76"/>
                      <a:pt x="204" y="76"/>
                    </a:cubicBezTo>
                    <a:cubicBezTo>
                      <a:pt x="201" y="76"/>
                      <a:pt x="198" y="78"/>
                      <a:pt x="197" y="80"/>
                    </a:cubicBezTo>
                    <a:cubicBezTo>
                      <a:pt x="140" y="194"/>
                      <a:pt x="140" y="194"/>
                      <a:pt x="140" y="194"/>
                    </a:cubicBezTo>
                    <a:cubicBezTo>
                      <a:pt x="139" y="197"/>
                      <a:pt x="139" y="200"/>
                      <a:pt x="140" y="202"/>
                    </a:cubicBezTo>
                    <a:cubicBezTo>
                      <a:pt x="142" y="204"/>
                      <a:pt x="144" y="206"/>
                      <a:pt x="147" y="206"/>
                    </a:cubicBezTo>
                    <a:close/>
                    <a:moveTo>
                      <a:pt x="204" y="102"/>
                    </a:moveTo>
                    <a:cubicBezTo>
                      <a:pt x="248" y="190"/>
                      <a:pt x="248" y="190"/>
                      <a:pt x="248" y="190"/>
                    </a:cubicBezTo>
                    <a:cubicBezTo>
                      <a:pt x="160" y="190"/>
                      <a:pt x="160" y="190"/>
                      <a:pt x="160" y="190"/>
                    </a:cubicBezTo>
                    <a:lnTo>
                      <a:pt x="204" y="102"/>
                    </a:lnTo>
                    <a:close/>
                    <a:moveTo>
                      <a:pt x="90" y="243"/>
                    </a:moveTo>
                    <a:cubicBezTo>
                      <a:pt x="86" y="244"/>
                      <a:pt x="83" y="246"/>
                      <a:pt x="80" y="248"/>
                    </a:cubicBezTo>
                    <a:cubicBezTo>
                      <a:pt x="78" y="250"/>
                      <a:pt x="75" y="254"/>
                      <a:pt x="75" y="258"/>
                    </a:cubicBezTo>
                    <a:cubicBezTo>
                      <a:pt x="75" y="307"/>
                      <a:pt x="75" y="307"/>
                      <a:pt x="75" y="307"/>
                    </a:cubicBezTo>
                    <a:cubicBezTo>
                      <a:pt x="75" y="311"/>
                      <a:pt x="78" y="315"/>
                      <a:pt x="80" y="317"/>
                    </a:cubicBezTo>
                    <a:cubicBezTo>
                      <a:pt x="85" y="321"/>
                      <a:pt x="91" y="323"/>
                      <a:pt x="98" y="325"/>
                    </a:cubicBezTo>
                    <a:cubicBezTo>
                      <a:pt x="121" y="331"/>
                      <a:pt x="160" y="335"/>
                      <a:pt x="204" y="335"/>
                    </a:cubicBezTo>
                    <a:cubicBezTo>
                      <a:pt x="238" y="335"/>
                      <a:pt x="269" y="333"/>
                      <a:pt x="292" y="329"/>
                    </a:cubicBezTo>
                    <a:cubicBezTo>
                      <a:pt x="303" y="327"/>
                      <a:pt x="312" y="325"/>
                      <a:pt x="319" y="322"/>
                    </a:cubicBezTo>
                    <a:cubicBezTo>
                      <a:pt x="323" y="321"/>
                      <a:pt x="326" y="319"/>
                      <a:pt x="328" y="317"/>
                    </a:cubicBezTo>
                    <a:cubicBezTo>
                      <a:pt x="331" y="315"/>
                      <a:pt x="334" y="311"/>
                      <a:pt x="334" y="307"/>
                    </a:cubicBezTo>
                    <a:cubicBezTo>
                      <a:pt x="334" y="258"/>
                      <a:pt x="334" y="258"/>
                      <a:pt x="334" y="258"/>
                    </a:cubicBezTo>
                    <a:cubicBezTo>
                      <a:pt x="334" y="254"/>
                      <a:pt x="331" y="250"/>
                      <a:pt x="328" y="248"/>
                    </a:cubicBezTo>
                    <a:cubicBezTo>
                      <a:pt x="324" y="244"/>
                      <a:pt x="318" y="242"/>
                      <a:pt x="310" y="240"/>
                    </a:cubicBezTo>
                    <a:cubicBezTo>
                      <a:pt x="288" y="234"/>
                      <a:pt x="249" y="230"/>
                      <a:pt x="204" y="230"/>
                    </a:cubicBezTo>
                    <a:cubicBezTo>
                      <a:pt x="171" y="230"/>
                      <a:pt x="140" y="232"/>
                      <a:pt x="117" y="236"/>
                    </a:cubicBezTo>
                    <a:cubicBezTo>
                      <a:pt x="106" y="238"/>
                      <a:pt x="97" y="240"/>
                      <a:pt x="90" y="243"/>
                    </a:cubicBezTo>
                    <a:close/>
                    <a:moveTo>
                      <a:pt x="318" y="305"/>
                    </a:moveTo>
                    <a:cubicBezTo>
                      <a:pt x="316" y="306"/>
                      <a:pt x="312" y="308"/>
                      <a:pt x="306" y="310"/>
                    </a:cubicBezTo>
                    <a:cubicBezTo>
                      <a:pt x="286" y="315"/>
                      <a:pt x="248" y="319"/>
                      <a:pt x="204" y="319"/>
                    </a:cubicBezTo>
                    <a:cubicBezTo>
                      <a:pt x="171" y="319"/>
                      <a:pt x="141" y="317"/>
                      <a:pt x="120" y="313"/>
                    </a:cubicBezTo>
                    <a:cubicBezTo>
                      <a:pt x="109" y="312"/>
                      <a:pt x="101" y="309"/>
                      <a:pt x="96" y="307"/>
                    </a:cubicBezTo>
                    <a:cubicBezTo>
                      <a:pt x="93" y="306"/>
                      <a:pt x="92" y="306"/>
                      <a:pt x="91" y="305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3" y="275"/>
                      <a:pt x="96" y="276"/>
                      <a:pt x="98" y="277"/>
                    </a:cubicBezTo>
                    <a:cubicBezTo>
                      <a:pt x="121" y="283"/>
                      <a:pt x="160" y="287"/>
                      <a:pt x="204" y="287"/>
                    </a:cubicBezTo>
                    <a:cubicBezTo>
                      <a:pt x="238" y="287"/>
                      <a:pt x="269" y="285"/>
                      <a:pt x="292" y="281"/>
                    </a:cubicBezTo>
                    <a:cubicBezTo>
                      <a:pt x="302" y="279"/>
                      <a:pt x="311" y="277"/>
                      <a:pt x="318" y="274"/>
                    </a:cubicBezTo>
                    <a:lnTo>
                      <a:pt x="318" y="305"/>
                    </a:lnTo>
                    <a:close/>
                    <a:moveTo>
                      <a:pt x="289" y="252"/>
                    </a:moveTo>
                    <a:cubicBezTo>
                      <a:pt x="299" y="253"/>
                      <a:pt x="308" y="256"/>
                      <a:pt x="313" y="258"/>
                    </a:cubicBezTo>
                    <a:cubicBezTo>
                      <a:pt x="314" y="258"/>
                      <a:pt x="314" y="258"/>
                      <a:pt x="315" y="258"/>
                    </a:cubicBezTo>
                    <a:cubicBezTo>
                      <a:pt x="313" y="259"/>
                      <a:pt x="310" y="260"/>
                      <a:pt x="306" y="261"/>
                    </a:cubicBezTo>
                    <a:cubicBezTo>
                      <a:pt x="286" y="267"/>
                      <a:pt x="248" y="271"/>
                      <a:pt x="204" y="271"/>
                    </a:cubicBezTo>
                    <a:cubicBezTo>
                      <a:pt x="171" y="271"/>
                      <a:pt x="141" y="269"/>
                      <a:pt x="120" y="265"/>
                    </a:cubicBezTo>
                    <a:cubicBezTo>
                      <a:pt x="109" y="263"/>
                      <a:pt x="101" y="261"/>
                      <a:pt x="96" y="259"/>
                    </a:cubicBezTo>
                    <a:cubicBezTo>
                      <a:pt x="95" y="259"/>
                      <a:pt x="95" y="259"/>
                      <a:pt x="94" y="258"/>
                    </a:cubicBezTo>
                    <a:cubicBezTo>
                      <a:pt x="96" y="257"/>
                      <a:pt x="99" y="256"/>
                      <a:pt x="103" y="255"/>
                    </a:cubicBezTo>
                    <a:cubicBezTo>
                      <a:pt x="122" y="250"/>
                      <a:pt x="161" y="246"/>
                      <a:pt x="204" y="246"/>
                    </a:cubicBezTo>
                    <a:cubicBezTo>
                      <a:pt x="238" y="246"/>
                      <a:pt x="268" y="248"/>
                      <a:pt x="289" y="252"/>
                    </a:cubicBezTo>
                    <a:close/>
                  </a:path>
                </a:pathLst>
              </a:custGeom>
              <a:solidFill>
                <a:srgbClr val="00A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600"/>
              </a:p>
            </p:txBody>
          </p:sp>
          <p:sp>
            <p:nvSpPr>
              <p:cNvPr id="19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2440" y="3456"/>
                <a:ext cx="81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400" dirty="0" smtClean="0">
                    <a:solidFill>
                      <a:srgbClr val="00A9D4"/>
                    </a:solidFill>
                  </a:rPr>
                  <a:t>AAA</a:t>
                </a:r>
                <a:endParaRPr lang="en-US" sz="1400" dirty="0">
                  <a:solidFill>
                    <a:srgbClr val="00A9D4"/>
                  </a:solidFill>
                </a:endParaRPr>
              </a:p>
            </p:txBody>
          </p:sp>
        </p:grpSp>
        <p:sp>
          <p:nvSpPr>
            <p:cNvPr id="16" name="Rectangle 61"/>
            <p:cNvSpPr>
              <a:spLocks noChangeAspect="1" noChangeArrowheads="1"/>
            </p:cNvSpPr>
            <p:nvPr/>
          </p:nvSpPr>
          <p:spPr bwMode="auto">
            <a:xfrm>
              <a:off x="2362" y="2478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 sz="160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42874" y="1159601"/>
            <a:ext cx="566125" cy="831831"/>
            <a:chOff x="4235671" y="3051787"/>
            <a:chExt cx="740219" cy="1072418"/>
          </a:xfrm>
        </p:grpSpPr>
        <p:sp>
          <p:nvSpPr>
            <p:cNvPr id="21" name="AutoShape 112"/>
            <p:cNvSpPr>
              <a:spLocks noChangeAspect="1" noChangeArrowheads="1"/>
            </p:cNvSpPr>
            <p:nvPr/>
          </p:nvSpPr>
          <p:spPr bwMode="auto">
            <a:xfrm>
              <a:off x="4250230" y="3066435"/>
              <a:ext cx="711867" cy="1043121"/>
            </a:xfrm>
            <a:prstGeom prst="roundRect">
              <a:avLst>
                <a:gd name="adj" fmla="val 7889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sv-SE" sz="14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Text Box 5"/>
            <p:cNvSpPr txBox="1">
              <a:spLocks noChangeAspect="1" noChangeArrowheads="1"/>
            </p:cNvSpPr>
            <p:nvPr/>
          </p:nvSpPr>
          <p:spPr bwMode="auto">
            <a:xfrm>
              <a:off x="4292375" y="3859872"/>
              <a:ext cx="625278" cy="1108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 smtClean="0">
                  <a:solidFill>
                    <a:srgbClr val="E32119"/>
                  </a:solidFill>
                </a:rPr>
                <a:t>BBSC</a:t>
              </a:r>
              <a:endParaRPr lang="sv-SE" sz="900" b="1" dirty="0">
                <a:solidFill>
                  <a:srgbClr val="E32119"/>
                </a:solidFill>
              </a:endParaRPr>
            </a:p>
          </p:txBody>
        </p:sp>
        <p:sp>
          <p:nvSpPr>
            <p:cNvPr id="23" name="Freeform 114"/>
            <p:cNvSpPr>
              <a:spLocks noChangeAspect="1" noEditPoints="1"/>
            </p:cNvSpPr>
            <p:nvPr/>
          </p:nvSpPr>
          <p:spPr bwMode="auto">
            <a:xfrm>
              <a:off x="4235671" y="3051787"/>
              <a:ext cx="740219" cy="1072418"/>
            </a:xfrm>
            <a:custGeom>
              <a:avLst/>
              <a:gdLst>
                <a:gd name="T0" fmla="*/ 71012 w 409"/>
                <a:gd name="T1" fmla="*/ 6898 h 589"/>
                <a:gd name="T2" fmla="*/ 0 w 409"/>
                <a:gd name="T3" fmla="*/ 6898 h 589"/>
                <a:gd name="T4" fmla="*/ 64096 w 409"/>
                <a:gd name="T5" fmla="*/ 102188 h 589"/>
                <a:gd name="T6" fmla="*/ 69606 w 409"/>
                <a:gd name="T7" fmla="*/ 14394 h 589"/>
                <a:gd name="T8" fmla="*/ 64096 w 409"/>
                <a:gd name="T9" fmla="*/ 99377 h 589"/>
                <a:gd name="T10" fmla="*/ 2806 w 409"/>
                <a:gd name="T11" fmla="*/ 6898 h 589"/>
                <a:gd name="T12" fmla="*/ 68206 w 409"/>
                <a:gd name="T13" fmla="*/ 6898 h 589"/>
                <a:gd name="T14" fmla="*/ 59025 w 409"/>
                <a:gd name="T15" fmla="*/ 43704 h 589"/>
                <a:gd name="T16" fmla="*/ 59025 w 409"/>
                <a:gd name="T17" fmla="*/ 36303 h 589"/>
                <a:gd name="T18" fmla="*/ 53425 w 409"/>
                <a:gd name="T19" fmla="*/ 41808 h 589"/>
                <a:gd name="T20" fmla="*/ 55917 w 409"/>
                <a:gd name="T21" fmla="*/ 45638 h 589"/>
                <a:gd name="T22" fmla="*/ 44627 w 409"/>
                <a:gd name="T23" fmla="*/ 43704 h 589"/>
                <a:gd name="T24" fmla="*/ 44627 w 409"/>
                <a:gd name="T25" fmla="*/ 36303 h 589"/>
                <a:gd name="T26" fmla="*/ 39027 w 409"/>
                <a:gd name="T27" fmla="*/ 41808 h 589"/>
                <a:gd name="T28" fmla="*/ 41290 w 409"/>
                <a:gd name="T29" fmla="*/ 45638 h 589"/>
                <a:gd name="T30" fmla="*/ 30066 w 409"/>
                <a:gd name="T31" fmla="*/ 43704 h 589"/>
                <a:gd name="T32" fmla="*/ 30066 w 409"/>
                <a:gd name="T33" fmla="*/ 36303 h 589"/>
                <a:gd name="T34" fmla="*/ 24455 w 409"/>
                <a:gd name="T35" fmla="*/ 41808 h 589"/>
                <a:gd name="T36" fmla="*/ 26894 w 409"/>
                <a:gd name="T37" fmla="*/ 45638 h 589"/>
                <a:gd name="T38" fmla="*/ 15652 w 409"/>
                <a:gd name="T39" fmla="*/ 43704 h 589"/>
                <a:gd name="T40" fmla="*/ 15652 w 409"/>
                <a:gd name="T41" fmla="*/ 36303 h 589"/>
                <a:gd name="T42" fmla="*/ 10080 w 409"/>
                <a:gd name="T43" fmla="*/ 41808 h 589"/>
                <a:gd name="T44" fmla="*/ 12501 w 409"/>
                <a:gd name="T45" fmla="*/ 50697 h 589"/>
                <a:gd name="T46" fmla="*/ 10080 w 409"/>
                <a:gd name="T47" fmla="*/ 56202 h 589"/>
                <a:gd name="T48" fmla="*/ 17707 w 409"/>
                <a:gd name="T49" fmla="*/ 56202 h 589"/>
                <a:gd name="T50" fmla="*/ 15284 w 409"/>
                <a:gd name="T51" fmla="*/ 50697 h 589"/>
                <a:gd name="T52" fmla="*/ 26894 w 409"/>
                <a:gd name="T53" fmla="*/ 50697 h 589"/>
                <a:gd name="T54" fmla="*/ 24455 w 409"/>
                <a:gd name="T55" fmla="*/ 56202 h 589"/>
                <a:gd name="T56" fmla="*/ 32109 w 409"/>
                <a:gd name="T57" fmla="*/ 56202 h 589"/>
                <a:gd name="T58" fmla="*/ 29681 w 409"/>
                <a:gd name="T59" fmla="*/ 50697 h 589"/>
                <a:gd name="T60" fmla="*/ 41290 w 409"/>
                <a:gd name="T61" fmla="*/ 50697 h 589"/>
                <a:gd name="T62" fmla="*/ 39027 w 409"/>
                <a:gd name="T63" fmla="*/ 56202 h 589"/>
                <a:gd name="T64" fmla="*/ 46524 w 409"/>
                <a:gd name="T65" fmla="*/ 56202 h 589"/>
                <a:gd name="T66" fmla="*/ 44096 w 409"/>
                <a:gd name="T67" fmla="*/ 50697 h 589"/>
                <a:gd name="T68" fmla="*/ 55917 w 409"/>
                <a:gd name="T69" fmla="*/ 50697 h 589"/>
                <a:gd name="T70" fmla="*/ 53425 w 409"/>
                <a:gd name="T71" fmla="*/ 56202 h 589"/>
                <a:gd name="T72" fmla="*/ 60938 w 409"/>
                <a:gd name="T73" fmla="*/ 56202 h 589"/>
                <a:gd name="T74" fmla="*/ 58657 w 409"/>
                <a:gd name="T75" fmla="*/ 50697 h 589"/>
                <a:gd name="T76" fmla="*/ 16835 w 409"/>
                <a:gd name="T77" fmla="*/ 15053 h 589"/>
                <a:gd name="T78" fmla="*/ 16679 w 409"/>
                <a:gd name="T79" fmla="*/ 15421 h 589"/>
                <a:gd name="T80" fmla="*/ 16455 w 409"/>
                <a:gd name="T81" fmla="*/ 15806 h 589"/>
                <a:gd name="T82" fmla="*/ 16679 w 409"/>
                <a:gd name="T83" fmla="*/ 16675 h 589"/>
                <a:gd name="T84" fmla="*/ 16835 w 409"/>
                <a:gd name="T85" fmla="*/ 16978 h 589"/>
                <a:gd name="T86" fmla="*/ 26023 w 409"/>
                <a:gd name="T87" fmla="*/ 24327 h 589"/>
                <a:gd name="T88" fmla="*/ 38746 w 409"/>
                <a:gd name="T89" fmla="*/ 17323 h 589"/>
                <a:gd name="T90" fmla="*/ 21160 w 409"/>
                <a:gd name="T91" fmla="*/ 14557 h 589"/>
                <a:gd name="T92" fmla="*/ 24110 w 409"/>
                <a:gd name="T93" fmla="*/ 7770 h 589"/>
                <a:gd name="T94" fmla="*/ 30872 w 409"/>
                <a:gd name="T95" fmla="*/ 23208 h 589"/>
                <a:gd name="T96" fmla="*/ 44967 w 409"/>
                <a:gd name="T97" fmla="*/ 29454 h 589"/>
                <a:gd name="T98" fmla="*/ 47048 w 409"/>
                <a:gd name="T99" fmla="*/ 31360 h 589"/>
                <a:gd name="T100" fmla="*/ 54294 w 409"/>
                <a:gd name="T101" fmla="*/ 23942 h 589"/>
                <a:gd name="T102" fmla="*/ 54516 w 409"/>
                <a:gd name="T103" fmla="*/ 23576 h 589"/>
                <a:gd name="T104" fmla="*/ 54516 w 409"/>
                <a:gd name="T105" fmla="*/ 22934 h 589"/>
                <a:gd name="T106" fmla="*/ 54294 w 409"/>
                <a:gd name="T107" fmla="*/ 22393 h 589"/>
                <a:gd name="T108" fmla="*/ 46021 w 409"/>
                <a:gd name="T109" fmla="*/ 14557 h 589"/>
                <a:gd name="T110" fmla="*/ 49814 w 409"/>
                <a:gd name="T111" fmla="*/ 21902 h 5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09" h="589">
                  <a:moveTo>
                    <a:pt x="401" y="67"/>
                  </a:moveTo>
                  <a:cubicBezTo>
                    <a:pt x="406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2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2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6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3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7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7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3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340" y="252"/>
                  </a:moveTo>
                  <a:cubicBezTo>
                    <a:pt x="346" y="252"/>
                    <a:pt x="351" y="247"/>
                    <a:pt x="351" y="241"/>
                  </a:cubicBezTo>
                  <a:cubicBezTo>
                    <a:pt x="351" y="220"/>
                    <a:pt x="351" y="220"/>
                    <a:pt x="351" y="220"/>
                  </a:cubicBezTo>
                  <a:cubicBezTo>
                    <a:pt x="351" y="214"/>
                    <a:pt x="346" y="209"/>
                    <a:pt x="340" y="209"/>
                  </a:cubicBezTo>
                  <a:cubicBezTo>
                    <a:pt x="319" y="209"/>
                    <a:pt x="319" y="209"/>
                    <a:pt x="319" y="209"/>
                  </a:cubicBezTo>
                  <a:cubicBezTo>
                    <a:pt x="313" y="209"/>
                    <a:pt x="308" y="214"/>
                    <a:pt x="308" y="220"/>
                  </a:cubicBezTo>
                  <a:cubicBezTo>
                    <a:pt x="308" y="241"/>
                    <a:pt x="308" y="241"/>
                    <a:pt x="308" y="241"/>
                  </a:cubicBezTo>
                  <a:cubicBezTo>
                    <a:pt x="308" y="247"/>
                    <a:pt x="313" y="252"/>
                    <a:pt x="319" y="252"/>
                  </a:cubicBezTo>
                  <a:cubicBezTo>
                    <a:pt x="322" y="252"/>
                    <a:pt x="322" y="252"/>
                    <a:pt x="322" y="252"/>
                  </a:cubicBezTo>
                  <a:cubicBezTo>
                    <a:pt x="322" y="263"/>
                    <a:pt x="322" y="263"/>
                    <a:pt x="322" y="263"/>
                  </a:cubicBezTo>
                  <a:cubicBezTo>
                    <a:pt x="254" y="263"/>
                    <a:pt x="254" y="263"/>
                    <a:pt x="254" y="263"/>
                  </a:cubicBezTo>
                  <a:cubicBezTo>
                    <a:pt x="254" y="252"/>
                    <a:pt x="254" y="252"/>
                    <a:pt x="254" y="252"/>
                  </a:cubicBezTo>
                  <a:cubicBezTo>
                    <a:pt x="257" y="252"/>
                    <a:pt x="257" y="252"/>
                    <a:pt x="257" y="252"/>
                  </a:cubicBezTo>
                  <a:cubicBezTo>
                    <a:pt x="263" y="252"/>
                    <a:pt x="268" y="247"/>
                    <a:pt x="268" y="241"/>
                  </a:cubicBezTo>
                  <a:cubicBezTo>
                    <a:pt x="268" y="220"/>
                    <a:pt x="268" y="220"/>
                    <a:pt x="268" y="220"/>
                  </a:cubicBezTo>
                  <a:cubicBezTo>
                    <a:pt x="268" y="214"/>
                    <a:pt x="263" y="209"/>
                    <a:pt x="257" y="209"/>
                  </a:cubicBezTo>
                  <a:cubicBezTo>
                    <a:pt x="236" y="209"/>
                    <a:pt x="236" y="209"/>
                    <a:pt x="236" y="209"/>
                  </a:cubicBezTo>
                  <a:cubicBezTo>
                    <a:pt x="230" y="209"/>
                    <a:pt x="225" y="214"/>
                    <a:pt x="225" y="220"/>
                  </a:cubicBezTo>
                  <a:cubicBezTo>
                    <a:pt x="225" y="241"/>
                    <a:pt x="225" y="241"/>
                    <a:pt x="225" y="241"/>
                  </a:cubicBezTo>
                  <a:cubicBezTo>
                    <a:pt x="225" y="247"/>
                    <a:pt x="230" y="252"/>
                    <a:pt x="236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71" y="252"/>
                    <a:pt x="171" y="252"/>
                    <a:pt x="171" y="252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80" y="252"/>
                    <a:pt x="185" y="247"/>
                    <a:pt x="185" y="241"/>
                  </a:cubicBezTo>
                  <a:cubicBezTo>
                    <a:pt x="185" y="220"/>
                    <a:pt x="185" y="220"/>
                    <a:pt x="185" y="220"/>
                  </a:cubicBezTo>
                  <a:cubicBezTo>
                    <a:pt x="185" y="214"/>
                    <a:pt x="180" y="209"/>
                    <a:pt x="173" y="209"/>
                  </a:cubicBezTo>
                  <a:cubicBezTo>
                    <a:pt x="153" y="209"/>
                    <a:pt x="153" y="209"/>
                    <a:pt x="153" y="209"/>
                  </a:cubicBezTo>
                  <a:cubicBezTo>
                    <a:pt x="147" y="209"/>
                    <a:pt x="141" y="214"/>
                    <a:pt x="141" y="220"/>
                  </a:cubicBezTo>
                  <a:cubicBezTo>
                    <a:pt x="141" y="241"/>
                    <a:pt x="141" y="241"/>
                    <a:pt x="141" y="241"/>
                  </a:cubicBezTo>
                  <a:cubicBezTo>
                    <a:pt x="141" y="247"/>
                    <a:pt x="147" y="252"/>
                    <a:pt x="153" y="252"/>
                  </a:cubicBezTo>
                  <a:cubicBezTo>
                    <a:pt x="155" y="252"/>
                    <a:pt x="155" y="252"/>
                    <a:pt x="155" y="252"/>
                  </a:cubicBezTo>
                  <a:cubicBezTo>
                    <a:pt x="155" y="263"/>
                    <a:pt x="155" y="263"/>
                    <a:pt x="155" y="263"/>
                  </a:cubicBezTo>
                  <a:cubicBezTo>
                    <a:pt x="88" y="263"/>
                    <a:pt x="88" y="263"/>
                    <a:pt x="88" y="263"/>
                  </a:cubicBezTo>
                  <a:cubicBezTo>
                    <a:pt x="88" y="252"/>
                    <a:pt x="88" y="252"/>
                    <a:pt x="88" y="252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96" y="252"/>
                    <a:pt x="102" y="247"/>
                    <a:pt x="102" y="241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14"/>
                    <a:pt x="96" y="209"/>
                    <a:pt x="90" y="209"/>
                  </a:cubicBezTo>
                  <a:cubicBezTo>
                    <a:pt x="70" y="209"/>
                    <a:pt x="70" y="209"/>
                    <a:pt x="70" y="209"/>
                  </a:cubicBezTo>
                  <a:cubicBezTo>
                    <a:pt x="63" y="209"/>
                    <a:pt x="58" y="214"/>
                    <a:pt x="58" y="220"/>
                  </a:cubicBezTo>
                  <a:cubicBezTo>
                    <a:pt x="58" y="241"/>
                    <a:pt x="58" y="241"/>
                    <a:pt x="58" y="241"/>
                  </a:cubicBezTo>
                  <a:cubicBezTo>
                    <a:pt x="58" y="247"/>
                    <a:pt x="63" y="252"/>
                    <a:pt x="70" y="252"/>
                  </a:cubicBezTo>
                  <a:cubicBezTo>
                    <a:pt x="72" y="252"/>
                    <a:pt x="72" y="252"/>
                    <a:pt x="72" y="25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0" y="292"/>
                    <a:pt x="70" y="292"/>
                    <a:pt x="70" y="292"/>
                  </a:cubicBezTo>
                  <a:cubicBezTo>
                    <a:pt x="63" y="292"/>
                    <a:pt x="58" y="297"/>
                    <a:pt x="58" y="303"/>
                  </a:cubicBezTo>
                  <a:cubicBezTo>
                    <a:pt x="58" y="324"/>
                    <a:pt x="58" y="324"/>
                    <a:pt x="58" y="324"/>
                  </a:cubicBezTo>
                  <a:cubicBezTo>
                    <a:pt x="58" y="330"/>
                    <a:pt x="63" y="335"/>
                    <a:pt x="70" y="335"/>
                  </a:cubicBezTo>
                  <a:cubicBezTo>
                    <a:pt x="90" y="335"/>
                    <a:pt x="90" y="335"/>
                    <a:pt x="90" y="335"/>
                  </a:cubicBezTo>
                  <a:cubicBezTo>
                    <a:pt x="96" y="335"/>
                    <a:pt x="102" y="330"/>
                    <a:pt x="102" y="324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2" y="297"/>
                    <a:pt x="96" y="292"/>
                    <a:pt x="90" y="292"/>
                  </a:cubicBezTo>
                  <a:cubicBezTo>
                    <a:pt x="88" y="292"/>
                    <a:pt x="88" y="292"/>
                    <a:pt x="88" y="292"/>
                  </a:cubicBezTo>
                  <a:cubicBezTo>
                    <a:pt x="88" y="279"/>
                    <a:pt x="88" y="279"/>
                    <a:pt x="88" y="279"/>
                  </a:cubicBezTo>
                  <a:cubicBezTo>
                    <a:pt x="155" y="279"/>
                    <a:pt x="155" y="279"/>
                    <a:pt x="155" y="279"/>
                  </a:cubicBezTo>
                  <a:cubicBezTo>
                    <a:pt x="155" y="292"/>
                    <a:pt x="155" y="292"/>
                    <a:pt x="155" y="292"/>
                  </a:cubicBezTo>
                  <a:cubicBezTo>
                    <a:pt x="153" y="292"/>
                    <a:pt x="153" y="292"/>
                    <a:pt x="153" y="292"/>
                  </a:cubicBezTo>
                  <a:cubicBezTo>
                    <a:pt x="147" y="292"/>
                    <a:pt x="141" y="297"/>
                    <a:pt x="141" y="303"/>
                  </a:cubicBezTo>
                  <a:cubicBezTo>
                    <a:pt x="141" y="324"/>
                    <a:pt x="141" y="324"/>
                    <a:pt x="141" y="324"/>
                  </a:cubicBezTo>
                  <a:cubicBezTo>
                    <a:pt x="141" y="330"/>
                    <a:pt x="147" y="335"/>
                    <a:pt x="153" y="335"/>
                  </a:cubicBezTo>
                  <a:cubicBezTo>
                    <a:pt x="173" y="335"/>
                    <a:pt x="173" y="335"/>
                    <a:pt x="173" y="335"/>
                  </a:cubicBezTo>
                  <a:cubicBezTo>
                    <a:pt x="180" y="335"/>
                    <a:pt x="185" y="330"/>
                    <a:pt x="185" y="324"/>
                  </a:cubicBezTo>
                  <a:cubicBezTo>
                    <a:pt x="185" y="303"/>
                    <a:pt x="185" y="303"/>
                    <a:pt x="185" y="303"/>
                  </a:cubicBezTo>
                  <a:cubicBezTo>
                    <a:pt x="185" y="297"/>
                    <a:pt x="180" y="292"/>
                    <a:pt x="173" y="292"/>
                  </a:cubicBezTo>
                  <a:cubicBezTo>
                    <a:pt x="171" y="292"/>
                    <a:pt x="171" y="292"/>
                    <a:pt x="171" y="292"/>
                  </a:cubicBezTo>
                  <a:cubicBezTo>
                    <a:pt x="171" y="279"/>
                    <a:pt x="171" y="279"/>
                    <a:pt x="171" y="279"/>
                  </a:cubicBezTo>
                  <a:cubicBezTo>
                    <a:pt x="238" y="279"/>
                    <a:pt x="238" y="279"/>
                    <a:pt x="238" y="279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6" y="292"/>
                    <a:pt x="236" y="292"/>
                    <a:pt x="236" y="292"/>
                  </a:cubicBezTo>
                  <a:cubicBezTo>
                    <a:pt x="230" y="292"/>
                    <a:pt x="225" y="297"/>
                    <a:pt x="225" y="303"/>
                  </a:cubicBezTo>
                  <a:cubicBezTo>
                    <a:pt x="225" y="324"/>
                    <a:pt x="225" y="324"/>
                    <a:pt x="225" y="324"/>
                  </a:cubicBezTo>
                  <a:cubicBezTo>
                    <a:pt x="225" y="330"/>
                    <a:pt x="230" y="335"/>
                    <a:pt x="236" y="335"/>
                  </a:cubicBezTo>
                  <a:cubicBezTo>
                    <a:pt x="257" y="335"/>
                    <a:pt x="257" y="335"/>
                    <a:pt x="257" y="335"/>
                  </a:cubicBezTo>
                  <a:cubicBezTo>
                    <a:pt x="263" y="335"/>
                    <a:pt x="268" y="330"/>
                    <a:pt x="268" y="324"/>
                  </a:cubicBezTo>
                  <a:cubicBezTo>
                    <a:pt x="268" y="303"/>
                    <a:pt x="268" y="303"/>
                    <a:pt x="268" y="303"/>
                  </a:cubicBezTo>
                  <a:cubicBezTo>
                    <a:pt x="268" y="297"/>
                    <a:pt x="263" y="292"/>
                    <a:pt x="257" y="292"/>
                  </a:cubicBezTo>
                  <a:cubicBezTo>
                    <a:pt x="254" y="292"/>
                    <a:pt x="254" y="292"/>
                    <a:pt x="254" y="292"/>
                  </a:cubicBezTo>
                  <a:cubicBezTo>
                    <a:pt x="254" y="279"/>
                    <a:pt x="254" y="279"/>
                    <a:pt x="254" y="279"/>
                  </a:cubicBezTo>
                  <a:cubicBezTo>
                    <a:pt x="322" y="279"/>
                    <a:pt x="322" y="279"/>
                    <a:pt x="322" y="279"/>
                  </a:cubicBezTo>
                  <a:cubicBezTo>
                    <a:pt x="322" y="292"/>
                    <a:pt x="322" y="292"/>
                    <a:pt x="322" y="292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13" y="292"/>
                    <a:pt x="308" y="297"/>
                    <a:pt x="308" y="303"/>
                  </a:cubicBezTo>
                  <a:cubicBezTo>
                    <a:pt x="308" y="324"/>
                    <a:pt x="308" y="324"/>
                    <a:pt x="308" y="324"/>
                  </a:cubicBezTo>
                  <a:cubicBezTo>
                    <a:pt x="308" y="330"/>
                    <a:pt x="313" y="335"/>
                    <a:pt x="319" y="335"/>
                  </a:cubicBezTo>
                  <a:cubicBezTo>
                    <a:pt x="340" y="335"/>
                    <a:pt x="340" y="335"/>
                    <a:pt x="340" y="335"/>
                  </a:cubicBezTo>
                  <a:cubicBezTo>
                    <a:pt x="346" y="335"/>
                    <a:pt x="351" y="330"/>
                    <a:pt x="351" y="324"/>
                  </a:cubicBezTo>
                  <a:cubicBezTo>
                    <a:pt x="351" y="303"/>
                    <a:pt x="351" y="303"/>
                    <a:pt x="351" y="303"/>
                  </a:cubicBezTo>
                  <a:cubicBezTo>
                    <a:pt x="351" y="297"/>
                    <a:pt x="346" y="292"/>
                    <a:pt x="340" y="292"/>
                  </a:cubicBezTo>
                  <a:cubicBezTo>
                    <a:pt x="338" y="292"/>
                    <a:pt x="338" y="292"/>
                    <a:pt x="338" y="292"/>
                  </a:cubicBezTo>
                  <a:cubicBezTo>
                    <a:pt x="338" y="252"/>
                    <a:pt x="338" y="252"/>
                    <a:pt x="338" y="252"/>
                  </a:cubicBezTo>
                  <a:lnTo>
                    <a:pt x="340" y="252"/>
                  </a:lnTo>
                  <a:close/>
                  <a:moveTo>
                    <a:pt x="97" y="87"/>
                  </a:moveTo>
                  <a:cubicBezTo>
                    <a:pt x="97" y="87"/>
                    <a:pt x="97" y="87"/>
                    <a:pt x="97" y="87"/>
                  </a:cubicBezTo>
                  <a:cubicBezTo>
                    <a:pt x="97" y="88"/>
                    <a:pt x="97" y="88"/>
                    <a:pt x="96" y="88"/>
                  </a:cubicBezTo>
                  <a:cubicBezTo>
                    <a:pt x="96" y="88"/>
                    <a:pt x="96" y="89"/>
                    <a:pt x="96" y="89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5" y="92"/>
                    <a:pt x="95" y="93"/>
                    <a:pt x="95" y="94"/>
                  </a:cubicBezTo>
                  <a:cubicBezTo>
                    <a:pt x="95" y="94"/>
                    <a:pt x="95" y="94"/>
                    <a:pt x="95" y="95"/>
                  </a:cubicBezTo>
                  <a:cubicBezTo>
                    <a:pt x="95" y="95"/>
                    <a:pt x="96" y="95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7" y="97"/>
                    <a:pt x="97" y="98"/>
                    <a:pt x="97" y="98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41"/>
                    <a:pt x="143" y="142"/>
                    <a:pt x="145" y="142"/>
                  </a:cubicBezTo>
                  <a:cubicBezTo>
                    <a:pt x="147" y="142"/>
                    <a:pt x="149" y="141"/>
                    <a:pt x="150" y="140"/>
                  </a:cubicBezTo>
                  <a:cubicBezTo>
                    <a:pt x="153" y="137"/>
                    <a:pt x="153" y="132"/>
                    <a:pt x="150" y="128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8" y="100"/>
                    <a:pt x="231" y="97"/>
                    <a:pt x="231" y="92"/>
                  </a:cubicBezTo>
                  <a:cubicBezTo>
                    <a:pt x="231" y="88"/>
                    <a:pt x="228" y="84"/>
                    <a:pt x="223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53" y="53"/>
                    <a:pt x="153" y="48"/>
                    <a:pt x="150" y="45"/>
                  </a:cubicBezTo>
                  <a:cubicBezTo>
                    <a:pt x="147" y="42"/>
                    <a:pt x="142" y="42"/>
                    <a:pt x="139" y="45"/>
                  </a:cubicBezTo>
                  <a:cubicBezTo>
                    <a:pt x="139" y="45"/>
                    <a:pt x="139" y="45"/>
                    <a:pt x="139" y="45"/>
                  </a:cubicBezTo>
                  <a:lnTo>
                    <a:pt x="97" y="87"/>
                  </a:lnTo>
                  <a:close/>
                  <a:moveTo>
                    <a:pt x="178" y="134"/>
                  </a:moveTo>
                  <a:cubicBezTo>
                    <a:pt x="178" y="138"/>
                    <a:pt x="182" y="142"/>
                    <a:pt x="186" y="142"/>
                  </a:cubicBezTo>
                  <a:cubicBezTo>
                    <a:pt x="287" y="142"/>
                    <a:pt x="287" y="142"/>
                    <a:pt x="287" y="142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6" y="173"/>
                    <a:pt x="256" y="178"/>
                    <a:pt x="259" y="181"/>
                  </a:cubicBezTo>
                  <a:cubicBezTo>
                    <a:pt x="262" y="184"/>
                    <a:pt x="267" y="184"/>
                    <a:pt x="271" y="181"/>
                  </a:cubicBezTo>
                  <a:cubicBezTo>
                    <a:pt x="271" y="181"/>
                    <a:pt x="271" y="181"/>
                    <a:pt x="271" y="181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2" y="139"/>
                    <a:pt x="313" y="139"/>
                    <a:pt x="313" y="139"/>
                  </a:cubicBezTo>
                  <a:cubicBezTo>
                    <a:pt x="313" y="139"/>
                    <a:pt x="313" y="138"/>
                    <a:pt x="313" y="138"/>
                  </a:cubicBezTo>
                  <a:cubicBezTo>
                    <a:pt x="313" y="138"/>
                    <a:pt x="314" y="138"/>
                    <a:pt x="314" y="137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7"/>
                    <a:pt x="314" y="136"/>
                    <a:pt x="314" y="136"/>
                  </a:cubicBezTo>
                  <a:cubicBezTo>
                    <a:pt x="314" y="136"/>
                    <a:pt x="314" y="136"/>
                    <a:pt x="314" y="135"/>
                  </a:cubicBezTo>
                  <a:cubicBezTo>
                    <a:pt x="315" y="134"/>
                    <a:pt x="315" y="133"/>
                    <a:pt x="314" y="132"/>
                  </a:cubicBezTo>
                  <a:cubicBezTo>
                    <a:pt x="314" y="132"/>
                    <a:pt x="314" y="132"/>
                    <a:pt x="314" y="132"/>
                  </a:cubicBezTo>
                  <a:cubicBezTo>
                    <a:pt x="314" y="131"/>
                    <a:pt x="314" y="131"/>
                    <a:pt x="314" y="131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13" y="130"/>
                    <a:pt x="313" y="130"/>
                    <a:pt x="313" y="129"/>
                  </a:cubicBezTo>
                  <a:cubicBezTo>
                    <a:pt x="313" y="129"/>
                    <a:pt x="313" y="128"/>
                    <a:pt x="312" y="128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69" y="85"/>
                    <a:pt x="267" y="84"/>
                    <a:pt x="265" y="84"/>
                  </a:cubicBezTo>
                  <a:cubicBezTo>
                    <a:pt x="263" y="84"/>
                    <a:pt x="261" y="85"/>
                    <a:pt x="259" y="87"/>
                  </a:cubicBezTo>
                  <a:cubicBezTo>
                    <a:pt x="256" y="90"/>
                    <a:pt x="256" y="95"/>
                    <a:pt x="259" y="98"/>
                  </a:cubicBezTo>
                  <a:cubicBezTo>
                    <a:pt x="287" y="126"/>
                    <a:pt x="287" y="126"/>
                    <a:pt x="287" y="126"/>
                  </a:cubicBezTo>
                  <a:cubicBezTo>
                    <a:pt x="186" y="126"/>
                    <a:pt x="186" y="126"/>
                    <a:pt x="186" y="126"/>
                  </a:cubicBezTo>
                  <a:cubicBezTo>
                    <a:pt x="182" y="126"/>
                    <a:pt x="178" y="129"/>
                    <a:pt x="178" y="134"/>
                  </a:cubicBezTo>
                  <a:close/>
                </a:path>
              </a:pathLst>
            </a:custGeom>
            <a:solidFill>
              <a:srgbClr val="E3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1400"/>
            </a:p>
          </p:txBody>
        </p:sp>
        <p:sp>
          <p:nvSpPr>
            <p:cNvPr id="24" name="AutoShape 115"/>
            <p:cNvSpPr>
              <a:spLocks noChangeAspect="1" noChangeArrowheads="1"/>
            </p:cNvSpPr>
            <p:nvPr/>
          </p:nvSpPr>
          <p:spPr bwMode="auto">
            <a:xfrm>
              <a:off x="4236437" y="3051787"/>
              <a:ext cx="738686" cy="1070105"/>
            </a:xfrm>
            <a:prstGeom prst="roundRect">
              <a:avLst>
                <a:gd name="adj" fmla="val 954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BB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sv-SE" sz="140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36904" y="1293483"/>
            <a:ext cx="566125" cy="832438"/>
            <a:chOff x="3713545" y="4016270"/>
            <a:chExt cx="566125" cy="832438"/>
          </a:xfrm>
        </p:grpSpPr>
        <p:sp>
          <p:nvSpPr>
            <p:cNvPr id="26" name="Text Box 30"/>
            <p:cNvSpPr txBox="1">
              <a:spLocks noChangeAspect="1" noChangeArrowheads="1"/>
            </p:cNvSpPr>
            <p:nvPr/>
          </p:nvSpPr>
          <p:spPr bwMode="auto">
            <a:xfrm>
              <a:off x="3748015" y="4611213"/>
              <a:ext cx="476737" cy="1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 err="1" smtClean="0">
                  <a:solidFill>
                    <a:srgbClr val="E32119"/>
                  </a:solidFill>
                </a:rPr>
                <a:t>SDNc</a:t>
              </a:r>
              <a:r>
                <a:rPr lang="en-US" sz="900" b="1" dirty="0" smtClean="0">
                  <a:solidFill>
                    <a:srgbClr val="E32119"/>
                  </a:solidFill>
                </a:rPr>
                <a:t>-P</a:t>
              </a:r>
              <a:endParaRPr lang="sv-SE" sz="900" b="1" dirty="0">
                <a:solidFill>
                  <a:srgbClr val="E32119"/>
                </a:solidFill>
              </a:endParaRPr>
            </a:p>
          </p:txBody>
        </p:sp>
        <p:sp>
          <p:nvSpPr>
            <p:cNvPr id="27" name="Freeform 37"/>
            <p:cNvSpPr>
              <a:spLocks noChangeAspect="1" noEditPoints="1"/>
            </p:cNvSpPr>
            <p:nvPr/>
          </p:nvSpPr>
          <p:spPr bwMode="auto">
            <a:xfrm>
              <a:off x="3715298" y="4016270"/>
              <a:ext cx="564372" cy="831840"/>
            </a:xfrm>
            <a:custGeom>
              <a:avLst/>
              <a:gdLst>
                <a:gd name="T0" fmla="*/ 69606 w 409"/>
                <a:gd name="T1" fmla="*/ 11607 h 589"/>
                <a:gd name="T2" fmla="*/ 71012 w 409"/>
                <a:gd name="T3" fmla="*/ 10207 h 589"/>
                <a:gd name="T4" fmla="*/ 71012 w 409"/>
                <a:gd name="T5" fmla="*/ 6898 h 589"/>
                <a:gd name="T6" fmla="*/ 64096 w 409"/>
                <a:gd name="T7" fmla="*/ 0 h 589"/>
                <a:gd name="T8" fmla="*/ 6906 w 409"/>
                <a:gd name="T9" fmla="*/ 0 h 589"/>
                <a:gd name="T10" fmla="*/ 0 w 409"/>
                <a:gd name="T11" fmla="*/ 6898 h 589"/>
                <a:gd name="T12" fmla="*/ 0 w 409"/>
                <a:gd name="T13" fmla="*/ 95282 h 589"/>
                <a:gd name="T14" fmla="*/ 6906 w 409"/>
                <a:gd name="T15" fmla="*/ 102188 h 589"/>
                <a:gd name="T16" fmla="*/ 64096 w 409"/>
                <a:gd name="T17" fmla="*/ 102188 h 589"/>
                <a:gd name="T18" fmla="*/ 71012 w 409"/>
                <a:gd name="T19" fmla="*/ 95282 h 589"/>
                <a:gd name="T20" fmla="*/ 71012 w 409"/>
                <a:gd name="T21" fmla="*/ 15806 h 589"/>
                <a:gd name="T22" fmla="*/ 69606 w 409"/>
                <a:gd name="T23" fmla="*/ 14394 h 589"/>
                <a:gd name="T24" fmla="*/ 68206 w 409"/>
                <a:gd name="T25" fmla="*/ 15806 h 589"/>
                <a:gd name="T26" fmla="*/ 68206 w 409"/>
                <a:gd name="T27" fmla="*/ 95282 h 589"/>
                <a:gd name="T28" fmla="*/ 64096 w 409"/>
                <a:gd name="T29" fmla="*/ 99377 h 589"/>
                <a:gd name="T30" fmla="*/ 6906 w 409"/>
                <a:gd name="T31" fmla="*/ 99377 h 589"/>
                <a:gd name="T32" fmla="*/ 2806 w 409"/>
                <a:gd name="T33" fmla="*/ 95282 h 589"/>
                <a:gd name="T34" fmla="*/ 2806 w 409"/>
                <a:gd name="T35" fmla="*/ 6898 h 589"/>
                <a:gd name="T36" fmla="*/ 6906 w 409"/>
                <a:gd name="T37" fmla="*/ 2806 h 589"/>
                <a:gd name="T38" fmla="*/ 64096 w 409"/>
                <a:gd name="T39" fmla="*/ 2806 h 589"/>
                <a:gd name="T40" fmla="*/ 68206 w 409"/>
                <a:gd name="T41" fmla="*/ 6898 h 589"/>
                <a:gd name="T42" fmla="*/ 68206 w 409"/>
                <a:gd name="T43" fmla="*/ 10207 h 589"/>
                <a:gd name="T44" fmla="*/ 69606 w 409"/>
                <a:gd name="T45" fmla="*/ 11607 h 589"/>
                <a:gd name="T46" fmla="*/ 35574 w 409"/>
                <a:gd name="T47" fmla="*/ 58115 h 589"/>
                <a:gd name="T48" fmla="*/ 36812 w 409"/>
                <a:gd name="T49" fmla="*/ 57451 h 589"/>
                <a:gd name="T50" fmla="*/ 58010 w 409"/>
                <a:gd name="T51" fmla="*/ 15053 h 589"/>
                <a:gd name="T52" fmla="*/ 57759 w 409"/>
                <a:gd name="T53" fmla="*/ 13870 h 589"/>
                <a:gd name="T54" fmla="*/ 56732 w 409"/>
                <a:gd name="T55" fmla="*/ 13157 h 589"/>
                <a:gd name="T56" fmla="*/ 14414 w 409"/>
                <a:gd name="T57" fmla="*/ 13157 h 589"/>
                <a:gd name="T58" fmla="*/ 13226 w 409"/>
                <a:gd name="T59" fmla="*/ 13870 h 589"/>
                <a:gd name="T60" fmla="*/ 13226 w 409"/>
                <a:gd name="T61" fmla="*/ 15053 h 589"/>
                <a:gd name="T62" fmla="*/ 34384 w 409"/>
                <a:gd name="T63" fmla="*/ 57451 h 589"/>
                <a:gd name="T64" fmla="*/ 35574 w 409"/>
                <a:gd name="T65" fmla="*/ 58115 h 589"/>
                <a:gd name="T66" fmla="*/ 54516 w 409"/>
                <a:gd name="T67" fmla="*/ 15922 h 589"/>
                <a:gd name="T68" fmla="*/ 35574 w 409"/>
                <a:gd name="T69" fmla="*/ 53781 h 589"/>
                <a:gd name="T70" fmla="*/ 16679 w 409"/>
                <a:gd name="T71" fmla="*/ 15922 h 589"/>
                <a:gd name="T72" fmla="*/ 54516 w 409"/>
                <a:gd name="T73" fmla="*/ 15922 h 5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09" h="589">
                  <a:moveTo>
                    <a:pt x="401" y="67"/>
                  </a:moveTo>
                  <a:cubicBezTo>
                    <a:pt x="406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2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2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6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3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7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7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3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205" y="335"/>
                  </a:moveTo>
                  <a:cubicBezTo>
                    <a:pt x="208" y="335"/>
                    <a:pt x="211" y="334"/>
                    <a:pt x="212" y="331"/>
                  </a:cubicBezTo>
                  <a:cubicBezTo>
                    <a:pt x="334" y="87"/>
                    <a:pt x="334" y="87"/>
                    <a:pt x="334" y="87"/>
                  </a:cubicBezTo>
                  <a:cubicBezTo>
                    <a:pt x="335" y="85"/>
                    <a:pt x="335" y="82"/>
                    <a:pt x="333" y="80"/>
                  </a:cubicBezTo>
                  <a:cubicBezTo>
                    <a:pt x="332" y="77"/>
                    <a:pt x="329" y="76"/>
                    <a:pt x="327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0" y="76"/>
                    <a:pt x="78" y="77"/>
                    <a:pt x="76" y="80"/>
                  </a:cubicBezTo>
                  <a:cubicBezTo>
                    <a:pt x="75" y="82"/>
                    <a:pt x="75" y="85"/>
                    <a:pt x="76" y="87"/>
                  </a:cubicBezTo>
                  <a:cubicBezTo>
                    <a:pt x="198" y="331"/>
                    <a:pt x="198" y="331"/>
                    <a:pt x="198" y="331"/>
                  </a:cubicBezTo>
                  <a:cubicBezTo>
                    <a:pt x="199" y="334"/>
                    <a:pt x="202" y="335"/>
                    <a:pt x="205" y="335"/>
                  </a:cubicBezTo>
                  <a:close/>
                  <a:moveTo>
                    <a:pt x="314" y="92"/>
                  </a:moveTo>
                  <a:cubicBezTo>
                    <a:pt x="205" y="310"/>
                    <a:pt x="205" y="310"/>
                    <a:pt x="205" y="310"/>
                  </a:cubicBezTo>
                  <a:cubicBezTo>
                    <a:pt x="96" y="92"/>
                    <a:pt x="96" y="92"/>
                    <a:pt x="96" y="92"/>
                  </a:cubicBezTo>
                  <a:lnTo>
                    <a:pt x="314" y="92"/>
                  </a:lnTo>
                  <a:close/>
                </a:path>
              </a:pathLst>
            </a:custGeom>
            <a:solidFill>
              <a:srgbClr val="E3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68"/>
            <p:cNvSpPr>
              <a:spLocks noChangeAspect="1" noChangeArrowheads="1"/>
            </p:cNvSpPr>
            <p:nvPr/>
          </p:nvSpPr>
          <p:spPr bwMode="auto">
            <a:xfrm>
              <a:off x="3713545" y="4016270"/>
              <a:ext cx="566125" cy="832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9" name="Freeform 3"/>
          <p:cNvSpPr>
            <a:spLocks noChangeAspect="1" noEditPoints="1"/>
          </p:cNvSpPr>
          <p:nvPr/>
        </p:nvSpPr>
        <p:spPr bwMode="auto">
          <a:xfrm>
            <a:off x="7752294" y="4629218"/>
            <a:ext cx="548632" cy="548632"/>
          </a:xfrm>
          <a:custGeom>
            <a:avLst/>
            <a:gdLst>
              <a:gd name="T0" fmla="*/ 2147483647 w 385"/>
              <a:gd name="T1" fmla="*/ 2147483647 h 385"/>
              <a:gd name="T2" fmla="*/ 2147483647 w 385"/>
              <a:gd name="T3" fmla="*/ 2147483647 h 385"/>
              <a:gd name="T4" fmla="*/ 2147483647 w 385"/>
              <a:gd name="T5" fmla="*/ 2147483647 h 385"/>
              <a:gd name="T6" fmla="*/ 2147483647 w 385"/>
              <a:gd name="T7" fmla="*/ 2147483647 h 385"/>
              <a:gd name="T8" fmla="*/ 2147483647 w 385"/>
              <a:gd name="T9" fmla="*/ 2147483647 h 385"/>
              <a:gd name="T10" fmla="*/ 2147483647 w 385"/>
              <a:gd name="T11" fmla="*/ 2147483647 h 385"/>
              <a:gd name="T12" fmla="*/ 2147483647 w 385"/>
              <a:gd name="T13" fmla="*/ 2147483647 h 385"/>
              <a:gd name="T14" fmla="*/ 2147483647 w 385"/>
              <a:gd name="T15" fmla="*/ 2147483647 h 385"/>
              <a:gd name="T16" fmla="*/ 2147483647 w 385"/>
              <a:gd name="T17" fmla="*/ 2147483647 h 385"/>
              <a:gd name="T18" fmla="*/ 2147483647 w 385"/>
              <a:gd name="T19" fmla="*/ 2147483647 h 385"/>
              <a:gd name="T20" fmla="*/ 2147483647 w 385"/>
              <a:gd name="T21" fmla="*/ 2147483647 h 385"/>
              <a:gd name="T22" fmla="*/ 2147483647 w 385"/>
              <a:gd name="T23" fmla="*/ 2147483647 h 385"/>
              <a:gd name="T24" fmla="*/ 2147483647 w 385"/>
              <a:gd name="T25" fmla="*/ 2147483647 h 385"/>
              <a:gd name="T26" fmla="*/ 2147483647 w 385"/>
              <a:gd name="T27" fmla="*/ 2147483647 h 385"/>
              <a:gd name="T28" fmla="*/ 2147483647 w 385"/>
              <a:gd name="T29" fmla="*/ 2147483647 h 385"/>
              <a:gd name="T30" fmla="*/ 2147483647 w 385"/>
              <a:gd name="T31" fmla="*/ 2147483647 h 385"/>
              <a:gd name="T32" fmla="*/ 2147483647 w 385"/>
              <a:gd name="T33" fmla="*/ 2147483647 h 385"/>
              <a:gd name="T34" fmla="*/ 2147483647 w 385"/>
              <a:gd name="T35" fmla="*/ 2147483647 h 385"/>
              <a:gd name="T36" fmla="*/ 2147483647 w 385"/>
              <a:gd name="T37" fmla="*/ 2147483647 h 385"/>
              <a:gd name="T38" fmla="*/ 2147483647 w 385"/>
              <a:gd name="T39" fmla="*/ 2147483647 h 385"/>
              <a:gd name="T40" fmla="*/ 2147483647 w 385"/>
              <a:gd name="T41" fmla="*/ 2147483647 h 385"/>
              <a:gd name="T42" fmla="*/ 2147483647 w 385"/>
              <a:gd name="T43" fmla="*/ 2147483647 h 385"/>
              <a:gd name="T44" fmla="*/ 2147483647 w 385"/>
              <a:gd name="T45" fmla="*/ 2147483647 h 385"/>
              <a:gd name="T46" fmla="*/ 2147483647 w 385"/>
              <a:gd name="T47" fmla="*/ 2147483647 h 385"/>
              <a:gd name="T48" fmla="*/ 2147483647 w 385"/>
              <a:gd name="T49" fmla="*/ 2147483647 h 385"/>
              <a:gd name="T50" fmla="*/ 2147483647 w 385"/>
              <a:gd name="T51" fmla="*/ 2147483647 h 385"/>
              <a:gd name="T52" fmla="*/ 2147483647 w 385"/>
              <a:gd name="T53" fmla="*/ 2147483647 h 385"/>
              <a:gd name="T54" fmla="*/ 2147483647 w 385"/>
              <a:gd name="T55" fmla="*/ 2147483647 h 385"/>
              <a:gd name="T56" fmla="*/ 2147483647 w 385"/>
              <a:gd name="T57" fmla="*/ 2147483647 h 385"/>
              <a:gd name="T58" fmla="*/ 2147483647 w 385"/>
              <a:gd name="T59" fmla="*/ 2147483647 h 385"/>
              <a:gd name="T60" fmla="*/ 2147483647 w 385"/>
              <a:gd name="T61" fmla="*/ 2147483647 h 385"/>
              <a:gd name="T62" fmla="*/ 2147483647 w 385"/>
              <a:gd name="T63" fmla="*/ 2147483647 h 385"/>
              <a:gd name="T64" fmla="*/ 2147483647 w 385"/>
              <a:gd name="T65" fmla="*/ 2147483647 h 385"/>
              <a:gd name="T66" fmla="*/ 2147483647 w 385"/>
              <a:gd name="T67" fmla="*/ 2147483647 h 385"/>
              <a:gd name="T68" fmla="*/ 2147483647 w 385"/>
              <a:gd name="T69" fmla="*/ 2147483647 h 385"/>
              <a:gd name="T70" fmla="*/ 2147483647 w 385"/>
              <a:gd name="T71" fmla="*/ 2147483647 h 385"/>
              <a:gd name="T72" fmla="*/ 2147483647 w 385"/>
              <a:gd name="T73" fmla="*/ 2147483647 h 385"/>
              <a:gd name="T74" fmla="*/ 2147483647 w 385"/>
              <a:gd name="T75" fmla="*/ 2147483647 h 385"/>
              <a:gd name="T76" fmla="*/ 2147483647 w 385"/>
              <a:gd name="T77" fmla="*/ 2147483647 h 385"/>
              <a:gd name="T78" fmla="*/ 2147483647 w 385"/>
              <a:gd name="T79" fmla="*/ 2147483647 h 385"/>
              <a:gd name="T80" fmla="*/ 2147483647 w 385"/>
              <a:gd name="T81" fmla="*/ 2147483647 h 385"/>
              <a:gd name="T82" fmla="*/ 2147483647 w 385"/>
              <a:gd name="T83" fmla="*/ 2147483647 h 385"/>
              <a:gd name="T84" fmla="*/ 2147483647 w 385"/>
              <a:gd name="T85" fmla="*/ 2147483647 h 385"/>
              <a:gd name="T86" fmla="*/ 2147483647 w 385"/>
              <a:gd name="T87" fmla="*/ 2147483647 h 385"/>
              <a:gd name="T88" fmla="*/ 2147483647 w 385"/>
              <a:gd name="T89" fmla="*/ 2147483647 h 385"/>
              <a:gd name="T90" fmla="*/ 2147483647 w 385"/>
              <a:gd name="T91" fmla="*/ 2147483647 h 385"/>
              <a:gd name="T92" fmla="*/ 2147483647 w 385"/>
              <a:gd name="T93" fmla="*/ 2147483647 h 385"/>
              <a:gd name="T94" fmla="*/ 2147483647 w 385"/>
              <a:gd name="T95" fmla="*/ 2147483647 h 3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85" h="385">
                <a:moveTo>
                  <a:pt x="168" y="233"/>
                </a:moveTo>
                <a:cubicBezTo>
                  <a:pt x="168" y="233"/>
                  <a:pt x="168" y="233"/>
                  <a:pt x="168" y="234"/>
                </a:cubicBezTo>
                <a:cubicBezTo>
                  <a:pt x="168" y="234"/>
                  <a:pt x="168" y="234"/>
                  <a:pt x="168" y="234"/>
                </a:cubicBezTo>
                <a:lnTo>
                  <a:pt x="168" y="233"/>
                </a:lnTo>
                <a:close/>
                <a:moveTo>
                  <a:pt x="287" y="135"/>
                </a:moveTo>
                <a:cubicBezTo>
                  <a:pt x="285" y="137"/>
                  <a:pt x="286" y="139"/>
                  <a:pt x="285" y="141"/>
                </a:cubicBezTo>
                <a:cubicBezTo>
                  <a:pt x="284" y="145"/>
                  <a:pt x="280" y="142"/>
                  <a:pt x="278" y="145"/>
                </a:cubicBezTo>
                <a:cubicBezTo>
                  <a:pt x="274" y="149"/>
                  <a:pt x="279" y="152"/>
                  <a:pt x="283" y="153"/>
                </a:cubicBezTo>
                <a:cubicBezTo>
                  <a:pt x="288" y="154"/>
                  <a:pt x="290" y="150"/>
                  <a:pt x="293" y="147"/>
                </a:cubicBezTo>
                <a:cubicBezTo>
                  <a:pt x="295" y="146"/>
                  <a:pt x="296" y="144"/>
                  <a:pt x="298" y="144"/>
                </a:cubicBezTo>
                <a:cubicBezTo>
                  <a:pt x="300" y="144"/>
                  <a:pt x="302" y="146"/>
                  <a:pt x="303" y="146"/>
                </a:cubicBezTo>
                <a:cubicBezTo>
                  <a:pt x="308" y="146"/>
                  <a:pt x="308" y="141"/>
                  <a:pt x="307" y="138"/>
                </a:cubicBezTo>
                <a:cubicBezTo>
                  <a:pt x="305" y="135"/>
                  <a:pt x="302" y="133"/>
                  <a:pt x="299" y="130"/>
                </a:cubicBezTo>
                <a:cubicBezTo>
                  <a:pt x="298" y="129"/>
                  <a:pt x="298" y="127"/>
                  <a:pt x="297" y="126"/>
                </a:cubicBezTo>
                <a:cubicBezTo>
                  <a:pt x="296" y="124"/>
                  <a:pt x="293" y="124"/>
                  <a:pt x="292" y="125"/>
                </a:cubicBezTo>
                <a:cubicBezTo>
                  <a:pt x="290" y="127"/>
                  <a:pt x="292" y="129"/>
                  <a:pt x="291" y="131"/>
                </a:cubicBezTo>
                <a:cubicBezTo>
                  <a:pt x="291" y="133"/>
                  <a:pt x="288" y="133"/>
                  <a:pt x="287" y="135"/>
                </a:cubicBezTo>
                <a:close/>
                <a:moveTo>
                  <a:pt x="339" y="68"/>
                </a:moveTo>
                <a:cubicBezTo>
                  <a:pt x="336" y="64"/>
                  <a:pt x="331" y="64"/>
                  <a:pt x="327" y="67"/>
                </a:cubicBezTo>
                <a:cubicBezTo>
                  <a:pt x="324" y="70"/>
                  <a:pt x="324" y="75"/>
                  <a:pt x="327" y="78"/>
                </a:cubicBezTo>
                <a:cubicBezTo>
                  <a:pt x="328" y="79"/>
                  <a:pt x="329" y="81"/>
                  <a:pt x="330" y="82"/>
                </a:cubicBezTo>
                <a:cubicBezTo>
                  <a:pt x="320" y="87"/>
                  <a:pt x="315" y="97"/>
                  <a:pt x="314" y="98"/>
                </a:cubicBezTo>
                <a:cubicBezTo>
                  <a:pt x="311" y="103"/>
                  <a:pt x="311" y="111"/>
                  <a:pt x="311" y="117"/>
                </a:cubicBezTo>
                <a:cubicBezTo>
                  <a:pt x="312" y="122"/>
                  <a:pt x="313" y="129"/>
                  <a:pt x="317" y="133"/>
                </a:cubicBezTo>
                <a:cubicBezTo>
                  <a:pt x="322" y="139"/>
                  <a:pt x="326" y="151"/>
                  <a:pt x="318" y="157"/>
                </a:cubicBezTo>
                <a:cubicBezTo>
                  <a:pt x="309" y="162"/>
                  <a:pt x="306" y="147"/>
                  <a:pt x="298" y="153"/>
                </a:cubicBezTo>
                <a:cubicBezTo>
                  <a:pt x="295" y="156"/>
                  <a:pt x="292" y="159"/>
                  <a:pt x="289" y="163"/>
                </a:cubicBezTo>
                <a:cubicBezTo>
                  <a:pt x="286" y="167"/>
                  <a:pt x="286" y="168"/>
                  <a:pt x="291" y="171"/>
                </a:cubicBezTo>
                <a:cubicBezTo>
                  <a:pt x="302" y="177"/>
                  <a:pt x="284" y="180"/>
                  <a:pt x="283" y="186"/>
                </a:cubicBezTo>
                <a:cubicBezTo>
                  <a:pt x="282" y="196"/>
                  <a:pt x="299" y="185"/>
                  <a:pt x="301" y="184"/>
                </a:cubicBezTo>
                <a:cubicBezTo>
                  <a:pt x="311" y="177"/>
                  <a:pt x="325" y="178"/>
                  <a:pt x="335" y="184"/>
                </a:cubicBezTo>
                <a:cubicBezTo>
                  <a:pt x="338" y="186"/>
                  <a:pt x="341" y="188"/>
                  <a:pt x="344" y="190"/>
                </a:cubicBezTo>
                <a:cubicBezTo>
                  <a:pt x="347" y="191"/>
                  <a:pt x="349" y="193"/>
                  <a:pt x="352" y="194"/>
                </a:cubicBezTo>
                <a:cubicBezTo>
                  <a:pt x="355" y="197"/>
                  <a:pt x="357" y="202"/>
                  <a:pt x="360" y="205"/>
                </a:cubicBezTo>
                <a:cubicBezTo>
                  <a:pt x="363" y="209"/>
                  <a:pt x="364" y="226"/>
                  <a:pt x="359" y="222"/>
                </a:cubicBezTo>
                <a:cubicBezTo>
                  <a:pt x="357" y="219"/>
                  <a:pt x="354" y="216"/>
                  <a:pt x="352" y="212"/>
                </a:cubicBezTo>
                <a:cubicBezTo>
                  <a:pt x="347" y="207"/>
                  <a:pt x="345" y="213"/>
                  <a:pt x="340" y="213"/>
                </a:cubicBezTo>
                <a:cubicBezTo>
                  <a:pt x="337" y="213"/>
                  <a:pt x="338" y="212"/>
                  <a:pt x="337" y="210"/>
                </a:cubicBezTo>
                <a:cubicBezTo>
                  <a:pt x="336" y="205"/>
                  <a:pt x="333" y="202"/>
                  <a:pt x="329" y="199"/>
                </a:cubicBezTo>
                <a:cubicBezTo>
                  <a:pt x="325" y="196"/>
                  <a:pt x="319" y="194"/>
                  <a:pt x="314" y="194"/>
                </a:cubicBezTo>
                <a:cubicBezTo>
                  <a:pt x="309" y="194"/>
                  <a:pt x="305" y="195"/>
                  <a:pt x="301" y="196"/>
                </a:cubicBezTo>
                <a:cubicBezTo>
                  <a:pt x="291" y="198"/>
                  <a:pt x="283" y="198"/>
                  <a:pt x="277" y="207"/>
                </a:cubicBezTo>
                <a:cubicBezTo>
                  <a:pt x="273" y="214"/>
                  <a:pt x="267" y="222"/>
                  <a:pt x="268" y="230"/>
                </a:cubicBezTo>
                <a:cubicBezTo>
                  <a:pt x="268" y="233"/>
                  <a:pt x="270" y="235"/>
                  <a:pt x="270" y="238"/>
                </a:cubicBezTo>
                <a:cubicBezTo>
                  <a:pt x="271" y="242"/>
                  <a:pt x="271" y="246"/>
                  <a:pt x="273" y="250"/>
                </a:cubicBezTo>
                <a:cubicBezTo>
                  <a:pt x="275" y="256"/>
                  <a:pt x="281" y="262"/>
                  <a:pt x="287" y="262"/>
                </a:cubicBezTo>
                <a:cubicBezTo>
                  <a:pt x="290" y="262"/>
                  <a:pt x="291" y="262"/>
                  <a:pt x="293" y="261"/>
                </a:cubicBezTo>
                <a:cubicBezTo>
                  <a:pt x="295" y="260"/>
                  <a:pt x="296" y="257"/>
                  <a:pt x="298" y="257"/>
                </a:cubicBezTo>
                <a:cubicBezTo>
                  <a:pt x="303" y="257"/>
                  <a:pt x="305" y="264"/>
                  <a:pt x="307" y="267"/>
                </a:cubicBezTo>
                <a:cubicBezTo>
                  <a:pt x="311" y="271"/>
                  <a:pt x="316" y="269"/>
                  <a:pt x="319" y="273"/>
                </a:cubicBezTo>
                <a:cubicBezTo>
                  <a:pt x="322" y="277"/>
                  <a:pt x="326" y="284"/>
                  <a:pt x="325" y="289"/>
                </a:cubicBezTo>
                <a:cubicBezTo>
                  <a:pt x="323" y="294"/>
                  <a:pt x="315" y="295"/>
                  <a:pt x="313" y="300"/>
                </a:cubicBezTo>
                <a:cubicBezTo>
                  <a:pt x="308" y="308"/>
                  <a:pt x="320" y="305"/>
                  <a:pt x="323" y="312"/>
                </a:cubicBezTo>
                <a:cubicBezTo>
                  <a:pt x="321" y="314"/>
                  <a:pt x="319" y="316"/>
                  <a:pt x="317" y="317"/>
                </a:cubicBezTo>
                <a:cubicBezTo>
                  <a:pt x="285" y="349"/>
                  <a:pt x="241" y="369"/>
                  <a:pt x="192" y="369"/>
                </a:cubicBezTo>
                <a:cubicBezTo>
                  <a:pt x="185" y="369"/>
                  <a:pt x="178" y="369"/>
                  <a:pt x="170" y="368"/>
                </a:cubicBezTo>
                <a:cubicBezTo>
                  <a:pt x="171" y="366"/>
                  <a:pt x="171" y="365"/>
                  <a:pt x="171" y="364"/>
                </a:cubicBezTo>
                <a:cubicBezTo>
                  <a:pt x="174" y="359"/>
                  <a:pt x="176" y="355"/>
                  <a:pt x="181" y="351"/>
                </a:cubicBezTo>
                <a:cubicBezTo>
                  <a:pt x="192" y="341"/>
                  <a:pt x="201" y="330"/>
                  <a:pt x="209" y="319"/>
                </a:cubicBezTo>
                <a:cubicBezTo>
                  <a:pt x="213" y="313"/>
                  <a:pt x="220" y="312"/>
                  <a:pt x="224" y="306"/>
                </a:cubicBezTo>
                <a:cubicBezTo>
                  <a:pt x="226" y="303"/>
                  <a:pt x="226" y="298"/>
                  <a:pt x="227" y="294"/>
                </a:cubicBezTo>
                <a:cubicBezTo>
                  <a:pt x="227" y="290"/>
                  <a:pt x="228" y="288"/>
                  <a:pt x="230" y="285"/>
                </a:cubicBezTo>
                <a:cubicBezTo>
                  <a:pt x="232" y="282"/>
                  <a:pt x="237" y="279"/>
                  <a:pt x="238" y="276"/>
                </a:cubicBezTo>
                <a:cubicBezTo>
                  <a:pt x="240" y="269"/>
                  <a:pt x="230" y="261"/>
                  <a:pt x="224" y="259"/>
                </a:cubicBezTo>
                <a:cubicBezTo>
                  <a:pt x="220" y="257"/>
                  <a:pt x="215" y="258"/>
                  <a:pt x="211" y="255"/>
                </a:cubicBezTo>
                <a:cubicBezTo>
                  <a:pt x="207" y="254"/>
                  <a:pt x="206" y="251"/>
                  <a:pt x="203" y="248"/>
                </a:cubicBezTo>
                <a:cubicBezTo>
                  <a:pt x="200" y="246"/>
                  <a:pt x="196" y="244"/>
                  <a:pt x="192" y="242"/>
                </a:cubicBezTo>
                <a:cubicBezTo>
                  <a:pt x="188" y="240"/>
                  <a:pt x="184" y="241"/>
                  <a:pt x="180" y="240"/>
                </a:cubicBezTo>
                <a:cubicBezTo>
                  <a:pt x="178" y="239"/>
                  <a:pt x="176" y="237"/>
                  <a:pt x="174" y="236"/>
                </a:cubicBezTo>
                <a:cubicBezTo>
                  <a:pt x="172" y="235"/>
                  <a:pt x="170" y="235"/>
                  <a:pt x="168" y="234"/>
                </a:cubicBezTo>
                <a:cubicBezTo>
                  <a:pt x="166" y="233"/>
                  <a:pt x="163" y="235"/>
                  <a:pt x="162" y="237"/>
                </a:cubicBezTo>
                <a:cubicBezTo>
                  <a:pt x="160" y="240"/>
                  <a:pt x="160" y="243"/>
                  <a:pt x="160" y="246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55" y="246"/>
                  <a:pt x="153" y="243"/>
                  <a:pt x="151" y="240"/>
                </a:cubicBezTo>
                <a:cubicBezTo>
                  <a:pt x="149" y="237"/>
                  <a:pt x="149" y="235"/>
                  <a:pt x="146" y="234"/>
                </a:cubicBezTo>
                <a:cubicBezTo>
                  <a:pt x="144" y="233"/>
                  <a:pt x="143" y="234"/>
                  <a:pt x="141" y="232"/>
                </a:cubicBezTo>
                <a:cubicBezTo>
                  <a:pt x="137" y="229"/>
                  <a:pt x="136" y="224"/>
                  <a:pt x="131" y="221"/>
                </a:cubicBezTo>
                <a:cubicBezTo>
                  <a:pt x="129" y="219"/>
                  <a:pt x="125" y="221"/>
                  <a:pt x="122" y="220"/>
                </a:cubicBezTo>
                <a:cubicBezTo>
                  <a:pt x="117" y="217"/>
                  <a:pt x="122" y="208"/>
                  <a:pt x="125" y="205"/>
                </a:cubicBezTo>
                <a:cubicBezTo>
                  <a:pt x="127" y="204"/>
                  <a:pt x="128" y="204"/>
                  <a:pt x="130" y="204"/>
                </a:cubicBezTo>
                <a:cubicBezTo>
                  <a:pt x="132" y="203"/>
                  <a:pt x="134" y="201"/>
                  <a:pt x="137" y="201"/>
                </a:cubicBezTo>
                <a:cubicBezTo>
                  <a:pt x="140" y="200"/>
                  <a:pt x="143" y="202"/>
                  <a:pt x="145" y="204"/>
                </a:cubicBezTo>
                <a:cubicBezTo>
                  <a:pt x="149" y="207"/>
                  <a:pt x="152" y="212"/>
                  <a:pt x="156" y="214"/>
                </a:cubicBezTo>
                <a:cubicBezTo>
                  <a:pt x="159" y="216"/>
                  <a:pt x="164" y="216"/>
                  <a:pt x="164" y="212"/>
                </a:cubicBezTo>
                <a:cubicBezTo>
                  <a:pt x="163" y="207"/>
                  <a:pt x="154" y="207"/>
                  <a:pt x="153" y="202"/>
                </a:cubicBezTo>
                <a:cubicBezTo>
                  <a:pt x="153" y="200"/>
                  <a:pt x="157" y="193"/>
                  <a:pt x="158" y="191"/>
                </a:cubicBezTo>
                <a:cubicBezTo>
                  <a:pt x="161" y="185"/>
                  <a:pt x="168" y="185"/>
                  <a:pt x="171" y="180"/>
                </a:cubicBezTo>
                <a:cubicBezTo>
                  <a:pt x="174" y="177"/>
                  <a:pt x="173" y="172"/>
                  <a:pt x="176" y="169"/>
                </a:cubicBezTo>
                <a:cubicBezTo>
                  <a:pt x="179" y="167"/>
                  <a:pt x="185" y="167"/>
                  <a:pt x="189" y="165"/>
                </a:cubicBezTo>
                <a:cubicBezTo>
                  <a:pt x="193" y="162"/>
                  <a:pt x="197" y="156"/>
                  <a:pt x="199" y="151"/>
                </a:cubicBezTo>
                <a:cubicBezTo>
                  <a:pt x="200" y="144"/>
                  <a:pt x="199" y="141"/>
                  <a:pt x="193" y="138"/>
                </a:cubicBezTo>
                <a:cubicBezTo>
                  <a:pt x="189" y="136"/>
                  <a:pt x="185" y="134"/>
                  <a:pt x="181" y="132"/>
                </a:cubicBezTo>
                <a:cubicBezTo>
                  <a:pt x="178" y="131"/>
                  <a:pt x="176" y="130"/>
                  <a:pt x="174" y="127"/>
                </a:cubicBezTo>
                <a:cubicBezTo>
                  <a:pt x="172" y="126"/>
                  <a:pt x="171" y="124"/>
                  <a:pt x="169" y="123"/>
                </a:cubicBezTo>
                <a:cubicBezTo>
                  <a:pt x="167" y="121"/>
                  <a:pt x="166" y="122"/>
                  <a:pt x="164" y="122"/>
                </a:cubicBezTo>
                <a:cubicBezTo>
                  <a:pt x="161" y="122"/>
                  <a:pt x="162" y="123"/>
                  <a:pt x="160" y="121"/>
                </a:cubicBezTo>
                <a:cubicBezTo>
                  <a:pt x="159" y="121"/>
                  <a:pt x="159" y="118"/>
                  <a:pt x="158" y="117"/>
                </a:cubicBezTo>
                <a:cubicBezTo>
                  <a:pt x="155" y="113"/>
                  <a:pt x="147" y="113"/>
                  <a:pt x="145" y="117"/>
                </a:cubicBezTo>
                <a:cubicBezTo>
                  <a:pt x="142" y="121"/>
                  <a:pt x="147" y="130"/>
                  <a:pt x="140" y="133"/>
                </a:cubicBezTo>
                <a:cubicBezTo>
                  <a:pt x="137" y="134"/>
                  <a:pt x="130" y="131"/>
                  <a:pt x="127" y="129"/>
                </a:cubicBezTo>
                <a:cubicBezTo>
                  <a:pt x="120" y="126"/>
                  <a:pt x="118" y="118"/>
                  <a:pt x="123" y="113"/>
                </a:cubicBezTo>
                <a:cubicBezTo>
                  <a:pt x="130" y="106"/>
                  <a:pt x="141" y="105"/>
                  <a:pt x="147" y="98"/>
                </a:cubicBezTo>
                <a:cubicBezTo>
                  <a:pt x="148" y="96"/>
                  <a:pt x="150" y="94"/>
                  <a:pt x="149" y="91"/>
                </a:cubicBezTo>
                <a:cubicBezTo>
                  <a:pt x="149" y="89"/>
                  <a:pt x="146" y="83"/>
                  <a:pt x="145" y="82"/>
                </a:cubicBezTo>
                <a:cubicBezTo>
                  <a:pt x="140" y="77"/>
                  <a:pt x="131" y="83"/>
                  <a:pt x="127" y="75"/>
                </a:cubicBezTo>
                <a:cubicBezTo>
                  <a:pt x="126" y="73"/>
                  <a:pt x="126" y="72"/>
                  <a:pt x="126" y="70"/>
                </a:cubicBezTo>
                <a:cubicBezTo>
                  <a:pt x="125" y="66"/>
                  <a:pt x="125" y="67"/>
                  <a:pt x="121" y="66"/>
                </a:cubicBezTo>
                <a:cubicBezTo>
                  <a:pt x="115" y="63"/>
                  <a:pt x="103" y="62"/>
                  <a:pt x="97" y="66"/>
                </a:cubicBezTo>
                <a:cubicBezTo>
                  <a:pt x="93" y="68"/>
                  <a:pt x="88" y="74"/>
                  <a:pt x="87" y="78"/>
                </a:cubicBezTo>
                <a:cubicBezTo>
                  <a:pt x="86" y="83"/>
                  <a:pt x="89" y="84"/>
                  <a:pt x="93" y="86"/>
                </a:cubicBezTo>
                <a:cubicBezTo>
                  <a:pt x="99" y="90"/>
                  <a:pt x="94" y="93"/>
                  <a:pt x="90" y="95"/>
                </a:cubicBezTo>
                <a:cubicBezTo>
                  <a:pt x="82" y="99"/>
                  <a:pt x="83" y="95"/>
                  <a:pt x="78" y="90"/>
                </a:cubicBezTo>
                <a:cubicBezTo>
                  <a:pt x="76" y="87"/>
                  <a:pt x="73" y="86"/>
                  <a:pt x="70" y="83"/>
                </a:cubicBezTo>
                <a:cubicBezTo>
                  <a:pt x="69" y="81"/>
                  <a:pt x="68" y="79"/>
                  <a:pt x="66" y="78"/>
                </a:cubicBezTo>
                <a:cubicBezTo>
                  <a:pt x="67" y="77"/>
                  <a:pt x="67" y="71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81" y="54"/>
                  <a:pt x="98" y="42"/>
                  <a:pt x="116" y="33"/>
                </a:cubicBezTo>
                <a:cubicBezTo>
                  <a:pt x="123" y="37"/>
                  <a:pt x="131" y="41"/>
                  <a:pt x="134" y="43"/>
                </a:cubicBezTo>
                <a:cubicBezTo>
                  <a:pt x="137" y="45"/>
                  <a:pt x="134" y="48"/>
                  <a:pt x="136" y="51"/>
                </a:cubicBezTo>
                <a:cubicBezTo>
                  <a:pt x="138" y="53"/>
                  <a:pt x="143" y="53"/>
                  <a:pt x="145" y="54"/>
                </a:cubicBezTo>
                <a:cubicBezTo>
                  <a:pt x="151" y="56"/>
                  <a:pt x="157" y="62"/>
                  <a:pt x="161" y="67"/>
                </a:cubicBezTo>
                <a:cubicBezTo>
                  <a:pt x="163" y="68"/>
                  <a:pt x="163" y="66"/>
                  <a:pt x="163" y="69"/>
                </a:cubicBezTo>
                <a:cubicBezTo>
                  <a:pt x="163" y="71"/>
                  <a:pt x="160" y="74"/>
                  <a:pt x="159" y="76"/>
                </a:cubicBezTo>
                <a:cubicBezTo>
                  <a:pt x="157" y="81"/>
                  <a:pt x="160" y="86"/>
                  <a:pt x="164" y="90"/>
                </a:cubicBezTo>
                <a:cubicBezTo>
                  <a:pt x="169" y="94"/>
                  <a:pt x="173" y="99"/>
                  <a:pt x="179" y="101"/>
                </a:cubicBezTo>
                <a:cubicBezTo>
                  <a:pt x="185" y="102"/>
                  <a:pt x="188" y="98"/>
                  <a:pt x="191" y="93"/>
                </a:cubicBezTo>
                <a:cubicBezTo>
                  <a:pt x="196" y="82"/>
                  <a:pt x="181" y="75"/>
                  <a:pt x="174" y="70"/>
                </a:cubicBezTo>
                <a:cubicBezTo>
                  <a:pt x="169" y="68"/>
                  <a:pt x="170" y="65"/>
                  <a:pt x="171" y="60"/>
                </a:cubicBezTo>
                <a:cubicBezTo>
                  <a:pt x="172" y="55"/>
                  <a:pt x="175" y="51"/>
                  <a:pt x="180" y="50"/>
                </a:cubicBezTo>
                <a:cubicBezTo>
                  <a:pt x="185" y="48"/>
                  <a:pt x="190" y="50"/>
                  <a:pt x="186" y="55"/>
                </a:cubicBezTo>
                <a:cubicBezTo>
                  <a:pt x="184" y="59"/>
                  <a:pt x="178" y="60"/>
                  <a:pt x="179" y="66"/>
                </a:cubicBezTo>
                <a:cubicBezTo>
                  <a:pt x="180" y="70"/>
                  <a:pt x="185" y="71"/>
                  <a:pt x="189" y="71"/>
                </a:cubicBezTo>
                <a:cubicBezTo>
                  <a:pt x="192" y="70"/>
                  <a:pt x="194" y="68"/>
                  <a:pt x="197" y="73"/>
                </a:cubicBezTo>
                <a:cubicBezTo>
                  <a:pt x="199" y="77"/>
                  <a:pt x="197" y="81"/>
                  <a:pt x="201" y="86"/>
                </a:cubicBezTo>
                <a:cubicBezTo>
                  <a:pt x="204" y="89"/>
                  <a:pt x="207" y="91"/>
                  <a:pt x="209" y="96"/>
                </a:cubicBezTo>
                <a:cubicBezTo>
                  <a:pt x="209" y="97"/>
                  <a:pt x="209" y="99"/>
                  <a:pt x="210" y="101"/>
                </a:cubicBezTo>
                <a:cubicBezTo>
                  <a:pt x="211" y="104"/>
                  <a:pt x="214" y="107"/>
                  <a:pt x="216" y="110"/>
                </a:cubicBezTo>
                <a:cubicBezTo>
                  <a:pt x="218" y="113"/>
                  <a:pt x="219" y="116"/>
                  <a:pt x="221" y="118"/>
                </a:cubicBezTo>
                <a:cubicBezTo>
                  <a:pt x="224" y="122"/>
                  <a:pt x="229" y="120"/>
                  <a:pt x="232" y="117"/>
                </a:cubicBezTo>
                <a:cubicBezTo>
                  <a:pt x="237" y="112"/>
                  <a:pt x="234" y="103"/>
                  <a:pt x="240" y="99"/>
                </a:cubicBezTo>
                <a:cubicBezTo>
                  <a:pt x="241" y="97"/>
                  <a:pt x="244" y="97"/>
                  <a:pt x="246" y="98"/>
                </a:cubicBezTo>
                <a:cubicBezTo>
                  <a:pt x="248" y="98"/>
                  <a:pt x="249" y="100"/>
                  <a:pt x="251" y="101"/>
                </a:cubicBezTo>
                <a:cubicBezTo>
                  <a:pt x="252" y="101"/>
                  <a:pt x="254" y="101"/>
                  <a:pt x="255" y="102"/>
                </a:cubicBezTo>
                <a:cubicBezTo>
                  <a:pt x="258" y="105"/>
                  <a:pt x="257" y="107"/>
                  <a:pt x="259" y="109"/>
                </a:cubicBezTo>
                <a:cubicBezTo>
                  <a:pt x="261" y="113"/>
                  <a:pt x="265" y="113"/>
                  <a:pt x="268" y="113"/>
                </a:cubicBezTo>
                <a:cubicBezTo>
                  <a:pt x="279" y="113"/>
                  <a:pt x="287" y="105"/>
                  <a:pt x="282" y="95"/>
                </a:cubicBezTo>
                <a:cubicBezTo>
                  <a:pt x="281" y="91"/>
                  <a:pt x="278" y="88"/>
                  <a:pt x="276" y="86"/>
                </a:cubicBezTo>
                <a:cubicBezTo>
                  <a:pt x="273" y="85"/>
                  <a:pt x="270" y="85"/>
                  <a:pt x="269" y="82"/>
                </a:cubicBezTo>
                <a:cubicBezTo>
                  <a:pt x="266" y="77"/>
                  <a:pt x="269" y="66"/>
                  <a:pt x="271" y="61"/>
                </a:cubicBezTo>
                <a:cubicBezTo>
                  <a:pt x="272" y="58"/>
                  <a:pt x="274" y="51"/>
                  <a:pt x="273" y="47"/>
                </a:cubicBezTo>
                <a:cubicBezTo>
                  <a:pt x="273" y="45"/>
                  <a:pt x="270" y="43"/>
                  <a:pt x="268" y="41"/>
                </a:cubicBezTo>
                <a:cubicBezTo>
                  <a:pt x="267" y="39"/>
                  <a:pt x="263" y="34"/>
                  <a:pt x="260" y="29"/>
                </a:cubicBezTo>
                <a:cubicBezTo>
                  <a:pt x="276" y="36"/>
                  <a:pt x="291" y="45"/>
                  <a:pt x="304" y="56"/>
                </a:cubicBezTo>
                <a:cubicBezTo>
                  <a:pt x="307" y="59"/>
                  <a:pt x="312" y="58"/>
                  <a:pt x="315" y="55"/>
                </a:cubicBezTo>
                <a:cubicBezTo>
                  <a:pt x="318" y="51"/>
                  <a:pt x="317" y="46"/>
                  <a:pt x="314" y="44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281" y="16"/>
                  <a:pt x="238" y="0"/>
                  <a:pt x="192" y="0"/>
                </a:cubicBezTo>
                <a:cubicBezTo>
                  <a:pt x="86" y="0"/>
                  <a:pt x="0" y="86"/>
                  <a:pt x="0" y="193"/>
                </a:cubicBezTo>
                <a:cubicBezTo>
                  <a:pt x="0" y="299"/>
                  <a:pt x="86" y="385"/>
                  <a:pt x="192" y="385"/>
                </a:cubicBezTo>
                <a:cubicBezTo>
                  <a:pt x="299" y="385"/>
                  <a:pt x="385" y="299"/>
                  <a:pt x="385" y="193"/>
                </a:cubicBezTo>
                <a:cubicBezTo>
                  <a:pt x="385" y="145"/>
                  <a:pt x="367" y="101"/>
                  <a:pt x="339" y="68"/>
                </a:cubicBezTo>
                <a:close/>
                <a:moveTo>
                  <a:pt x="340" y="133"/>
                </a:moveTo>
                <a:cubicBezTo>
                  <a:pt x="338" y="133"/>
                  <a:pt x="331" y="130"/>
                  <a:pt x="331" y="128"/>
                </a:cubicBezTo>
                <a:cubicBezTo>
                  <a:pt x="331" y="125"/>
                  <a:pt x="337" y="121"/>
                  <a:pt x="338" y="118"/>
                </a:cubicBezTo>
                <a:cubicBezTo>
                  <a:pt x="339" y="117"/>
                  <a:pt x="338" y="115"/>
                  <a:pt x="339" y="114"/>
                </a:cubicBezTo>
                <a:cubicBezTo>
                  <a:pt x="340" y="113"/>
                  <a:pt x="342" y="113"/>
                  <a:pt x="343" y="112"/>
                </a:cubicBezTo>
                <a:cubicBezTo>
                  <a:pt x="344" y="110"/>
                  <a:pt x="344" y="106"/>
                  <a:pt x="344" y="103"/>
                </a:cubicBezTo>
                <a:cubicBezTo>
                  <a:pt x="348" y="109"/>
                  <a:pt x="351" y="115"/>
                  <a:pt x="354" y="121"/>
                </a:cubicBezTo>
                <a:cubicBezTo>
                  <a:pt x="350" y="127"/>
                  <a:pt x="345" y="133"/>
                  <a:pt x="340" y="133"/>
                </a:cubicBezTo>
                <a:close/>
                <a:moveTo>
                  <a:pt x="169" y="306"/>
                </a:moveTo>
                <a:cubicBezTo>
                  <a:pt x="168" y="315"/>
                  <a:pt x="163" y="323"/>
                  <a:pt x="161" y="331"/>
                </a:cubicBezTo>
                <a:cubicBezTo>
                  <a:pt x="159" y="337"/>
                  <a:pt x="158" y="340"/>
                  <a:pt x="161" y="345"/>
                </a:cubicBezTo>
                <a:cubicBezTo>
                  <a:pt x="165" y="352"/>
                  <a:pt x="164" y="354"/>
                  <a:pt x="163" y="361"/>
                </a:cubicBezTo>
                <a:cubicBezTo>
                  <a:pt x="162" y="362"/>
                  <a:pt x="162" y="364"/>
                  <a:pt x="162" y="367"/>
                </a:cubicBezTo>
                <a:cubicBezTo>
                  <a:pt x="125" y="360"/>
                  <a:pt x="93" y="343"/>
                  <a:pt x="67" y="317"/>
                </a:cubicBezTo>
                <a:cubicBezTo>
                  <a:pt x="35" y="285"/>
                  <a:pt x="16" y="241"/>
                  <a:pt x="16" y="193"/>
                </a:cubicBezTo>
                <a:cubicBezTo>
                  <a:pt x="16" y="165"/>
                  <a:pt x="22" y="138"/>
                  <a:pt x="34" y="115"/>
                </a:cubicBezTo>
                <a:cubicBezTo>
                  <a:pt x="37" y="120"/>
                  <a:pt x="41" y="126"/>
                  <a:pt x="42" y="128"/>
                </a:cubicBezTo>
                <a:cubicBezTo>
                  <a:pt x="44" y="135"/>
                  <a:pt x="49" y="140"/>
                  <a:pt x="53" y="145"/>
                </a:cubicBezTo>
                <a:cubicBezTo>
                  <a:pt x="59" y="150"/>
                  <a:pt x="70" y="156"/>
                  <a:pt x="72" y="163"/>
                </a:cubicBezTo>
                <a:cubicBezTo>
                  <a:pt x="73" y="166"/>
                  <a:pt x="72" y="168"/>
                  <a:pt x="72" y="171"/>
                </a:cubicBezTo>
                <a:cubicBezTo>
                  <a:pt x="71" y="174"/>
                  <a:pt x="72" y="178"/>
                  <a:pt x="72" y="182"/>
                </a:cubicBezTo>
                <a:cubicBezTo>
                  <a:pt x="73" y="187"/>
                  <a:pt x="74" y="192"/>
                  <a:pt x="75" y="197"/>
                </a:cubicBezTo>
                <a:cubicBezTo>
                  <a:pt x="78" y="214"/>
                  <a:pt x="99" y="220"/>
                  <a:pt x="111" y="229"/>
                </a:cubicBezTo>
                <a:cubicBezTo>
                  <a:pt x="115" y="231"/>
                  <a:pt x="119" y="233"/>
                  <a:pt x="123" y="235"/>
                </a:cubicBezTo>
                <a:cubicBezTo>
                  <a:pt x="127" y="238"/>
                  <a:pt x="130" y="241"/>
                  <a:pt x="135" y="243"/>
                </a:cubicBezTo>
                <a:cubicBezTo>
                  <a:pt x="141" y="245"/>
                  <a:pt x="145" y="246"/>
                  <a:pt x="150" y="250"/>
                </a:cubicBezTo>
                <a:cubicBezTo>
                  <a:pt x="151" y="251"/>
                  <a:pt x="154" y="253"/>
                  <a:pt x="156" y="255"/>
                </a:cubicBezTo>
                <a:cubicBezTo>
                  <a:pt x="155" y="256"/>
                  <a:pt x="154" y="257"/>
                  <a:pt x="153" y="259"/>
                </a:cubicBezTo>
                <a:cubicBezTo>
                  <a:pt x="151" y="261"/>
                  <a:pt x="151" y="263"/>
                  <a:pt x="151" y="267"/>
                </a:cubicBezTo>
                <a:cubicBezTo>
                  <a:pt x="151" y="268"/>
                  <a:pt x="151" y="269"/>
                  <a:pt x="151" y="270"/>
                </a:cubicBezTo>
                <a:cubicBezTo>
                  <a:pt x="151" y="271"/>
                  <a:pt x="149" y="272"/>
                  <a:pt x="149" y="273"/>
                </a:cubicBezTo>
                <a:cubicBezTo>
                  <a:pt x="148" y="280"/>
                  <a:pt x="158" y="285"/>
                  <a:pt x="162" y="289"/>
                </a:cubicBezTo>
                <a:cubicBezTo>
                  <a:pt x="168" y="293"/>
                  <a:pt x="170" y="299"/>
                  <a:pt x="169" y="306"/>
                </a:cubicBezTo>
                <a:close/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3"/>
          <p:cNvSpPr>
            <a:spLocks noChangeAspect="1" noEditPoints="1"/>
          </p:cNvSpPr>
          <p:nvPr/>
        </p:nvSpPr>
        <p:spPr bwMode="auto">
          <a:xfrm flipH="1">
            <a:off x="7752294" y="5916704"/>
            <a:ext cx="620031" cy="574938"/>
          </a:xfrm>
          <a:custGeom>
            <a:avLst/>
            <a:gdLst>
              <a:gd name="T0" fmla="*/ 2147483647 w 326"/>
              <a:gd name="T1" fmla="*/ 2147483647 h 302"/>
              <a:gd name="T2" fmla="*/ 2147483647 w 326"/>
              <a:gd name="T3" fmla="*/ 2147483647 h 302"/>
              <a:gd name="T4" fmla="*/ 2147483647 w 326"/>
              <a:gd name="T5" fmla="*/ 2147483647 h 302"/>
              <a:gd name="T6" fmla="*/ 2147483647 w 326"/>
              <a:gd name="T7" fmla="*/ 2147483647 h 302"/>
              <a:gd name="T8" fmla="*/ 2147483647 w 326"/>
              <a:gd name="T9" fmla="*/ 2147483647 h 302"/>
              <a:gd name="T10" fmla="*/ 2147483647 w 326"/>
              <a:gd name="T11" fmla="*/ 2147483647 h 302"/>
              <a:gd name="T12" fmla="*/ 2147483647 w 326"/>
              <a:gd name="T13" fmla="*/ 2147483647 h 302"/>
              <a:gd name="T14" fmla="*/ 2147483647 w 326"/>
              <a:gd name="T15" fmla="*/ 2147483647 h 302"/>
              <a:gd name="T16" fmla="*/ 2147483647 w 326"/>
              <a:gd name="T17" fmla="*/ 2147483647 h 302"/>
              <a:gd name="T18" fmla="*/ 2147483647 w 326"/>
              <a:gd name="T19" fmla="*/ 2147483647 h 302"/>
              <a:gd name="T20" fmla="*/ 2147483647 w 326"/>
              <a:gd name="T21" fmla="*/ 2147483647 h 302"/>
              <a:gd name="T22" fmla="*/ 2147483647 w 326"/>
              <a:gd name="T23" fmla="*/ 2147483647 h 302"/>
              <a:gd name="T24" fmla="*/ 2147483647 w 326"/>
              <a:gd name="T25" fmla="*/ 2147483647 h 302"/>
              <a:gd name="T26" fmla="*/ 2147483647 w 326"/>
              <a:gd name="T27" fmla="*/ 2147483647 h 302"/>
              <a:gd name="T28" fmla="*/ 2147483647 w 326"/>
              <a:gd name="T29" fmla="*/ 2147483647 h 302"/>
              <a:gd name="T30" fmla="*/ 2147483647 w 326"/>
              <a:gd name="T31" fmla="*/ 2147483647 h 302"/>
              <a:gd name="T32" fmla="*/ 2147483647 w 326"/>
              <a:gd name="T33" fmla="*/ 2147483647 h 302"/>
              <a:gd name="T34" fmla="*/ 2147483647 w 326"/>
              <a:gd name="T35" fmla="*/ 2147483647 h 302"/>
              <a:gd name="T36" fmla="*/ 2147483647 w 326"/>
              <a:gd name="T37" fmla="*/ 2147483647 h 302"/>
              <a:gd name="T38" fmla="*/ 2147483647 w 326"/>
              <a:gd name="T39" fmla="*/ 2147483647 h 302"/>
              <a:gd name="T40" fmla="*/ 2147483647 w 326"/>
              <a:gd name="T41" fmla="*/ 2147483647 h 302"/>
              <a:gd name="T42" fmla="*/ 2147483647 w 326"/>
              <a:gd name="T43" fmla="*/ 2147483647 h 302"/>
              <a:gd name="T44" fmla="*/ 2147483647 w 326"/>
              <a:gd name="T45" fmla="*/ 2147483647 h 302"/>
              <a:gd name="T46" fmla="*/ 2147483647 w 326"/>
              <a:gd name="T47" fmla="*/ 2147483647 h 302"/>
              <a:gd name="T48" fmla="*/ 2147483647 w 326"/>
              <a:gd name="T49" fmla="*/ 2147483647 h 302"/>
              <a:gd name="T50" fmla="*/ 2147483647 w 326"/>
              <a:gd name="T51" fmla="*/ 2147483647 h 302"/>
              <a:gd name="T52" fmla="*/ 2147483647 w 326"/>
              <a:gd name="T53" fmla="*/ 2147483647 h 302"/>
              <a:gd name="T54" fmla="*/ 2147483647 w 326"/>
              <a:gd name="T55" fmla="*/ 2147483647 h 302"/>
              <a:gd name="T56" fmla="*/ 2147483647 w 326"/>
              <a:gd name="T57" fmla="*/ 2147483647 h 302"/>
              <a:gd name="T58" fmla="*/ 2147483647 w 326"/>
              <a:gd name="T59" fmla="*/ 2147483647 h 302"/>
              <a:gd name="T60" fmla="*/ 2147483647 w 326"/>
              <a:gd name="T61" fmla="*/ 2147483647 h 302"/>
              <a:gd name="T62" fmla="*/ 2147483647 w 326"/>
              <a:gd name="T63" fmla="*/ 2147483647 h 302"/>
              <a:gd name="T64" fmla="*/ 2147483647 w 326"/>
              <a:gd name="T65" fmla="*/ 2147483647 h 302"/>
              <a:gd name="T66" fmla="*/ 2147483647 w 326"/>
              <a:gd name="T67" fmla="*/ 2147483647 h 302"/>
              <a:gd name="T68" fmla="*/ 2147483647 w 326"/>
              <a:gd name="T69" fmla="*/ 2147483647 h 302"/>
              <a:gd name="T70" fmla="*/ 2147483647 w 326"/>
              <a:gd name="T71" fmla="*/ 2147483647 h 302"/>
              <a:gd name="T72" fmla="*/ 2147483647 w 326"/>
              <a:gd name="T73" fmla="*/ 2147483647 h 302"/>
              <a:gd name="T74" fmla="*/ 2147483647 w 326"/>
              <a:gd name="T75" fmla="*/ 2147483647 h 3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6" h="302">
                <a:moveTo>
                  <a:pt x="323" y="253"/>
                </a:moveTo>
                <a:cubicBezTo>
                  <a:pt x="295" y="224"/>
                  <a:pt x="295" y="224"/>
                  <a:pt x="295" y="224"/>
                </a:cubicBezTo>
                <a:cubicBezTo>
                  <a:pt x="325" y="168"/>
                  <a:pt x="314" y="98"/>
                  <a:pt x="269" y="52"/>
                </a:cubicBezTo>
                <a:cubicBezTo>
                  <a:pt x="232" y="15"/>
                  <a:pt x="177" y="0"/>
                  <a:pt x="126" y="15"/>
                </a:cubicBezTo>
                <a:cubicBezTo>
                  <a:pt x="126" y="15"/>
                  <a:pt x="125" y="15"/>
                  <a:pt x="125" y="15"/>
                </a:cubicBezTo>
                <a:cubicBezTo>
                  <a:pt x="121" y="16"/>
                  <a:pt x="119" y="20"/>
                  <a:pt x="120" y="25"/>
                </a:cubicBezTo>
                <a:cubicBezTo>
                  <a:pt x="121" y="29"/>
                  <a:pt x="126" y="31"/>
                  <a:pt x="130" y="30"/>
                </a:cubicBezTo>
                <a:cubicBezTo>
                  <a:pt x="175" y="17"/>
                  <a:pt x="224" y="30"/>
                  <a:pt x="258" y="63"/>
                </a:cubicBezTo>
                <a:cubicBezTo>
                  <a:pt x="297" y="103"/>
                  <a:pt x="307" y="163"/>
                  <a:pt x="283" y="212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254" y="184"/>
                  <a:pt x="251" y="183"/>
                  <a:pt x="248" y="184"/>
                </a:cubicBezTo>
                <a:cubicBezTo>
                  <a:pt x="246" y="184"/>
                  <a:pt x="243" y="187"/>
                  <a:pt x="243" y="190"/>
                </a:cubicBezTo>
                <a:cubicBezTo>
                  <a:pt x="224" y="276"/>
                  <a:pt x="224" y="276"/>
                  <a:pt x="224" y="276"/>
                </a:cubicBezTo>
                <a:cubicBezTo>
                  <a:pt x="223" y="278"/>
                  <a:pt x="224" y="281"/>
                  <a:pt x="226" y="283"/>
                </a:cubicBezTo>
                <a:cubicBezTo>
                  <a:pt x="227" y="285"/>
                  <a:pt x="229" y="286"/>
                  <a:pt x="232" y="286"/>
                </a:cubicBezTo>
                <a:cubicBezTo>
                  <a:pt x="232" y="286"/>
                  <a:pt x="233" y="285"/>
                  <a:pt x="233" y="285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2" y="266"/>
                  <a:pt x="325" y="264"/>
                  <a:pt x="325" y="261"/>
                </a:cubicBezTo>
                <a:cubicBezTo>
                  <a:pt x="326" y="258"/>
                  <a:pt x="325" y="255"/>
                  <a:pt x="323" y="253"/>
                </a:cubicBezTo>
                <a:close/>
                <a:moveTo>
                  <a:pt x="197" y="283"/>
                </a:moveTo>
                <a:cubicBezTo>
                  <a:pt x="152" y="294"/>
                  <a:pt x="106" y="281"/>
                  <a:pt x="73" y="248"/>
                </a:cubicBezTo>
                <a:cubicBezTo>
                  <a:pt x="34" y="210"/>
                  <a:pt x="24" y="152"/>
                  <a:pt x="46" y="103"/>
                </a:cubicBezTo>
                <a:cubicBezTo>
                  <a:pt x="70" y="127"/>
                  <a:pt x="70" y="127"/>
                  <a:pt x="70" y="127"/>
                </a:cubicBezTo>
                <a:cubicBezTo>
                  <a:pt x="72" y="129"/>
                  <a:pt x="74" y="130"/>
                  <a:pt x="76" y="130"/>
                </a:cubicBezTo>
                <a:cubicBezTo>
                  <a:pt x="77" y="130"/>
                  <a:pt x="77" y="130"/>
                  <a:pt x="78" y="129"/>
                </a:cubicBezTo>
                <a:cubicBezTo>
                  <a:pt x="81" y="129"/>
                  <a:pt x="83" y="126"/>
                  <a:pt x="84" y="123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35"/>
                  <a:pt x="102" y="32"/>
                  <a:pt x="100" y="30"/>
                </a:cubicBezTo>
                <a:cubicBezTo>
                  <a:pt x="99" y="28"/>
                  <a:pt x="96" y="27"/>
                  <a:pt x="93" y="28"/>
                </a:cubicBezTo>
                <a:cubicBezTo>
                  <a:pt x="7" y="47"/>
                  <a:pt x="7" y="47"/>
                  <a:pt x="7" y="47"/>
                </a:cubicBezTo>
                <a:cubicBezTo>
                  <a:pt x="4" y="47"/>
                  <a:pt x="2" y="50"/>
                  <a:pt x="1" y="52"/>
                </a:cubicBezTo>
                <a:cubicBezTo>
                  <a:pt x="0" y="55"/>
                  <a:pt x="1" y="58"/>
                  <a:pt x="3" y="60"/>
                </a:cubicBezTo>
                <a:cubicBezTo>
                  <a:pt x="34" y="91"/>
                  <a:pt x="34" y="91"/>
                  <a:pt x="34" y="91"/>
                </a:cubicBezTo>
                <a:cubicBezTo>
                  <a:pt x="6" y="147"/>
                  <a:pt x="17" y="215"/>
                  <a:pt x="61" y="260"/>
                </a:cubicBezTo>
                <a:cubicBezTo>
                  <a:pt x="89" y="287"/>
                  <a:pt x="127" y="302"/>
                  <a:pt x="166" y="302"/>
                </a:cubicBezTo>
                <a:cubicBezTo>
                  <a:pt x="177" y="302"/>
                  <a:pt x="189" y="301"/>
                  <a:pt x="201" y="298"/>
                </a:cubicBezTo>
                <a:cubicBezTo>
                  <a:pt x="205" y="297"/>
                  <a:pt x="208" y="293"/>
                  <a:pt x="207" y="288"/>
                </a:cubicBezTo>
                <a:cubicBezTo>
                  <a:pt x="206" y="284"/>
                  <a:pt x="201" y="282"/>
                  <a:pt x="197" y="283"/>
                </a:cubicBezTo>
                <a:close/>
              </a:path>
            </a:pathLst>
          </a:custGeom>
          <a:solidFill>
            <a:srgbClr val="00A9D4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00A9D4"/>
              </a:solidFill>
            </a:endParaRPr>
          </a:p>
        </p:txBody>
      </p:sp>
      <p:sp>
        <p:nvSpPr>
          <p:cNvPr id="31" name="Text Box 9"/>
          <p:cNvSpPr txBox="1">
            <a:spLocks noChangeAspect="1" noChangeArrowheads="1"/>
          </p:cNvSpPr>
          <p:nvPr/>
        </p:nvSpPr>
        <p:spPr bwMode="auto">
          <a:xfrm>
            <a:off x="7675033" y="6183920"/>
            <a:ext cx="780640" cy="1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ts val="0"/>
              </a:spcBef>
            </a:pPr>
            <a:r>
              <a:rPr lang="en-US" sz="1050" b="1" dirty="0" smtClean="0">
                <a:solidFill>
                  <a:srgbClr val="00A9D4"/>
                </a:solidFill>
              </a:rPr>
              <a:t>CGN</a:t>
            </a:r>
            <a:endParaRPr lang="en-US" sz="1050" b="1" dirty="0">
              <a:solidFill>
                <a:srgbClr val="00A9D4"/>
              </a:solidFill>
            </a:endParaRPr>
          </a:p>
        </p:txBody>
      </p:sp>
      <p:sp>
        <p:nvSpPr>
          <p:cNvPr id="32" name="Freeform 6"/>
          <p:cNvSpPr>
            <a:spLocks noChangeAspect="1" noEditPoints="1"/>
          </p:cNvSpPr>
          <p:nvPr/>
        </p:nvSpPr>
        <p:spPr bwMode="auto">
          <a:xfrm>
            <a:off x="7809797" y="5384021"/>
            <a:ext cx="505023" cy="438809"/>
          </a:xfrm>
          <a:custGeom>
            <a:avLst/>
            <a:gdLst>
              <a:gd name="T0" fmla="*/ 2147483647 w 381"/>
              <a:gd name="T1" fmla="*/ 2147483647 h 331"/>
              <a:gd name="T2" fmla="*/ 2147483647 w 381"/>
              <a:gd name="T3" fmla="*/ 2147483647 h 331"/>
              <a:gd name="T4" fmla="*/ 2147483647 w 381"/>
              <a:gd name="T5" fmla="*/ 2147483647 h 331"/>
              <a:gd name="T6" fmla="*/ 2147483647 w 381"/>
              <a:gd name="T7" fmla="*/ 2147483647 h 331"/>
              <a:gd name="T8" fmla="*/ 2147483647 w 381"/>
              <a:gd name="T9" fmla="*/ 2147483647 h 331"/>
              <a:gd name="T10" fmla="*/ 2147483647 w 381"/>
              <a:gd name="T11" fmla="*/ 2147483647 h 331"/>
              <a:gd name="T12" fmla="*/ 2147483647 w 381"/>
              <a:gd name="T13" fmla="*/ 2147483647 h 331"/>
              <a:gd name="T14" fmla="*/ 2147483647 w 381"/>
              <a:gd name="T15" fmla="*/ 2147483647 h 331"/>
              <a:gd name="T16" fmla="*/ 2147483647 w 381"/>
              <a:gd name="T17" fmla="*/ 2147483647 h 331"/>
              <a:gd name="T18" fmla="*/ 2147483647 w 381"/>
              <a:gd name="T19" fmla="*/ 2147483647 h 331"/>
              <a:gd name="T20" fmla="*/ 2147483647 w 381"/>
              <a:gd name="T21" fmla="*/ 2147483647 h 331"/>
              <a:gd name="T22" fmla="*/ 2147483647 w 381"/>
              <a:gd name="T23" fmla="*/ 2147483647 h 331"/>
              <a:gd name="T24" fmla="*/ 2147483647 w 381"/>
              <a:gd name="T25" fmla="*/ 2147483647 h 331"/>
              <a:gd name="T26" fmla="*/ 2147483647 w 381"/>
              <a:gd name="T27" fmla="*/ 2147483647 h 331"/>
              <a:gd name="T28" fmla="*/ 2147483647 w 381"/>
              <a:gd name="T29" fmla="*/ 2147483647 h 331"/>
              <a:gd name="T30" fmla="*/ 2147483647 w 381"/>
              <a:gd name="T31" fmla="*/ 2147483647 h 331"/>
              <a:gd name="T32" fmla="*/ 2147483647 w 381"/>
              <a:gd name="T33" fmla="*/ 2147483647 h 331"/>
              <a:gd name="T34" fmla="*/ 2147483647 w 381"/>
              <a:gd name="T35" fmla="*/ 2147483647 h 331"/>
              <a:gd name="T36" fmla="*/ 2147483647 w 381"/>
              <a:gd name="T37" fmla="*/ 0 h 331"/>
              <a:gd name="T38" fmla="*/ 2147483647 w 381"/>
              <a:gd name="T39" fmla="*/ 2147483647 h 331"/>
              <a:gd name="T40" fmla="*/ 2147483647 w 381"/>
              <a:gd name="T41" fmla="*/ 2147483647 h 331"/>
              <a:gd name="T42" fmla="*/ 2147483647 w 381"/>
              <a:gd name="T43" fmla="*/ 2147483647 h 331"/>
              <a:gd name="T44" fmla="*/ 2147483647 w 381"/>
              <a:gd name="T45" fmla="*/ 2147483647 h 331"/>
              <a:gd name="T46" fmla="*/ 2147483647 w 381"/>
              <a:gd name="T47" fmla="*/ 2147483647 h 331"/>
              <a:gd name="T48" fmla="*/ 2147483647 w 381"/>
              <a:gd name="T49" fmla="*/ 2147483647 h 331"/>
              <a:gd name="T50" fmla="*/ 2147483647 w 381"/>
              <a:gd name="T51" fmla="*/ 2147483647 h 331"/>
              <a:gd name="T52" fmla="*/ 2147483647 w 381"/>
              <a:gd name="T53" fmla="*/ 2147483647 h 331"/>
              <a:gd name="T54" fmla="*/ 2147483647 w 381"/>
              <a:gd name="T55" fmla="*/ 2147483647 h 331"/>
              <a:gd name="T56" fmla="*/ 2147483647 w 381"/>
              <a:gd name="T57" fmla="*/ 2147483647 h 331"/>
              <a:gd name="T58" fmla="*/ 2147483647 w 381"/>
              <a:gd name="T59" fmla="*/ 2147483647 h 331"/>
              <a:gd name="T60" fmla="*/ 2147483647 w 381"/>
              <a:gd name="T61" fmla="*/ 2147483647 h 331"/>
              <a:gd name="T62" fmla="*/ 2147483647 w 381"/>
              <a:gd name="T63" fmla="*/ 2147483647 h 331"/>
              <a:gd name="T64" fmla="*/ 2147483647 w 381"/>
              <a:gd name="T65" fmla="*/ 2147483647 h 331"/>
              <a:gd name="T66" fmla="*/ 2147483647 w 381"/>
              <a:gd name="T67" fmla="*/ 2147483647 h 331"/>
              <a:gd name="T68" fmla="*/ 2147483647 w 381"/>
              <a:gd name="T69" fmla="*/ 2147483647 h 331"/>
              <a:gd name="T70" fmla="*/ 2147483647 w 381"/>
              <a:gd name="T71" fmla="*/ 2147483647 h 331"/>
              <a:gd name="T72" fmla="*/ 2147483647 w 381"/>
              <a:gd name="T73" fmla="*/ 2147483647 h 331"/>
              <a:gd name="T74" fmla="*/ 2147483647 w 381"/>
              <a:gd name="T75" fmla="*/ 2147483647 h 331"/>
              <a:gd name="T76" fmla="*/ 2147483647 w 381"/>
              <a:gd name="T77" fmla="*/ 2147483647 h 331"/>
              <a:gd name="T78" fmla="*/ 2147483647 w 381"/>
              <a:gd name="T79" fmla="*/ 2147483647 h 331"/>
              <a:gd name="T80" fmla="*/ 2147483647 w 381"/>
              <a:gd name="T81" fmla="*/ 2147483647 h 331"/>
              <a:gd name="T82" fmla="*/ 2147483647 w 381"/>
              <a:gd name="T83" fmla="*/ 2147483647 h 331"/>
              <a:gd name="T84" fmla="*/ 2147483647 w 381"/>
              <a:gd name="T85" fmla="*/ 2147483647 h 3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81" h="331">
                <a:moveTo>
                  <a:pt x="193" y="285"/>
                </a:moveTo>
                <a:cubicBezTo>
                  <a:pt x="191" y="286"/>
                  <a:pt x="190" y="287"/>
                  <a:pt x="190" y="289"/>
                </a:cubicBezTo>
                <a:cubicBezTo>
                  <a:pt x="190" y="291"/>
                  <a:pt x="192" y="293"/>
                  <a:pt x="193" y="293"/>
                </a:cubicBezTo>
                <a:cubicBezTo>
                  <a:pt x="194" y="293"/>
                  <a:pt x="195" y="293"/>
                  <a:pt x="195" y="292"/>
                </a:cubicBezTo>
                <a:cubicBezTo>
                  <a:pt x="207" y="289"/>
                  <a:pt x="215" y="279"/>
                  <a:pt x="216" y="264"/>
                </a:cubicBezTo>
                <a:cubicBezTo>
                  <a:pt x="217" y="258"/>
                  <a:pt x="217" y="249"/>
                  <a:pt x="216" y="244"/>
                </a:cubicBezTo>
                <a:cubicBezTo>
                  <a:pt x="215" y="226"/>
                  <a:pt x="205" y="214"/>
                  <a:pt x="188" y="214"/>
                </a:cubicBezTo>
                <a:cubicBezTo>
                  <a:pt x="171" y="214"/>
                  <a:pt x="161" y="226"/>
                  <a:pt x="159" y="244"/>
                </a:cubicBezTo>
                <a:cubicBezTo>
                  <a:pt x="159" y="249"/>
                  <a:pt x="159" y="258"/>
                  <a:pt x="159" y="264"/>
                </a:cubicBezTo>
                <a:cubicBezTo>
                  <a:pt x="161" y="279"/>
                  <a:pt x="169" y="289"/>
                  <a:pt x="180" y="292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6" y="291"/>
                  <a:pt x="186" y="289"/>
                </a:cubicBezTo>
                <a:cubicBezTo>
                  <a:pt x="186" y="287"/>
                  <a:pt x="185" y="286"/>
                  <a:pt x="183" y="285"/>
                </a:cubicBezTo>
                <a:cubicBezTo>
                  <a:pt x="174" y="283"/>
                  <a:pt x="168" y="276"/>
                  <a:pt x="167" y="264"/>
                </a:cubicBezTo>
                <a:cubicBezTo>
                  <a:pt x="167" y="258"/>
                  <a:pt x="167" y="250"/>
                  <a:pt x="167" y="244"/>
                </a:cubicBezTo>
                <a:cubicBezTo>
                  <a:pt x="168" y="230"/>
                  <a:pt x="175" y="222"/>
                  <a:pt x="188" y="222"/>
                </a:cubicBezTo>
                <a:cubicBezTo>
                  <a:pt x="201" y="222"/>
                  <a:pt x="207" y="230"/>
                  <a:pt x="208" y="244"/>
                </a:cubicBezTo>
                <a:cubicBezTo>
                  <a:pt x="209" y="250"/>
                  <a:pt x="209" y="258"/>
                  <a:pt x="208" y="264"/>
                </a:cubicBezTo>
                <a:cubicBezTo>
                  <a:pt x="207" y="276"/>
                  <a:pt x="202" y="283"/>
                  <a:pt x="193" y="285"/>
                </a:cubicBezTo>
                <a:close/>
                <a:moveTo>
                  <a:pt x="376" y="305"/>
                </a:moveTo>
                <a:cubicBezTo>
                  <a:pt x="372" y="298"/>
                  <a:pt x="325" y="216"/>
                  <a:pt x="236" y="62"/>
                </a:cubicBezTo>
                <a:cubicBezTo>
                  <a:pt x="233" y="58"/>
                  <a:pt x="228" y="57"/>
                  <a:pt x="225" y="59"/>
                </a:cubicBezTo>
                <a:cubicBezTo>
                  <a:pt x="221" y="61"/>
                  <a:pt x="219" y="66"/>
                  <a:pt x="222" y="70"/>
                </a:cubicBezTo>
                <a:cubicBezTo>
                  <a:pt x="311" y="224"/>
                  <a:pt x="358" y="306"/>
                  <a:pt x="362" y="313"/>
                </a:cubicBezTo>
                <a:cubicBezTo>
                  <a:pt x="363" y="314"/>
                  <a:pt x="363" y="314"/>
                  <a:pt x="363" y="315"/>
                </a:cubicBezTo>
                <a:cubicBezTo>
                  <a:pt x="19" y="315"/>
                  <a:pt x="19" y="315"/>
                  <a:pt x="19" y="315"/>
                </a:cubicBezTo>
                <a:cubicBezTo>
                  <a:pt x="19" y="314"/>
                  <a:pt x="20" y="314"/>
                  <a:pt x="20" y="313"/>
                </a:cubicBezTo>
                <a:cubicBezTo>
                  <a:pt x="190" y="19"/>
                  <a:pt x="190" y="19"/>
                  <a:pt x="190" y="19"/>
                </a:cubicBezTo>
                <a:cubicBezTo>
                  <a:pt x="190" y="18"/>
                  <a:pt x="191" y="18"/>
                  <a:pt x="191" y="17"/>
                </a:cubicBezTo>
                <a:cubicBezTo>
                  <a:pt x="192" y="18"/>
                  <a:pt x="192" y="18"/>
                  <a:pt x="192" y="19"/>
                </a:cubicBezTo>
                <a:cubicBezTo>
                  <a:pt x="196" y="25"/>
                  <a:pt x="207" y="43"/>
                  <a:pt x="207" y="43"/>
                </a:cubicBezTo>
                <a:cubicBezTo>
                  <a:pt x="207" y="43"/>
                  <a:pt x="207" y="43"/>
                  <a:pt x="207" y="43"/>
                </a:cubicBezTo>
                <a:cubicBezTo>
                  <a:pt x="208" y="45"/>
                  <a:pt x="211" y="47"/>
                  <a:pt x="214" y="47"/>
                </a:cubicBezTo>
                <a:cubicBezTo>
                  <a:pt x="218" y="47"/>
                  <a:pt x="222" y="43"/>
                  <a:pt x="222" y="39"/>
                </a:cubicBezTo>
                <a:cubicBezTo>
                  <a:pt x="222" y="37"/>
                  <a:pt x="221" y="36"/>
                  <a:pt x="220" y="35"/>
                </a:cubicBezTo>
                <a:cubicBezTo>
                  <a:pt x="220" y="35"/>
                  <a:pt x="220" y="35"/>
                  <a:pt x="220" y="35"/>
                </a:cubicBezTo>
                <a:cubicBezTo>
                  <a:pt x="220" y="35"/>
                  <a:pt x="210" y="17"/>
                  <a:pt x="206" y="11"/>
                </a:cubicBezTo>
                <a:cubicBezTo>
                  <a:pt x="201" y="2"/>
                  <a:pt x="196" y="0"/>
                  <a:pt x="192" y="0"/>
                </a:cubicBezTo>
                <a:cubicBezTo>
                  <a:pt x="183" y="0"/>
                  <a:pt x="177" y="9"/>
                  <a:pt x="176" y="11"/>
                </a:cubicBezTo>
                <a:cubicBezTo>
                  <a:pt x="6" y="305"/>
                  <a:pt x="6" y="305"/>
                  <a:pt x="6" y="305"/>
                </a:cubicBezTo>
                <a:cubicBezTo>
                  <a:pt x="5" y="307"/>
                  <a:pt x="0" y="316"/>
                  <a:pt x="4" y="324"/>
                </a:cubicBezTo>
                <a:cubicBezTo>
                  <a:pt x="6" y="327"/>
                  <a:pt x="10" y="331"/>
                  <a:pt x="19" y="331"/>
                </a:cubicBezTo>
                <a:cubicBezTo>
                  <a:pt x="363" y="331"/>
                  <a:pt x="363" y="331"/>
                  <a:pt x="363" y="331"/>
                </a:cubicBezTo>
                <a:cubicBezTo>
                  <a:pt x="363" y="331"/>
                  <a:pt x="363" y="331"/>
                  <a:pt x="363" y="331"/>
                </a:cubicBezTo>
                <a:cubicBezTo>
                  <a:pt x="366" y="331"/>
                  <a:pt x="374" y="330"/>
                  <a:pt x="378" y="324"/>
                </a:cubicBezTo>
                <a:cubicBezTo>
                  <a:pt x="381" y="319"/>
                  <a:pt x="380" y="313"/>
                  <a:pt x="376" y="305"/>
                </a:cubicBezTo>
                <a:close/>
                <a:moveTo>
                  <a:pt x="134" y="292"/>
                </a:moveTo>
                <a:cubicBezTo>
                  <a:pt x="136" y="292"/>
                  <a:pt x="137" y="291"/>
                  <a:pt x="137" y="288"/>
                </a:cubicBezTo>
                <a:cubicBezTo>
                  <a:pt x="137" y="273"/>
                  <a:pt x="137" y="273"/>
                  <a:pt x="137" y="273"/>
                </a:cubicBezTo>
                <a:cubicBezTo>
                  <a:pt x="146" y="273"/>
                  <a:pt x="146" y="273"/>
                  <a:pt x="146" y="273"/>
                </a:cubicBezTo>
                <a:cubicBezTo>
                  <a:pt x="148" y="273"/>
                  <a:pt x="150" y="272"/>
                  <a:pt x="150" y="270"/>
                </a:cubicBezTo>
                <a:cubicBezTo>
                  <a:pt x="150" y="267"/>
                  <a:pt x="148" y="266"/>
                  <a:pt x="146" y="266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7" y="222"/>
                  <a:pt x="137" y="222"/>
                  <a:pt x="137" y="222"/>
                </a:cubicBezTo>
                <a:cubicBezTo>
                  <a:pt x="137" y="218"/>
                  <a:pt x="135" y="215"/>
                  <a:pt x="131" y="215"/>
                </a:cubicBezTo>
                <a:cubicBezTo>
                  <a:pt x="128" y="215"/>
                  <a:pt x="126" y="217"/>
                  <a:pt x="124" y="219"/>
                </a:cubicBezTo>
                <a:cubicBezTo>
                  <a:pt x="91" y="262"/>
                  <a:pt x="91" y="262"/>
                  <a:pt x="91" y="262"/>
                </a:cubicBezTo>
                <a:cubicBezTo>
                  <a:pt x="90" y="263"/>
                  <a:pt x="89" y="265"/>
                  <a:pt x="89" y="267"/>
                </a:cubicBezTo>
                <a:cubicBezTo>
                  <a:pt x="89" y="271"/>
                  <a:pt x="92" y="273"/>
                  <a:pt x="96" y="273"/>
                </a:cubicBezTo>
                <a:cubicBezTo>
                  <a:pt x="122" y="273"/>
                  <a:pt x="122" y="273"/>
                  <a:pt x="122" y="273"/>
                </a:cubicBezTo>
                <a:cubicBezTo>
                  <a:pt x="124" y="273"/>
                  <a:pt x="126" y="272"/>
                  <a:pt x="126" y="269"/>
                </a:cubicBezTo>
                <a:cubicBezTo>
                  <a:pt x="126" y="267"/>
                  <a:pt x="124" y="266"/>
                  <a:pt x="122" y="266"/>
                </a:cubicBezTo>
                <a:cubicBezTo>
                  <a:pt x="98" y="266"/>
                  <a:pt x="98" y="266"/>
                  <a:pt x="98" y="266"/>
                </a:cubicBezTo>
                <a:cubicBezTo>
                  <a:pt x="130" y="224"/>
                  <a:pt x="130" y="224"/>
                  <a:pt x="130" y="224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30" y="291"/>
                  <a:pt x="131" y="292"/>
                  <a:pt x="134" y="292"/>
                </a:cubicBezTo>
                <a:close/>
                <a:moveTo>
                  <a:pt x="268" y="215"/>
                </a:moveTo>
                <a:cubicBezTo>
                  <a:pt x="265" y="215"/>
                  <a:pt x="263" y="217"/>
                  <a:pt x="261" y="219"/>
                </a:cubicBezTo>
                <a:cubicBezTo>
                  <a:pt x="228" y="262"/>
                  <a:pt x="228" y="262"/>
                  <a:pt x="228" y="262"/>
                </a:cubicBezTo>
                <a:cubicBezTo>
                  <a:pt x="227" y="263"/>
                  <a:pt x="226" y="265"/>
                  <a:pt x="226" y="267"/>
                </a:cubicBezTo>
                <a:cubicBezTo>
                  <a:pt x="226" y="271"/>
                  <a:pt x="230" y="273"/>
                  <a:pt x="234" y="273"/>
                </a:cubicBezTo>
                <a:cubicBezTo>
                  <a:pt x="259" y="273"/>
                  <a:pt x="259" y="273"/>
                  <a:pt x="259" y="273"/>
                </a:cubicBezTo>
                <a:cubicBezTo>
                  <a:pt x="261" y="273"/>
                  <a:pt x="263" y="272"/>
                  <a:pt x="263" y="269"/>
                </a:cubicBezTo>
                <a:cubicBezTo>
                  <a:pt x="263" y="267"/>
                  <a:pt x="261" y="266"/>
                  <a:pt x="259" y="266"/>
                </a:cubicBezTo>
                <a:cubicBezTo>
                  <a:pt x="235" y="266"/>
                  <a:pt x="235" y="266"/>
                  <a:pt x="235" y="266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88"/>
                  <a:pt x="267" y="288"/>
                  <a:pt x="267" y="288"/>
                </a:cubicBezTo>
                <a:cubicBezTo>
                  <a:pt x="267" y="291"/>
                  <a:pt x="268" y="292"/>
                  <a:pt x="271" y="292"/>
                </a:cubicBezTo>
                <a:cubicBezTo>
                  <a:pt x="273" y="292"/>
                  <a:pt x="275" y="291"/>
                  <a:pt x="275" y="288"/>
                </a:cubicBezTo>
                <a:cubicBezTo>
                  <a:pt x="275" y="273"/>
                  <a:pt x="275" y="273"/>
                  <a:pt x="275" y="273"/>
                </a:cubicBezTo>
                <a:cubicBezTo>
                  <a:pt x="283" y="273"/>
                  <a:pt x="283" y="273"/>
                  <a:pt x="283" y="273"/>
                </a:cubicBezTo>
                <a:cubicBezTo>
                  <a:pt x="285" y="273"/>
                  <a:pt x="287" y="272"/>
                  <a:pt x="287" y="270"/>
                </a:cubicBezTo>
                <a:cubicBezTo>
                  <a:pt x="287" y="267"/>
                  <a:pt x="285" y="266"/>
                  <a:pt x="283" y="266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222"/>
                  <a:pt x="275" y="222"/>
                  <a:pt x="275" y="222"/>
                </a:cubicBezTo>
                <a:cubicBezTo>
                  <a:pt x="275" y="218"/>
                  <a:pt x="272" y="215"/>
                  <a:pt x="268" y="215"/>
                </a:cubicBezTo>
                <a:close/>
              </a:path>
            </a:pathLst>
          </a:custGeom>
          <a:solidFill>
            <a:srgbClr val="8F3F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8F3F7B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701250" y="5015896"/>
            <a:ext cx="1553679" cy="144161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Can 33"/>
          <p:cNvSpPr/>
          <p:nvPr/>
        </p:nvSpPr>
        <p:spPr bwMode="auto">
          <a:xfrm rot="5400000">
            <a:off x="6928884" y="5933458"/>
            <a:ext cx="303392" cy="497541"/>
          </a:xfrm>
          <a:prstGeom prst="can">
            <a:avLst/>
          </a:prstGeom>
          <a:solidFill>
            <a:srgbClr val="007B78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49895"/>
              </a:solidFill>
            </a:endParaRPr>
          </a:p>
        </p:txBody>
      </p:sp>
      <p:sp>
        <p:nvSpPr>
          <p:cNvPr id="35" name="Can 34"/>
          <p:cNvSpPr/>
          <p:nvPr/>
        </p:nvSpPr>
        <p:spPr bwMode="auto">
          <a:xfrm rot="5400000">
            <a:off x="6924852" y="5366236"/>
            <a:ext cx="303392" cy="497541"/>
          </a:xfrm>
          <a:prstGeom prst="can">
            <a:avLst/>
          </a:prstGeom>
          <a:solidFill>
            <a:srgbClr val="007B78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49895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6271871" y="5177850"/>
            <a:ext cx="0" cy="115607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90B9B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5" idx="3"/>
          </p:cNvCxnSpPr>
          <p:nvPr/>
        </p:nvCxnSpPr>
        <p:spPr bwMode="auto">
          <a:xfrm flipH="1" flipV="1">
            <a:off x="6271871" y="5615006"/>
            <a:ext cx="555907" cy="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90B9B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 flipV="1">
            <a:off x="6291072" y="6182228"/>
            <a:ext cx="536706" cy="169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90B9B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Elbow Connector 38"/>
          <p:cNvCxnSpPr/>
          <p:nvPr/>
        </p:nvCxnSpPr>
        <p:spPr bwMode="auto">
          <a:xfrm flipV="1">
            <a:off x="6271871" y="4903534"/>
            <a:ext cx="1480423" cy="385356"/>
          </a:xfrm>
          <a:prstGeom prst="bentConnector3">
            <a:avLst>
              <a:gd name="adj1" fmla="val 64330"/>
            </a:avLst>
          </a:prstGeom>
          <a:solidFill>
            <a:schemeClr val="accent1"/>
          </a:solidFill>
          <a:ln w="41275" cap="flat" cmpd="sng" algn="ctr">
            <a:solidFill>
              <a:srgbClr val="90B9B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 flipV="1">
            <a:off x="5747030" y="5916704"/>
            <a:ext cx="536706" cy="169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90B9B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Can 40"/>
          <p:cNvSpPr/>
          <p:nvPr/>
        </p:nvSpPr>
        <p:spPr bwMode="auto">
          <a:xfrm rot="5400000">
            <a:off x="5284148" y="5607213"/>
            <a:ext cx="303392" cy="622371"/>
          </a:xfrm>
          <a:prstGeom prst="can">
            <a:avLst/>
          </a:prstGeom>
          <a:solidFill>
            <a:srgbClr val="007B78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549895"/>
              </a:solidFill>
              <a:effectLst/>
              <a:latin typeface="Arial" charset="0"/>
            </a:endParaRPr>
          </a:p>
        </p:txBody>
      </p:sp>
      <p:sp>
        <p:nvSpPr>
          <p:cNvPr id="42" name="Freeform 8"/>
          <p:cNvSpPr>
            <a:spLocks noChangeAspect="1" noEditPoints="1"/>
          </p:cNvSpPr>
          <p:nvPr/>
        </p:nvSpPr>
        <p:spPr bwMode="gray">
          <a:xfrm>
            <a:off x="1519971" y="5642955"/>
            <a:ext cx="697202" cy="508357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rgbClr val="000000"/>
          </a:solidFill>
          <a:ln w="9525" cap="flat" cmpd="sng" algn="ctr">
            <a:solidFill>
              <a:srgbClr val="B1B3B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Can 42"/>
          <p:cNvSpPr/>
          <p:nvPr/>
        </p:nvSpPr>
        <p:spPr bwMode="auto">
          <a:xfrm rot="5400000">
            <a:off x="2693020" y="5312746"/>
            <a:ext cx="539272" cy="1199693"/>
          </a:xfrm>
          <a:prstGeom prst="can">
            <a:avLst/>
          </a:prstGeom>
          <a:solidFill>
            <a:srgbClr val="C19C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8F3F7B"/>
              </a:solidFill>
              <a:effectLst/>
              <a:latin typeface="Arial" charset="0"/>
            </a:endParaRPr>
          </a:p>
        </p:txBody>
      </p:sp>
      <p:sp>
        <p:nvSpPr>
          <p:cNvPr id="44" name="Freeform 43"/>
          <p:cNvSpPr>
            <a:spLocks noEditPoints="1"/>
          </p:cNvSpPr>
          <p:nvPr/>
        </p:nvSpPr>
        <p:spPr bwMode="auto">
          <a:xfrm>
            <a:off x="404855" y="1528393"/>
            <a:ext cx="746134" cy="426002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2147483647 w 455"/>
              <a:gd name="T73" fmla="*/ 2147483647 h 298"/>
              <a:gd name="T74" fmla="*/ 2147483647 w 455"/>
              <a:gd name="T75" fmla="*/ 2147483647 h 298"/>
              <a:gd name="T76" fmla="*/ 2147483647 w 455"/>
              <a:gd name="T77" fmla="*/ 2147483647 h 298"/>
              <a:gd name="T78" fmla="*/ 2147483647 w 455"/>
              <a:gd name="T79" fmla="*/ 2147483647 h 298"/>
              <a:gd name="T80" fmla="*/ 2147483647 w 455"/>
              <a:gd name="T81" fmla="*/ 2147483647 h 298"/>
              <a:gd name="T82" fmla="*/ 2147483647 w 455"/>
              <a:gd name="T83" fmla="*/ 2147483647 h 298"/>
              <a:gd name="T84" fmla="*/ 2147483647 w 455"/>
              <a:gd name="T85" fmla="*/ 2147483647 h 2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302" y="124"/>
                </a:moveTo>
                <a:cubicBezTo>
                  <a:pt x="298" y="127"/>
                  <a:pt x="298" y="132"/>
                  <a:pt x="302" y="135"/>
                </a:cubicBezTo>
                <a:cubicBezTo>
                  <a:pt x="305" y="138"/>
                  <a:pt x="310" y="138"/>
                  <a:pt x="313" y="135"/>
                </a:cubicBezTo>
                <a:cubicBezTo>
                  <a:pt x="330" y="118"/>
                  <a:pt x="330" y="118"/>
                  <a:pt x="330" y="118"/>
                </a:cubicBezTo>
                <a:cubicBezTo>
                  <a:pt x="339" y="109"/>
                  <a:pt x="339" y="94"/>
                  <a:pt x="330" y="85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9" y="34"/>
                  <a:pt x="264" y="34"/>
                  <a:pt x="254" y="43"/>
                </a:cubicBezTo>
                <a:cubicBezTo>
                  <a:pt x="171" y="127"/>
                  <a:pt x="171" y="127"/>
                  <a:pt x="171" y="127"/>
                </a:cubicBezTo>
                <a:cubicBezTo>
                  <a:pt x="163" y="135"/>
                  <a:pt x="162" y="147"/>
                  <a:pt x="168" y="156"/>
                </a:cubicBezTo>
                <a:cubicBezTo>
                  <a:pt x="155" y="162"/>
                  <a:pt x="140" y="165"/>
                  <a:pt x="126" y="165"/>
                </a:cubicBezTo>
                <a:cubicBezTo>
                  <a:pt x="124" y="165"/>
                  <a:pt x="122" y="166"/>
                  <a:pt x="120" y="168"/>
                </a:cubicBezTo>
                <a:cubicBezTo>
                  <a:pt x="117" y="171"/>
                  <a:pt x="117" y="176"/>
                  <a:pt x="120" y="179"/>
                </a:cubicBezTo>
                <a:cubicBezTo>
                  <a:pt x="122" y="181"/>
                  <a:pt x="124" y="181"/>
                  <a:pt x="126" y="181"/>
                </a:cubicBezTo>
                <a:cubicBezTo>
                  <a:pt x="144" y="181"/>
                  <a:pt x="163" y="177"/>
                  <a:pt x="179" y="168"/>
                </a:cubicBezTo>
                <a:cubicBezTo>
                  <a:pt x="202" y="191"/>
                  <a:pt x="202" y="191"/>
                  <a:pt x="202" y="191"/>
                </a:cubicBezTo>
                <a:cubicBezTo>
                  <a:pt x="178" y="205"/>
                  <a:pt x="152" y="213"/>
                  <a:pt x="126" y="213"/>
                </a:cubicBezTo>
                <a:cubicBezTo>
                  <a:pt x="126" y="213"/>
                  <a:pt x="126" y="213"/>
                  <a:pt x="126" y="213"/>
                </a:cubicBezTo>
                <a:cubicBezTo>
                  <a:pt x="124" y="213"/>
                  <a:pt x="122" y="214"/>
                  <a:pt x="120" y="215"/>
                </a:cubicBezTo>
                <a:cubicBezTo>
                  <a:pt x="117" y="218"/>
                  <a:pt x="117" y="224"/>
                  <a:pt x="120" y="227"/>
                </a:cubicBezTo>
                <a:cubicBezTo>
                  <a:pt x="122" y="228"/>
                  <a:pt x="124" y="229"/>
                  <a:pt x="126" y="229"/>
                </a:cubicBezTo>
                <a:cubicBezTo>
                  <a:pt x="126" y="229"/>
                  <a:pt x="126" y="229"/>
                  <a:pt x="126" y="229"/>
                </a:cubicBezTo>
                <a:cubicBezTo>
                  <a:pt x="156" y="229"/>
                  <a:pt x="187" y="220"/>
                  <a:pt x="213" y="202"/>
                </a:cubicBezTo>
                <a:cubicBezTo>
                  <a:pt x="222" y="211"/>
                  <a:pt x="237" y="211"/>
                  <a:pt x="246" y="202"/>
                </a:cubicBezTo>
                <a:cubicBezTo>
                  <a:pt x="290" y="157"/>
                  <a:pt x="290" y="157"/>
                  <a:pt x="290" y="157"/>
                </a:cubicBezTo>
                <a:cubicBezTo>
                  <a:pt x="294" y="154"/>
                  <a:pt x="294" y="149"/>
                  <a:pt x="290" y="146"/>
                </a:cubicBezTo>
                <a:cubicBezTo>
                  <a:pt x="287" y="143"/>
                  <a:pt x="282" y="143"/>
                  <a:pt x="279" y="146"/>
                </a:cubicBezTo>
                <a:cubicBezTo>
                  <a:pt x="235" y="190"/>
                  <a:pt x="235" y="190"/>
                  <a:pt x="235" y="190"/>
                </a:cubicBezTo>
                <a:cubicBezTo>
                  <a:pt x="232" y="193"/>
                  <a:pt x="227" y="193"/>
                  <a:pt x="224" y="190"/>
                </a:cubicBezTo>
                <a:cubicBezTo>
                  <a:pt x="222" y="189"/>
                  <a:pt x="222" y="189"/>
                  <a:pt x="222" y="189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9" y="162"/>
                  <a:pt x="249" y="157"/>
                  <a:pt x="246" y="154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6" y="124"/>
                  <a:pt x="211" y="124"/>
                  <a:pt x="208" y="127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79" y="146"/>
                  <a:pt x="179" y="141"/>
                  <a:pt x="182" y="138"/>
                </a:cubicBezTo>
                <a:cubicBezTo>
                  <a:pt x="266" y="54"/>
                  <a:pt x="266" y="54"/>
                  <a:pt x="266" y="54"/>
                </a:cubicBezTo>
                <a:cubicBezTo>
                  <a:pt x="269" y="51"/>
                  <a:pt x="274" y="51"/>
                  <a:pt x="276" y="54"/>
                </a:cubicBezTo>
                <a:cubicBezTo>
                  <a:pt x="281" y="59"/>
                  <a:pt x="281" y="59"/>
                  <a:pt x="281" y="59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56" y="84"/>
                  <a:pt x="256" y="89"/>
                  <a:pt x="259" y="93"/>
                </a:cubicBezTo>
                <a:cubicBezTo>
                  <a:pt x="263" y="96"/>
                  <a:pt x="268" y="96"/>
                  <a:pt x="271" y="93"/>
                </a:cubicBezTo>
                <a:cubicBezTo>
                  <a:pt x="293" y="71"/>
                  <a:pt x="293" y="71"/>
                  <a:pt x="293" y="71"/>
                </a:cubicBezTo>
                <a:cubicBezTo>
                  <a:pt x="302" y="80"/>
                  <a:pt x="302" y="80"/>
                  <a:pt x="302" y="80"/>
                </a:cubicBezTo>
                <a:cubicBezTo>
                  <a:pt x="280" y="102"/>
                  <a:pt x="280" y="102"/>
                  <a:pt x="280" y="102"/>
                </a:cubicBezTo>
                <a:cubicBezTo>
                  <a:pt x="277" y="105"/>
                  <a:pt x="277" y="110"/>
                  <a:pt x="280" y="113"/>
                </a:cubicBezTo>
                <a:cubicBezTo>
                  <a:pt x="283" y="117"/>
                  <a:pt x="288" y="117"/>
                  <a:pt x="292" y="113"/>
                </a:cubicBezTo>
                <a:cubicBezTo>
                  <a:pt x="314" y="92"/>
                  <a:pt x="314" y="92"/>
                  <a:pt x="314" y="92"/>
                </a:cubicBezTo>
                <a:cubicBezTo>
                  <a:pt x="318" y="96"/>
                  <a:pt x="318" y="96"/>
                  <a:pt x="318" y="96"/>
                </a:cubicBezTo>
                <a:cubicBezTo>
                  <a:pt x="321" y="99"/>
                  <a:pt x="321" y="104"/>
                  <a:pt x="318" y="107"/>
                </a:cubicBezTo>
                <a:lnTo>
                  <a:pt x="302" y="124"/>
                </a:lnTo>
                <a:close/>
              </a:path>
            </a:pathLst>
          </a:custGeom>
          <a:solidFill>
            <a:srgbClr val="E3211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45" name="Text Box 9"/>
          <p:cNvSpPr txBox="1">
            <a:spLocks noChangeAspect="1" noChangeArrowheads="1"/>
          </p:cNvSpPr>
          <p:nvPr/>
        </p:nvSpPr>
        <p:spPr bwMode="auto">
          <a:xfrm>
            <a:off x="2488120" y="5668990"/>
            <a:ext cx="921957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rgbClr val="002060"/>
                </a:solidFill>
              </a:rPr>
              <a:t>VLAN (1:1)</a:t>
            </a:r>
            <a:endParaRPr lang="sv-SE" sz="1100" b="1" dirty="0">
              <a:solidFill>
                <a:srgbClr val="002060"/>
              </a:solidFill>
            </a:endParaRPr>
          </a:p>
        </p:txBody>
      </p:sp>
      <p:sp>
        <p:nvSpPr>
          <p:cNvPr id="46" name="Text Box 9"/>
          <p:cNvSpPr txBox="1">
            <a:spLocks noChangeAspect="1" noChangeArrowheads="1"/>
          </p:cNvSpPr>
          <p:nvPr/>
        </p:nvSpPr>
        <p:spPr bwMode="auto">
          <a:xfrm>
            <a:off x="5224368" y="5855949"/>
            <a:ext cx="422807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VNI</a:t>
            </a:r>
            <a:endParaRPr lang="sv-SE" sz="1100" b="1" dirty="0">
              <a:solidFill>
                <a:schemeClr val="bg1"/>
              </a:solidFill>
            </a:endParaRPr>
          </a:p>
        </p:txBody>
      </p:sp>
      <p:sp>
        <p:nvSpPr>
          <p:cNvPr id="47" name="Text Box 9"/>
          <p:cNvSpPr txBox="1">
            <a:spLocks noChangeAspect="1" noChangeArrowheads="1"/>
          </p:cNvSpPr>
          <p:nvPr/>
        </p:nvSpPr>
        <p:spPr bwMode="auto">
          <a:xfrm>
            <a:off x="6821762" y="5562368"/>
            <a:ext cx="422807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VNI</a:t>
            </a:r>
            <a:endParaRPr lang="sv-SE" sz="1100" b="1" dirty="0">
              <a:solidFill>
                <a:schemeClr val="bg1"/>
              </a:solidFill>
            </a:endParaRPr>
          </a:p>
        </p:txBody>
      </p:sp>
      <p:sp>
        <p:nvSpPr>
          <p:cNvPr id="48" name="Text Box 9"/>
          <p:cNvSpPr txBox="1">
            <a:spLocks noChangeAspect="1" noChangeArrowheads="1"/>
          </p:cNvSpPr>
          <p:nvPr/>
        </p:nvSpPr>
        <p:spPr bwMode="auto">
          <a:xfrm>
            <a:off x="6819731" y="6136307"/>
            <a:ext cx="422807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VNI</a:t>
            </a:r>
            <a:endParaRPr lang="sv-SE" sz="1100" b="1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4839776" y="4594931"/>
            <a:ext cx="830305" cy="23211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xt Box 9"/>
          <p:cNvSpPr txBox="1">
            <a:spLocks noChangeAspect="1" noChangeArrowheads="1"/>
          </p:cNvSpPr>
          <p:nvPr/>
        </p:nvSpPr>
        <p:spPr bwMode="auto">
          <a:xfrm>
            <a:off x="5024177" y="4658351"/>
            <a:ext cx="497394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rgbClr val="002060"/>
                </a:solidFill>
              </a:rPr>
              <a:t>SSR</a:t>
            </a:r>
            <a:endParaRPr lang="sv-SE" sz="1100" b="1" dirty="0">
              <a:solidFill>
                <a:srgbClr val="00206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4044279" y="4900957"/>
            <a:ext cx="830305" cy="23211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 Box 9"/>
          <p:cNvSpPr txBox="1">
            <a:spLocks noChangeAspect="1" noChangeArrowheads="1"/>
          </p:cNvSpPr>
          <p:nvPr/>
        </p:nvSpPr>
        <p:spPr bwMode="auto">
          <a:xfrm>
            <a:off x="4228680" y="4964377"/>
            <a:ext cx="497394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rgbClr val="002060"/>
                </a:solidFill>
              </a:rPr>
              <a:t>BNG</a:t>
            </a:r>
            <a:endParaRPr lang="sv-SE" sz="1100" b="1" dirty="0">
              <a:solidFill>
                <a:srgbClr val="002060"/>
              </a:solidFill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5985240" y="4895933"/>
            <a:ext cx="586384" cy="23211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 Box 9"/>
          <p:cNvSpPr txBox="1">
            <a:spLocks noChangeAspect="1" noChangeArrowheads="1"/>
          </p:cNvSpPr>
          <p:nvPr/>
        </p:nvSpPr>
        <p:spPr bwMode="auto">
          <a:xfrm>
            <a:off x="6022840" y="4959353"/>
            <a:ext cx="497394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rgbClr val="002060"/>
                </a:solidFill>
              </a:rPr>
              <a:t>OFS</a:t>
            </a:r>
            <a:endParaRPr lang="sv-SE" sz="1100" b="1" dirty="0">
              <a:solidFill>
                <a:srgbClr val="00206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3853650" y="5463310"/>
            <a:ext cx="1271009" cy="808419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4149969" y="5351165"/>
            <a:ext cx="689807" cy="23211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 Box 9"/>
          <p:cNvSpPr txBox="1">
            <a:spLocks noChangeAspect="1" noChangeArrowheads="1"/>
          </p:cNvSpPr>
          <p:nvPr/>
        </p:nvSpPr>
        <p:spPr bwMode="auto">
          <a:xfrm>
            <a:off x="4242328" y="5404592"/>
            <a:ext cx="497394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rgbClr val="002060"/>
                </a:solidFill>
              </a:rPr>
              <a:t>vHGW1</a:t>
            </a:r>
            <a:endParaRPr lang="sv-SE" sz="1100" b="1" dirty="0">
              <a:solidFill>
                <a:srgbClr val="002060"/>
              </a:solidFill>
            </a:endParaRPr>
          </a:p>
        </p:txBody>
      </p:sp>
      <p:sp>
        <p:nvSpPr>
          <p:cNvPr id="58" name="Can 57"/>
          <p:cNvSpPr/>
          <p:nvPr/>
        </p:nvSpPr>
        <p:spPr bwMode="auto">
          <a:xfrm rot="5400000">
            <a:off x="3410916" y="5655765"/>
            <a:ext cx="539272" cy="513654"/>
          </a:xfrm>
          <a:prstGeom prst="can">
            <a:avLst/>
          </a:prstGeom>
          <a:solidFill>
            <a:srgbClr val="C19C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8F3F7B"/>
              </a:solidFill>
              <a:effectLst/>
              <a:latin typeface="Arial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2217173" y="6070095"/>
            <a:ext cx="14840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08A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>
            <a:off x="777922" y="2137780"/>
            <a:ext cx="0" cy="24914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2743738" y="2166913"/>
            <a:ext cx="0" cy="24914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4726074" y="2166913"/>
            <a:ext cx="0" cy="24914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6767340" y="2166913"/>
            <a:ext cx="0" cy="24914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77922" y="2290180"/>
            <a:ext cx="1964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65" name="Text Box 544"/>
          <p:cNvSpPr txBox="1">
            <a:spLocks noChangeArrowheads="1"/>
          </p:cNvSpPr>
          <p:nvPr/>
        </p:nvSpPr>
        <p:spPr bwMode="auto">
          <a:xfrm>
            <a:off x="1145660" y="2013181"/>
            <a:ext cx="125592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DHCP Discover</a:t>
            </a:r>
          </a:p>
        </p:txBody>
      </p:sp>
      <p:cxnSp>
        <p:nvCxnSpPr>
          <p:cNvPr id="66" name="Straight Connector 65"/>
          <p:cNvCxnSpPr/>
          <p:nvPr/>
        </p:nvCxnSpPr>
        <p:spPr bwMode="auto">
          <a:xfrm>
            <a:off x="2742802" y="2331740"/>
            <a:ext cx="1964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67" name="Text Box 544"/>
          <p:cNvSpPr txBox="1">
            <a:spLocks noChangeArrowheads="1"/>
          </p:cNvSpPr>
          <p:nvPr/>
        </p:nvSpPr>
        <p:spPr bwMode="auto">
          <a:xfrm>
            <a:off x="2749600" y="2102140"/>
            <a:ext cx="19170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RADIUS Access-Request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2759811" y="2599731"/>
            <a:ext cx="1964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sp>
        <p:nvSpPr>
          <p:cNvPr id="69" name="Text Box 544"/>
          <p:cNvSpPr txBox="1">
            <a:spLocks noChangeArrowheads="1"/>
          </p:cNvSpPr>
          <p:nvPr/>
        </p:nvSpPr>
        <p:spPr bwMode="auto">
          <a:xfrm>
            <a:off x="2914362" y="2370500"/>
            <a:ext cx="1816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RADIUS Access-Accept</a:t>
            </a: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2765789" y="3059727"/>
            <a:ext cx="1964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74" name="Text Box 544"/>
          <p:cNvSpPr txBox="1">
            <a:spLocks noChangeArrowheads="1"/>
          </p:cNvSpPr>
          <p:nvPr/>
        </p:nvSpPr>
        <p:spPr bwMode="auto">
          <a:xfrm>
            <a:off x="2772587" y="2830127"/>
            <a:ext cx="14762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RADIUS Acct-Start</a:t>
            </a:r>
          </a:p>
        </p:txBody>
      </p:sp>
      <p:sp>
        <p:nvSpPr>
          <p:cNvPr id="75" name="Text Box 544"/>
          <p:cNvSpPr txBox="1">
            <a:spLocks noChangeArrowheads="1"/>
          </p:cNvSpPr>
          <p:nvPr/>
        </p:nvSpPr>
        <p:spPr bwMode="auto">
          <a:xfrm>
            <a:off x="2954910" y="3003873"/>
            <a:ext cx="8418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 smtClean="0">
                <a:solidFill>
                  <a:srgbClr val="00625F"/>
                </a:solidFill>
              </a:rPr>
              <a:t>vCPE</a:t>
            </a:r>
            <a:r>
              <a:rPr lang="en-US" sz="1200" dirty="0" smtClean="0">
                <a:solidFill>
                  <a:srgbClr val="00625F"/>
                </a:solidFill>
              </a:rPr>
              <a:t>-id</a:t>
            </a:r>
          </a:p>
        </p:txBody>
      </p:sp>
      <p:sp>
        <p:nvSpPr>
          <p:cNvPr id="76" name="Text Box 544"/>
          <p:cNvSpPr txBox="1">
            <a:spLocks noChangeArrowheads="1"/>
          </p:cNvSpPr>
          <p:nvPr/>
        </p:nvSpPr>
        <p:spPr bwMode="auto">
          <a:xfrm>
            <a:off x="2953584" y="3185337"/>
            <a:ext cx="11576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 smtClean="0">
                <a:solidFill>
                  <a:srgbClr val="00625F"/>
                </a:solidFill>
              </a:rPr>
              <a:t>vCPE</a:t>
            </a:r>
            <a:r>
              <a:rPr lang="en-US" sz="1200" dirty="0" smtClean="0">
                <a:solidFill>
                  <a:srgbClr val="00625F"/>
                </a:solidFill>
              </a:rPr>
              <a:t>-Profile</a:t>
            </a:r>
          </a:p>
        </p:txBody>
      </p:sp>
      <p:sp>
        <p:nvSpPr>
          <p:cNvPr id="77" name="Text Box 544"/>
          <p:cNvSpPr txBox="1">
            <a:spLocks noChangeArrowheads="1"/>
          </p:cNvSpPr>
          <p:nvPr/>
        </p:nvSpPr>
        <p:spPr bwMode="auto">
          <a:xfrm>
            <a:off x="2956213" y="3366853"/>
            <a:ext cx="18348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 smtClean="0">
                <a:solidFill>
                  <a:srgbClr val="00625F"/>
                </a:solidFill>
              </a:rPr>
              <a:t>vCPE</a:t>
            </a:r>
            <a:r>
              <a:rPr lang="en-US" sz="1200" dirty="0" smtClean="0">
                <a:solidFill>
                  <a:srgbClr val="00625F"/>
                </a:solidFill>
              </a:rPr>
              <a:t>-Transport-Policy</a:t>
            </a: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4760885" y="3139915"/>
            <a:ext cx="1964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79" name="Text Box 544"/>
          <p:cNvSpPr txBox="1">
            <a:spLocks noChangeArrowheads="1"/>
          </p:cNvSpPr>
          <p:nvPr/>
        </p:nvSpPr>
        <p:spPr bwMode="auto">
          <a:xfrm>
            <a:off x="4767683" y="2910315"/>
            <a:ext cx="14762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RADIUS Acct-Start</a:t>
            </a:r>
          </a:p>
        </p:txBody>
      </p:sp>
      <p:sp>
        <p:nvSpPr>
          <p:cNvPr id="80" name="Text Box 544"/>
          <p:cNvSpPr txBox="1">
            <a:spLocks noChangeArrowheads="1"/>
          </p:cNvSpPr>
          <p:nvPr/>
        </p:nvSpPr>
        <p:spPr bwMode="auto">
          <a:xfrm>
            <a:off x="4950006" y="3084061"/>
            <a:ext cx="8418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 smtClean="0">
                <a:solidFill>
                  <a:srgbClr val="00625F"/>
                </a:solidFill>
              </a:rPr>
              <a:t>vCPE</a:t>
            </a:r>
            <a:r>
              <a:rPr lang="en-US" sz="1200" dirty="0" smtClean="0">
                <a:solidFill>
                  <a:srgbClr val="00625F"/>
                </a:solidFill>
              </a:rPr>
              <a:t>-id</a:t>
            </a:r>
          </a:p>
        </p:txBody>
      </p:sp>
      <p:sp>
        <p:nvSpPr>
          <p:cNvPr id="81" name="Text Box 544"/>
          <p:cNvSpPr txBox="1">
            <a:spLocks noChangeArrowheads="1"/>
          </p:cNvSpPr>
          <p:nvPr/>
        </p:nvSpPr>
        <p:spPr bwMode="auto">
          <a:xfrm>
            <a:off x="4948680" y="3265525"/>
            <a:ext cx="11576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 smtClean="0">
                <a:solidFill>
                  <a:srgbClr val="00625F"/>
                </a:solidFill>
              </a:rPr>
              <a:t>vCPE</a:t>
            </a:r>
            <a:r>
              <a:rPr lang="en-US" sz="1200" dirty="0" smtClean="0">
                <a:solidFill>
                  <a:srgbClr val="00625F"/>
                </a:solidFill>
              </a:rPr>
              <a:t>-Profile</a:t>
            </a:r>
          </a:p>
        </p:txBody>
      </p:sp>
      <p:sp>
        <p:nvSpPr>
          <p:cNvPr id="82" name="Text Box 544"/>
          <p:cNvSpPr txBox="1">
            <a:spLocks noChangeArrowheads="1"/>
          </p:cNvSpPr>
          <p:nvPr/>
        </p:nvSpPr>
        <p:spPr bwMode="auto">
          <a:xfrm>
            <a:off x="4951309" y="3447041"/>
            <a:ext cx="18348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 smtClean="0">
                <a:solidFill>
                  <a:srgbClr val="00625F"/>
                </a:solidFill>
              </a:rPr>
              <a:t>vCPE</a:t>
            </a:r>
            <a:r>
              <a:rPr lang="en-US" sz="1200" dirty="0" smtClean="0">
                <a:solidFill>
                  <a:srgbClr val="00625F"/>
                </a:solidFill>
              </a:rPr>
              <a:t>-Transport-Policy</a:t>
            </a:r>
          </a:p>
        </p:txBody>
      </p:sp>
      <p:sp>
        <p:nvSpPr>
          <p:cNvPr id="83" name="Freeform 82"/>
          <p:cNvSpPr>
            <a:spLocks noEditPoints="1"/>
          </p:cNvSpPr>
          <p:nvPr/>
        </p:nvSpPr>
        <p:spPr bwMode="auto">
          <a:xfrm>
            <a:off x="837530" y="5774425"/>
            <a:ext cx="563332" cy="279400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2147483647 w 455"/>
              <a:gd name="T73" fmla="*/ 2147483647 h 298"/>
              <a:gd name="T74" fmla="*/ 2147483647 w 455"/>
              <a:gd name="T75" fmla="*/ 2147483647 h 298"/>
              <a:gd name="T76" fmla="*/ 2147483647 w 455"/>
              <a:gd name="T77" fmla="*/ 2147483647 h 298"/>
              <a:gd name="T78" fmla="*/ 2147483647 w 455"/>
              <a:gd name="T79" fmla="*/ 2147483647 h 298"/>
              <a:gd name="T80" fmla="*/ 2147483647 w 455"/>
              <a:gd name="T81" fmla="*/ 2147483647 h 298"/>
              <a:gd name="T82" fmla="*/ 2147483647 w 455"/>
              <a:gd name="T83" fmla="*/ 2147483647 h 298"/>
              <a:gd name="T84" fmla="*/ 2147483647 w 455"/>
              <a:gd name="T85" fmla="*/ 2147483647 h 2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302" y="124"/>
                </a:moveTo>
                <a:cubicBezTo>
                  <a:pt x="298" y="127"/>
                  <a:pt x="298" y="132"/>
                  <a:pt x="302" y="135"/>
                </a:cubicBezTo>
                <a:cubicBezTo>
                  <a:pt x="305" y="138"/>
                  <a:pt x="310" y="138"/>
                  <a:pt x="313" y="135"/>
                </a:cubicBezTo>
                <a:cubicBezTo>
                  <a:pt x="330" y="118"/>
                  <a:pt x="330" y="118"/>
                  <a:pt x="330" y="118"/>
                </a:cubicBezTo>
                <a:cubicBezTo>
                  <a:pt x="339" y="109"/>
                  <a:pt x="339" y="94"/>
                  <a:pt x="330" y="85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9" y="34"/>
                  <a:pt x="264" y="34"/>
                  <a:pt x="254" y="43"/>
                </a:cubicBezTo>
                <a:cubicBezTo>
                  <a:pt x="171" y="127"/>
                  <a:pt x="171" y="127"/>
                  <a:pt x="171" y="127"/>
                </a:cubicBezTo>
                <a:cubicBezTo>
                  <a:pt x="163" y="135"/>
                  <a:pt x="162" y="147"/>
                  <a:pt x="168" y="156"/>
                </a:cubicBezTo>
                <a:cubicBezTo>
                  <a:pt x="155" y="162"/>
                  <a:pt x="140" y="165"/>
                  <a:pt x="126" y="165"/>
                </a:cubicBezTo>
                <a:cubicBezTo>
                  <a:pt x="124" y="165"/>
                  <a:pt x="122" y="166"/>
                  <a:pt x="120" y="168"/>
                </a:cubicBezTo>
                <a:cubicBezTo>
                  <a:pt x="117" y="171"/>
                  <a:pt x="117" y="176"/>
                  <a:pt x="120" y="179"/>
                </a:cubicBezTo>
                <a:cubicBezTo>
                  <a:pt x="122" y="181"/>
                  <a:pt x="124" y="181"/>
                  <a:pt x="126" y="181"/>
                </a:cubicBezTo>
                <a:cubicBezTo>
                  <a:pt x="144" y="181"/>
                  <a:pt x="163" y="177"/>
                  <a:pt x="179" y="168"/>
                </a:cubicBezTo>
                <a:cubicBezTo>
                  <a:pt x="202" y="191"/>
                  <a:pt x="202" y="191"/>
                  <a:pt x="202" y="191"/>
                </a:cubicBezTo>
                <a:cubicBezTo>
                  <a:pt x="178" y="205"/>
                  <a:pt x="152" y="213"/>
                  <a:pt x="126" y="213"/>
                </a:cubicBezTo>
                <a:cubicBezTo>
                  <a:pt x="126" y="213"/>
                  <a:pt x="126" y="213"/>
                  <a:pt x="126" y="213"/>
                </a:cubicBezTo>
                <a:cubicBezTo>
                  <a:pt x="124" y="213"/>
                  <a:pt x="122" y="214"/>
                  <a:pt x="120" y="215"/>
                </a:cubicBezTo>
                <a:cubicBezTo>
                  <a:pt x="117" y="218"/>
                  <a:pt x="117" y="224"/>
                  <a:pt x="120" y="227"/>
                </a:cubicBezTo>
                <a:cubicBezTo>
                  <a:pt x="122" y="228"/>
                  <a:pt x="124" y="229"/>
                  <a:pt x="126" y="229"/>
                </a:cubicBezTo>
                <a:cubicBezTo>
                  <a:pt x="126" y="229"/>
                  <a:pt x="126" y="229"/>
                  <a:pt x="126" y="229"/>
                </a:cubicBezTo>
                <a:cubicBezTo>
                  <a:pt x="156" y="229"/>
                  <a:pt x="187" y="220"/>
                  <a:pt x="213" y="202"/>
                </a:cubicBezTo>
                <a:cubicBezTo>
                  <a:pt x="222" y="211"/>
                  <a:pt x="237" y="211"/>
                  <a:pt x="246" y="202"/>
                </a:cubicBezTo>
                <a:cubicBezTo>
                  <a:pt x="290" y="157"/>
                  <a:pt x="290" y="157"/>
                  <a:pt x="290" y="157"/>
                </a:cubicBezTo>
                <a:cubicBezTo>
                  <a:pt x="294" y="154"/>
                  <a:pt x="294" y="149"/>
                  <a:pt x="290" y="146"/>
                </a:cubicBezTo>
                <a:cubicBezTo>
                  <a:pt x="287" y="143"/>
                  <a:pt x="282" y="143"/>
                  <a:pt x="279" y="146"/>
                </a:cubicBezTo>
                <a:cubicBezTo>
                  <a:pt x="235" y="190"/>
                  <a:pt x="235" y="190"/>
                  <a:pt x="235" y="190"/>
                </a:cubicBezTo>
                <a:cubicBezTo>
                  <a:pt x="232" y="193"/>
                  <a:pt x="227" y="193"/>
                  <a:pt x="224" y="190"/>
                </a:cubicBezTo>
                <a:cubicBezTo>
                  <a:pt x="222" y="189"/>
                  <a:pt x="222" y="189"/>
                  <a:pt x="222" y="189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9" y="162"/>
                  <a:pt x="249" y="157"/>
                  <a:pt x="246" y="154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6" y="124"/>
                  <a:pt x="211" y="124"/>
                  <a:pt x="208" y="127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79" y="146"/>
                  <a:pt x="179" y="141"/>
                  <a:pt x="182" y="138"/>
                </a:cubicBezTo>
                <a:cubicBezTo>
                  <a:pt x="266" y="54"/>
                  <a:pt x="266" y="54"/>
                  <a:pt x="266" y="54"/>
                </a:cubicBezTo>
                <a:cubicBezTo>
                  <a:pt x="269" y="51"/>
                  <a:pt x="274" y="51"/>
                  <a:pt x="276" y="54"/>
                </a:cubicBezTo>
                <a:cubicBezTo>
                  <a:pt x="281" y="59"/>
                  <a:pt x="281" y="59"/>
                  <a:pt x="281" y="59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56" y="84"/>
                  <a:pt x="256" y="89"/>
                  <a:pt x="259" y="93"/>
                </a:cubicBezTo>
                <a:cubicBezTo>
                  <a:pt x="263" y="96"/>
                  <a:pt x="268" y="96"/>
                  <a:pt x="271" y="93"/>
                </a:cubicBezTo>
                <a:cubicBezTo>
                  <a:pt x="293" y="71"/>
                  <a:pt x="293" y="71"/>
                  <a:pt x="293" y="71"/>
                </a:cubicBezTo>
                <a:cubicBezTo>
                  <a:pt x="302" y="80"/>
                  <a:pt x="302" y="80"/>
                  <a:pt x="302" y="80"/>
                </a:cubicBezTo>
                <a:cubicBezTo>
                  <a:pt x="280" y="102"/>
                  <a:pt x="280" y="102"/>
                  <a:pt x="280" y="102"/>
                </a:cubicBezTo>
                <a:cubicBezTo>
                  <a:pt x="277" y="105"/>
                  <a:pt x="277" y="110"/>
                  <a:pt x="280" y="113"/>
                </a:cubicBezTo>
                <a:cubicBezTo>
                  <a:pt x="283" y="117"/>
                  <a:pt x="288" y="117"/>
                  <a:pt x="292" y="113"/>
                </a:cubicBezTo>
                <a:cubicBezTo>
                  <a:pt x="314" y="92"/>
                  <a:pt x="314" y="92"/>
                  <a:pt x="314" y="92"/>
                </a:cubicBezTo>
                <a:cubicBezTo>
                  <a:pt x="318" y="96"/>
                  <a:pt x="318" y="96"/>
                  <a:pt x="318" y="96"/>
                </a:cubicBezTo>
                <a:cubicBezTo>
                  <a:pt x="321" y="99"/>
                  <a:pt x="321" y="104"/>
                  <a:pt x="318" y="107"/>
                </a:cubicBezTo>
                <a:lnTo>
                  <a:pt x="302" y="124"/>
                </a:lnTo>
                <a:close/>
              </a:path>
            </a:pathLst>
          </a:custGeom>
          <a:solidFill>
            <a:srgbClr val="E3211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cxnSp>
        <p:nvCxnSpPr>
          <p:cNvPr id="84" name="Straight Connector 83"/>
          <p:cNvCxnSpPr/>
          <p:nvPr/>
        </p:nvCxnSpPr>
        <p:spPr bwMode="auto">
          <a:xfrm>
            <a:off x="777922" y="3498559"/>
            <a:ext cx="1964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85" name="Text Box 544"/>
          <p:cNvSpPr txBox="1">
            <a:spLocks noChangeArrowheads="1"/>
          </p:cNvSpPr>
          <p:nvPr/>
        </p:nvSpPr>
        <p:spPr bwMode="auto">
          <a:xfrm>
            <a:off x="1020965" y="3221560"/>
            <a:ext cx="14386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Offer/Request/</a:t>
            </a:r>
            <a:r>
              <a:rPr lang="en-US" sz="1200" dirty="0" err="1" smtClean="0"/>
              <a:t>Ack</a:t>
            </a:r>
            <a:endParaRPr lang="en-US" sz="1200" dirty="0" smtClean="0"/>
          </a:p>
        </p:txBody>
      </p:sp>
      <p:sp>
        <p:nvSpPr>
          <p:cNvPr id="86" name="Text Box 544"/>
          <p:cNvSpPr txBox="1">
            <a:spLocks noChangeArrowheads="1"/>
          </p:cNvSpPr>
          <p:nvPr/>
        </p:nvSpPr>
        <p:spPr bwMode="auto">
          <a:xfrm>
            <a:off x="2955951" y="2572021"/>
            <a:ext cx="16770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BA17"/>
                </a:solidFill>
              </a:rPr>
              <a:t>- </a:t>
            </a:r>
            <a:r>
              <a:rPr lang="en-US" sz="1200" dirty="0" err="1" smtClean="0">
                <a:solidFill>
                  <a:srgbClr val="89BA17"/>
                </a:solidFill>
              </a:rPr>
              <a:t>vCPE</a:t>
            </a:r>
            <a:r>
              <a:rPr lang="en-US" sz="1200" dirty="0" smtClean="0">
                <a:solidFill>
                  <a:srgbClr val="89BA17"/>
                </a:solidFill>
              </a:rPr>
              <a:t>-Device-Profile</a:t>
            </a:r>
          </a:p>
        </p:txBody>
      </p:sp>
      <p:sp>
        <p:nvSpPr>
          <p:cNvPr id="87" name="Text Box 544"/>
          <p:cNvSpPr txBox="1">
            <a:spLocks noChangeArrowheads="1"/>
          </p:cNvSpPr>
          <p:nvPr/>
        </p:nvSpPr>
        <p:spPr bwMode="auto">
          <a:xfrm>
            <a:off x="2956158" y="3530221"/>
            <a:ext cx="16770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>
                <a:solidFill>
                  <a:srgbClr val="89BA17"/>
                </a:solidFill>
              </a:rPr>
              <a:t>vCPE</a:t>
            </a:r>
            <a:r>
              <a:rPr lang="en-US" sz="1200" dirty="0">
                <a:solidFill>
                  <a:srgbClr val="89BA17"/>
                </a:solidFill>
              </a:rPr>
              <a:t>-Device-Profile</a:t>
            </a:r>
          </a:p>
        </p:txBody>
      </p:sp>
      <p:sp>
        <p:nvSpPr>
          <p:cNvPr id="89" name="Text Box 544"/>
          <p:cNvSpPr txBox="1">
            <a:spLocks noChangeArrowheads="1"/>
          </p:cNvSpPr>
          <p:nvPr/>
        </p:nvSpPr>
        <p:spPr bwMode="auto">
          <a:xfrm>
            <a:off x="4951728" y="3610378"/>
            <a:ext cx="16770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>
                <a:solidFill>
                  <a:srgbClr val="89BA17"/>
                </a:solidFill>
              </a:rPr>
              <a:t>vCPE</a:t>
            </a:r>
            <a:r>
              <a:rPr lang="en-US" sz="1200" dirty="0">
                <a:solidFill>
                  <a:srgbClr val="89BA17"/>
                </a:solidFill>
              </a:rPr>
              <a:t>-Device-Profile</a:t>
            </a: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2762319" y="4013197"/>
            <a:ext cx="1964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91" name="Text Box 544"/>
          <p:cNvSpPr txBox="1">
            <a:spLocks noChangeArrowheads="1"/>
          </p:cNvSpPr>
          <p:nvPr/>
        </p:nvSpPr>
        <p:spPr bwMode="auto">
          <a:xfrm>
            <a:off x="2769117" y="3783597"/>
            <a:ext cx="1482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RADIUS Acct-Alive</a:t>
            </a:r>
          </a:p>
        </p:txBody>
      </p:sp>
      <p:sp>
        <p:nvSpPr>
          <p:cNvPr id="95" name="Text Box 544"/>
          <p:cNvSpPr txBox="1">
            <a:spLocks noChangeArrowheads="1"/>
          </p:cNvSpPr>
          <p:nvPr/>
        </p:nvSpPr>
        <p:spPr bwMode="auto">
          <a:xfrm>
            <a:off x="2953162" y="4151747"/>
            <a:ext cx="16770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>
                <a:solidFill>
                  <a:srgbClr val="89BA17"/>
                </a:solidFill>
              </a:rPr>
              <a:t>vCPE</a:t>
            </a:r>
            <a:r>
              <a:rPr lang="en-US" sz="1200" dirty="0">
                <a:solidFill>
                  <a:srgbClr val="89BA17"/>
                </a:solidFill>
              </a:rPr>
              <a:t>-Device-Profile</a:t>
            </a:r>
          </a:p>
        </p:txBody>
      </p:sp>
      <p:sp>
        <p:nvSpPr>
          <p:cNvPr id="96" name="Text Box 544"/>
          <p:cNvSpPr txBox="1">
            <a:spLocks noChangeArrowheads="1"/>
          </p:cNvSpPr>
          <p:nvPr/>
        </p:nvSpPr>
        <p:spPr bwMode="auto">
          <a:xfrm>
            <a:off x="2957062" y="3972806"/>
            <a:ext cx="17118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smtClean="0">
                <a:solidFill>
                  <a:srgbClr val="89BA17"/>
                </a:solidFill>
              </a:rPr>
              <a:t>Assigned-IP-Address</a:t>
            </a:r>
            <a:endParaRPr lang="en-US" sz="1200" dirty="0">
              <a:solidFill>
                <a:srgbClr val="89BA17"/>
              </a:solidFill>
            </a:endParaRPr>
          </a:p>
        </p:txBody>
      </p:sp>
      <p:cxnSp>
        <p:nvCxnSpPr>
          <p:cNvPr id="97" name="Straight Connector 96"/>
          <p:cNvCxnSpPr/>
          <p:nvPr/>
        </p:nvCxnSpPr>
        <p:spPr bwMode="auto">
          <a:xfrm>
            <a:off x="4773076" y="4128353"/>
            <a:ext cx="1964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98" name="Text Box 544"/>
          <p:cNvSpPr txBox="1">
            <a:spLocks noChangeArrowheads="1"/>
          </p:cNvSpPr>
          <p:nvPr/>
        </p:nvSpPr>
        <p:spPr bwMode="auto">
          <a:xfrm>
            <a:off x="4779874" y="3898753"/>
            <a:ext cx="14826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RADIUS Acct-Alive</a:t>
            </a:r>
          </a:p>
        </p:txBody>
      </p:sp>
      <p:sp>
        <p:nvSpPr>
          <p:cNvPr id="99" name="Text Box 544"/>
          <p:cNvSpPr txBox="1">
            <a:spLocks noChangeArrowheads="1"/>
          </p:cNvSpPr>
          <p:nvPr/>
        </p:nvSpPr>
        <p:spPr bwMode="auto">
          <a:xfrm>
            <a:off x="4963919" y="4266903"/>
            <a:ext cx="16770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>
                <a:solidFill>
                  <a:srgbClr val="89BA17"/>
                </a:solidFill>
              </a:rPr>
              <a:t>vCPE</a:t>
            </a:r>
            <a:r>
              <a:rPr lang="en-US" sz="1200" dirty="0">
                <a:solidFill>
                  <a:srgbClr val="89BA17"/>
                </a:solidFill>
              </a:rPr>
              <a:t>-Device-Profile</a:t>
            </a:r>
          </a:p>
        </p:txBody>
      </p:sp>
      <p:sp>
        <p:nvSpPr>
          <p:cNvPr id="100" name="Text Box 544"/>
          <p:cNvSpPr txBox="1">
            <a:spLocks noChangeArrowheads="1"/>
          </p:cNvSpPr>
          <p:nvPr/>
        </p:nvSpPr>
        <p:spPr bwMode="auto">
          <a:xfrm>
            <a:off x="4967819" y="4087962"/>
            <a:ext cx="17118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smtClean="0">
                <a:solidFill>
                  <a:srgbClr val="89BA17"/>
                </a:solidFill>
              </a:rPr>
              <a:t>Assigned-IP-Address</a:t>
            </a:r>
            <a:endParaRPr lang="en-US" sz="1200" dirty="0">
              <a:solidFill>
                <a:srgbClr val="89BA17"/>
              </a:solidFill>
            </a:endParaRPr>
          </a:p>
        </p:txBody>
      </p:sp>
      <p:sp>
        <p:nvSpPr>
          <p:cNvPr id="101" name="Freeform 53"/>
          <p:cNvSpPr>
            <a:spLocks noChangeAspect="1"/>
          </p:cNvSpPr>
          <p:nvPr/>
        </p:nvSpPr>
        <p:spPr bwMode="auto">
          <a:xfrm>
            <a:off x="4201318" y="5645029"/>
            <a:ext cx="516226" cy="504981"/>
          </a:xfrm>
          <a:custGeom>
            <a:avLst/>
            <a:gdLst>
              <a:gd name="T0" fmla="*/ 2147483647 w 408"/>
              <a:gd name="T1" fmla="*/ 2147483647 h 399"/>
              <a:gd name="T2" fmla="*/ 2147483647 w 408"/>
              <a:gd name="T3" fmla="*/ 2147483647 h 399"/>
              <a:gd name="T4" fmla="*/ 2147483647 w 408"/>
              <a:gd name="T5" fmla="*/ 2147483647 h 399"/>
              <a:gd name="T6" fmla="*/ 2147483647 w 408"/>
              <a:gd name="T7" fmla="*/ 2147483647 h 399"/>
              <a:gd name="T8" fmla="*/ 2147483647 w 408"/>
              <a:gd name="T9" fmla="*/ 2147483647 h 399"/>
              <a:gd name="T10" fmla="*/ 2147483647 w 408"/>
              <a:gd name="T11" fmla="*/ 2147483647 h 399"/>
              <a:gd name="T12" fmla="*/ 2147483647 w 408"/>
              <a:gd name="T13" fmla="*/ 2147483647 h 399"/>
              <a:gd name="T14" fmla="*/ 2147483647 w 408"/>
              <a:gd name="T15" fmla="*/ 2147483647 h 399"/>
              <a:gd name="T16" fmla="*/ 2147483647 w 408"/>
              <a:gd name="T17" fmla="*/ 2147483647 h 399"/>
              <a:gd name="T18" fmla="*/ 2147483647 w 408"/>
              <a:gd name="T19" fmla="*/ 2147483647 h 399"/>
              <a:gd name="T20" fmla="*/ 2147483647 w 408"/>
              <a:gd name="T21" fmla="*/ 2147483647 h 399"/>
              <a:gd name="T22" fmla="*/ 2147483647 w 408"/>
              <a:gd name="T23" fmla="*/ 2147483647 h 399"/>
              <a:gd name="T24" fmla="*/ 2147483647 w 408"/>
              <a:gd name="T25" fmla="*/ 2147483647 h 399"/>
              <a:gd name="T26" fmla="*/ 2147483647 w 408"/>
              <a:gd name="T27" fmla="*/ 2147483647 h 399"/>
              <a:gd name="T28" fmla="*/ 2147483647 w 408"/>
              <a:gd name="T29" fmla="*/ 2147483647 h 399"/>
              <a:gd name="T30" fmla="*/ 2147483647 w 408"/>
              <a:gd name="T31" fmla="*/ 0 h 399"/>
              <a:gd name="T32" fmla="*/ 2147483647 w 408"/>
              <a:gd name="T33" fmla="*/ 2147483647 h 399"/>
              <a:gd name="T34" fmla="*/ 2147483647 w 408"/>
              <a:gd name="T35" fmla="*/ 2147483647 h 399"/>
              <a:gd name="T36" fmla="*/ 2147483647 w 408"/>
              <a:gd name="T37" fmla="*/ 2147483647 h 399"/>
              <a:gd name="T38" fmla="*/ 2147483647 w 408"/>
              <a:gd name="T39" fmla="*/ 2147483647 h 399"/>
              <a:gd name="T40" fmla="*/ 2147483647 w 408"/>
              <a:gd name="T41" fmla="*/ 2147483647 h 399"/>
              <a:gd name="T42" fmla="*/ 2147483647 w 408"/>
              <a:gd name="T43" fmla="*/ 2147483647 h 399"/>
              <a:gd name="T44" fmla="*/ 2147483647 w 408"/>
              <a:gd name="T45" fmla="*/ 2147483647 h 399"/>
              <a:gd name="T46" fmla="*/ 2147483647 w 408"/>
              <a:gd name="T47" fmla="*/ 2147483647 h 399"/>
              <a:gd name="T48" fmla="*/ 2147483647 w 408"/>
              <a:gd name="T49" fmla="*/ 2147483647 h 399"/>
              <a:gd name="T50" fmla="*/ 2147483647 w 408"/>
              <a:gd name="T51" fmla="*/ 2147483647 h 399"/>
              <a:gd name="T52" fmla="*/ 2147483647 w 408"/>
              <a:gd name="T53" fmla="*/ 2147483647 h 399"/>
              <a:gd name="T54" fmla="*/ 2147483647 w 408"/>
              <a:gd name="T55" fmla="*/ 2147483647 h 399"/>
              <a:gd name="T56" fmla="*/ 2147483647 w 408"/>
              <a:gd name="T57" fmla="*/ 2147483647 h 399"/>
              <a:gd name="T58" fmla="*/ 2147483647 w 408"/>
              <a:gd name="T59" fmla="*/ 2147483647 h 399"/>
              <a:gd name="T60" fmla="*/ 2147483647 w 408"/>
              <a:gd name="T61" fmla="*/ 2147483647 h 399"/>
              <a:gd name="T62" fmla="*/ 2147483647 w 408"/>
              <a:gd name="T63" fmla="*/ 2147483647 h 399"/>
              <a:gd name="T64" fmla="*/ 2147483647 w 408"/>
              <a:gd name="T65" fmla="*/ 2147483647 h 399"/>
              <a:gd name="T66" fmla="*/ 2147483647 w 408"/>
              <a:gd name="T67" fmla="*/ 2147483647 h 399"/>
              <a:gd name="T68" fmla="*/ 2147483647 w 408"/>
              <a:gd name="T69" fmla="*/ 2147483647 h 399"/>
              <a:gd name="T70" fmla="*/ 2147483647 w 408"/>
              <a:gd name="T71" fmla="*/ 2147483647 h 399"/>
              <a:gd name="T72" fmla="*/ 2147483647 w 408"/>
              <a:gd name="T73" fmla="*/ 2147483647 h 399"/>
              <a:gd name="T74" fmla="*/ 2147483647 w 408"/>
              <a:gd name="T75" fmla="*/ 2147483647 h 399"/>
              <a:gd name="T76" fmla="*/ 2147483647 w 408"/>
              <a:gd name="T77" fmla="*/ 2147483647 h 399"/>
              <a:gd name="T78" fmla="*/ 2147483647 w 408"/>
              <a:gd name="T79" fmla="*/ 2147483647 h 399"/>
              <a:gd name="T80" fmla="*/ 2147483647 w 408"/>
              <a:gd name="T81" fmla="*/ 2147483647 h 399"/>
              <a:gd name="T82" fmla="*/ 2147483647 w 408"/>
              <a:gd name="T83" fmla="*/ 2147483647 h 399"/>
              <a:gd name="T84" fmla="*/ 2147483647 w 408"/>
              <a:gd name="T85" fmla="*/ 2147483647 h 39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08" h="399">
                <a:moveTo>
                  <a:pt x="396" y="207"/>
                </a:moveTo>
                <a:cubicBezTo>
                  <a:pt x="376" y="202"/>
                  <a:pt x="376" y="202"/>
                  <a:pt x="376" y="202"/>
                </a:cubicBezTo>
                <a:cubicBezTo>
                  <a:pt x="376" y="200"/>
                  <a:pt x="376" y="198"/>
                  <a:pt x="376" y="196"/>
                </a:cubicBezTo>
                <a:cubicBezTo>
                  <a:pt x="376" y="180"/>
                  <a:pt x="373" y="164"/>
                  <a:pt x="369" y="148"/>
                </a:cubicBezTo>
                <a:cubicBezTo>
                  <a:pt x="385" y="143"/>
                  <a:pt x="385" y="143"/>
                  <a:pt x="385" y="143"/>
                </a:cubicBezTo>
                <a:cubicBezTo>
                  <a:pt x="391" y="140"/>
                  <a:pt x="395" y="133"/>
                  <a:pt x="392" y="12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3" y="103"/>
                  <a:pt x="376" y="99"/>
                  <a:pt x="370" y="102"/>
                </a:cubicBezTo>
                <a:cubicBezTo>
                  <a:pt x="351" y="108"/>
                  <a:pt x="351" y="108"/>
                  <a:pt x="351" y="108"/>
                </a:cubicBezTo>
                <a:cubicBezTo>
                  <a:pt x="350" y="105"/>
                  <a:pt x="348" y="102"/>
                  <a:pt x="346" y="100"/>
                </a:cubicBezTo>
                <a:cubicBezTo>
                  <a:pt x="343" y="96"/>
                  <a:pt x="338" y="95"/>
                  <a:pt x="335" y="98"/>
                </a:cubicBezTo>
                <a:cubicBezTo>
                  <a:pt x="331" y="100"/>
                  <a:pt x="330" y="105"/>
                  <a:pt x="333" y="109"/>
                </a:cubicBezTo>
                <a:cubicBezTo>
                  <a:pt x="350" y="134"/>
                  <a:pt x="360" y="164"/>
                  <a:pt x="360" y="196"/>
                </a:cubicBezTo>
                <a:cubicBezTo>
                  <a:pt x="360" y="201"/>
                  <a:pt x="360" y="206"/>
                  <a:pt x="359" y="211"/>
                </a:cubicBezTo>
                <a:cubicBezTo>
                  <a:pt x="352" y="292"/>
                  <a:pt x="284" y="353"/>
                  <a:pt x="204" y="353"/>
                </a:cubicBezTo>
                <a:cubicBezTo>
                  <a:pt x="199" y="353"/>
                  <a:pt x="194" y="352"/>
                  <a:pt x="190" y="352"/>
                </a:cubicBezTo>
                <a:cubicBezTo>
                  <a:pt x="109" y="345"/>
                  <a:pt x="48" y="277"/>
                  <a:pt x="48" y="197"/>
                </a:cubicBezTo>
                <a:cubicBezTo>
                  <a:pt x="48" y="192"/>
                  <a:pt x="48" y="187"/>
                  <a:pt x="48" y="182"/>
                </a:cubicBezTo>
                <a:cubicBezTo>
                  <a:pt x="56" y="101"/>
                  <a:pt x="124" y="41"/>
                  <a:pt x="204" y="41"/>
                </a:cubicBezTo>
                <a:cubicBezTo>
                  <a:pt x="208" y="41"/>
                  <a:pt x="213" y="41"/>
                  <a:pt x="218" y="41"/>
                </a:cubicBezTo>
                <a:cubicBezTo>
                  <a:pt x="255" y="45"/>
                  <a:pt x="288" y="61"/>
                  <a:pt x="313" y="86"/>
                </a:cubicBezTo>
                <a:cubicBezTo>
                  <a:pt x="316" y="89"/>
                  <a:pt x="322" y="89"/>
                  <a:pt x="325" y="85"/>
                </a:cubicBezTo>
                <a:cubicBezTo>
                  <a:pt x="328" y="82"/>
                  <a:pt x="328" y="77"/>
                  <a:pt x="325" y="74"/>
                </a:cubicBezTo>
                <a:cubicBezTo>
                  <a:pt x="322" y="71"/>
                  <a:pt x="319" y="69"/>
                  <a:pt x="316" y="66"/>
                </a:cubicBezTo>
                <a:cubicBezTo>
                  <a:pt x="325" y="52"/>
                  <a:pt x="325" y="52"/>
                  <a:pt x="325" y="52"/>
                </a:cubicBezTo>
                <a:cubicBezTo>
                  <a:pt x="329" y="46"/>
                  <a:pt x="327" y="38"/>
                  <a:pt x="321" y="35"/>
                </a:cubicBezTo>
                <a:cubicBezTo>
                  <a:pt x="306" y="25"/>
                  <a:pt x="306" y="25"/>
                  <a:pt x="306" y="25"/>
                </a:cubicBezTo>
                <a:cubicBezTo>
                  <a:pt x="300" y="21"/>
                  <a:pt x="292" y="23"/>
                  <a:pt x="288" y="29"/>
                </a:cubicBezTo>
                <a:cubicBezTo>
                  <a:pt x="280" y="42"/>
                  <a:pt x="280" y="42"/>
                  <a:pt x="280" y="42"/>
                </a:cubicBezTo>
                <a:cubicBezTo>
                  <a:pt x="263" y="34"/>
                  <a:pt x="245" y="28"/>
                  <a:pt x="225" y="26"/>
                </a:cubicBezTo>
                <a:cubicBezTo>
                  <a:pt x="225" y="12"/>
                  <a:pt x="225" y="12"/>
                  <a:pt x="225" y="12"/>
                </a:cubicBezTo>
                <a:cubicBezTo>
                  <a:pt x="225" y="5"/>
                  <a:pt x="219" y="0"/>
                  <a:pt x="212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87" y="0"/>
                  <a:pt x="181" y="5"/>
                  <a:pt x="181" y="12"/>
                </a:cubicBezTo>
                <a:cubicBezTo>
                  <a:pt x="181" y="26"/>
                  <a:pt x="181" y="26"/>
                  <a:pt x="181" y="26"/>
                </a:cubicBezTo>
                <a:cubicBezTo>
                  <a:pt x="163" y="28"/>
                  <a:pt x="144" y="34"/>
                  <a:pt x="128" y="42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16" y="23"/>
                  <a:pt x="108" y="21"/>
                  <a:pt x="102" y="25"/>
                </a:cubicBezTo>
                <a:cubicBezTo>
                  <a:pt x="87" y="35"/>
                  <a:pt x="87" y="35"/>
                  <a:pt x="87" y="35"/>
                </a:cubicBezTo>
                <a:cubicBezTo>
                  <a:pt x="81" y="38"/>
                  <a:pt x="79" y="46"/>
                  <a:pt x="83" y="52"/>
                </a:cubicBezTo>
                <a:cubicBezTo>
                  <a:pt x="91" y="66"/>
                  <a:pt x="91" y="66"/>
                  <a:pt x="91" y="66"/>
                </a:cubicBezTo>
                <a:cubicBezTo>
                  <a:pt x="78" y="78"/>
                  <a:pt x="66" y="92"/>
                  <a:pt x="56" y="108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1" y="99"/>
                  <a:pt x="24" y="103"/>
                  <a:pt x="22" y="109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13" y="133"/>
                  <a:pt x="17" y="140"/>
                  <a:pt x="23" y="143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6" y="159"/>
                  <a:pt x="34" y="170"/>
                  <a:pt x="32" y="181"/>
                </a:cubicBezTo>
                <a:cubicBezTo>
                  <a:pt x="32" y="186"/>
                  <a:pt x="32" y="192"/>
                  <a:pt x="32" y="197"/>
                </a:cubicBezTo>
                <a:cubicBezTo>
                  <a:pt x="32" y="199"/>
                  <a:pt x="32" y="200"/>
                  <a:pt x="32" y="202"/>
                </a:cubicBezTo>
                <a:cubicBezTo>
                  <a:pt x="11" y="207"/>
                  <a:pt x="11" y="207"/>
                  <a:pt x="11" y="207"/>
                </a:cubicBezTo>
                <a:cubicBezTo>
                  <a:pt x="4" y="208"/>
                  <a:pt x="0" y="215"/>
                  <a:pt x="1" y="222"/>
                </a:cubicBezTo>
                <a:cubicBezTo>
                  <a:pt x="5" y="240"/>
                  <a:pt x="5" y="240"/>
                  <a:pt x="5" y="240"/>
                </a:cubicBezTo>
                <a:cubicBezTo>
                  <a:pt x="7" y="247"/>
                  <a:pt x="13" y="251"/>
                  <a:pt x="20" y="250"/>
                </a:cubicBezTo>
                <a:cubicBezTo>
                  <a:pt x="39" y="245"/>
                  <a:pt x="39" y="245"/>
                  <a:pt x="39" y="245"/>
                </a:cubicBezTo>
                <a:cubicBezTo>
                  <a:pt x="44" y="263"/>
                  <a:pt x="52" y="279"/>
                  <a:pt x="62" y="294"/>
                </a:cubicBezTo>
                <a:cubicBezTo>
                  <a:pt x="45" y="310"/>
                  <a:pt x="45" y="310"/>
                  <a:pt x="45" y="310"/>
                </a:cubicBezTo>
                <a:cubicBezTo>
                  <a:pt x="40" y="315"/>
                  <a:pt x="40" y="323"/>
                  <a:pt x="45" y="328"/>
                </a:cubicBezTo>
                <a:cubicBezTo>
                  <a:pt x="58" y="341"/>
                  <a:pt x="58" y="341"/>
                  <a:pt x="58" y="341"/>
                </a:cubicBezTo>
                <a:cubicBezTo>
                  <a:pt x="63" y="346"/>
                  <a:pt x="71" y="346"/>
                  <a:pt x="76" y="341"/>
                </a:cubicBezTo>
                <a:cubicBezTo>
                  <a:pt x="91" y="326"/>
                  <a:pt x="91" y="326"/>
                  <a:pt x="91" y="326"/>
                </a:cubicBezTo>
                <a:cubicBezTo>
                  <a:pt x="104" y="338"/>
                  <a:pt x="119" y="347"/>
                  <a:pt x="136" y="354"/>
                </a:cubicBezTo>
                <a:cubicBezTo>
                  <a:pt x="129" y="378"/>
                  <a:pt x="129" y="378"/>
                  <a:pt x="129" y="378"/>
                </a:cubicBezTo>
                <a:cubicBezTo>
                  <a:pt x="128" y="385"/>
                  <a:pt x="132" y="391"/>
                  <a:pt x="139" y="393"/>
                </a:cubicBezTo>
                <a:cubicBezTo>
                  <a:pt x="156" y="398"/>
                  <a:pt x="156" y="398"/>
                  <a:pt x="156" y="398"/>
                </a:cubicBezTo>
                <a:cubicBezTo>
                  <a:pt x="163" y="399"/>
                  <a:pt x="170" y="395"/>
                  <a:pt x="172" y="388"/>
                </a:cubicBezTo>
                <a:cubicBezTo>
                  <a:pt x="177" y="366"/>
                  <a:pt x="177" y="366"/>
                  <a:pt x="177" y="366"/>
                </a:cubicBezTo>
                <a:cubicBezTo>
                  <a:pt x="181" y="367"/>
                  <a:pt x="185" y="368"/>
                  <a:pt x="188" y="368"/>
                </a:cubicBezTo>
                <a:cubicBezTo>
                  <a:pt x="194" y="368"/>
                  <a:pt x="199" y="369"/>
                  <a:pt x="204" y="369"/>
                </a:cubicBezTo>
                <a:cubicBezTo>
                  <a:pt x="213" y="369"/>
                  <a:pt x="222" y="368"/>
                  <a:pt x="230" y="366"/>
                </a:cubicBezTo>
                <a:cubicBezTo>
                  <a:pt x="236" y="388"/>
                  <a:pt x="236" y="388"/>
                  <a:pt x="236" y="388"/>
                </a:cubicBezTo>
                <a:cubicBezTo>
                  <a:pt x="238" y="395"/>
                  <a:pt x="244" y="399"/>
                  <a:pt x="251" y="398"/>
                </a:cubicBezTo>
                <a:cubicBezTo>
                  <a:pt x="269" y="393"/>
                  <a:pt x="269" y="393"/>
                  <a:pt x="269" y="393"/>
                </a:cubicBezTo>
                <a:cubicBezTo>
                  <a:pt x="276" y="391"/>
                  <a:pt x="280" y="385"/>
                  <a:pt x="278" y="378"/>
                </a:cubicBezTo>
                <a:cubicBezTo>
                  <a:pt x="272" y="354"/>
                  <a:pt x="272" y="354"/>
                  <a:pt x="272" y="354"/>
                </a:cubicBezTo>
                <a:cubicBezTo>
                  <a:pt x="288" y="347"/>
                  <a:pt x="303" y="338"/>
                  <a:pt x="317" y="326"/>
                </a:cubicBezTo>
                <a:cubicBezTo>
                  <a:pt x="332" y="341"/>
                  <a:pt x="332" y="341"/>
                  <a:pt x="332" y="341"/>
                </a:cubicBezTo>
                <a:cubicBezTo>
                  <a:pt x="337" y="346"/>
                  <a:pt x="345" y="346"/>
                  <a:pt x="350" y="341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368" y="323"/>
                  <a:pt x="367" y="315"/>
                  <a:pt x="362" y="310"/>
                </a:cubicBezTo>
                <a:cubicBezTo>
                  <a:pt x="346" y="294"/>
                  <a:pt x="346" y="294"/>
                  <a:pt x="346" y="294"/>
                </a:cubicBezTo>
                <a:cubicBezTo>
                  <a:pt x="356" y="279"/>
                  <a:pt x="364" y="263"/>
                  <a:pt x="369" y="245"/>
                </a:cubicBezTo>
                <a:cubicBezTo>
                  <a:pt x="387" y="250"/>
                  <a:pt x="387" y="250"/>
                  <a:pt x="387" y="250"/>
                </a:cubicBezTo>
                <a:cubicBezTo>
                  <a:pt x="394" y="251"/>
                  <a:pt x="401" y="247"/>
                  <a:pt x="402" y="240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08" y="215"/>
                  <a:pt x="403" y="208"/>
                  <a:pt x="396" y="207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" name="Straight Connector 101"/>
          <p:cNvCxnSpPr/>
          <p:nvPr/>
        </p:nvCxnSpPr>
        <p:spPr bwMode="auto">
          <a:xfrm flipV="1">
            <a:off x="1359281" y="5899421"/>
            <a:ext cx="3100150" cy="22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E32119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12" name="Freeform 111"/>
          <p:cNvSpPr/>
          <p:nvPr/>
        </p:nvSpPr>
        <p:spPr bwMode="auto">
          <a:xfrm>
            <a:off x="4456444" y="5858067"/>
            <a:ext cx="3336053" cy="426104"/>
          </a:xfrm>
          <a:custGeom>
            <a:avLst/>
            <a:gdLst>
              <a:gd name="connsiteX0" fmla="*/ 0 w 3336053"/>
              <a:gd name="connsiteY0" fmla="*/ 35291 h 426104"/>
              <a:gd name="connsiteX1" fmla="*/ 1346479 w 3336053"/>
              <a:gd name="connsiteY1" fmla="*/ 35291 h 426104"/>
              <a:gd name="connsiteX2" fmla="*/ 1989574 w 3336053"/>
              <a:gd name="connsiteY2" fmla="*/ 402056 h 426104"/>
              <a:gd name="connsiteX3" fmla="*/ 3285811 w 3336053"/>
              <a:gd name="connsiteY3" fmla="*/ 392008 h 426104"/>
              <a:gd name="connsiteX4" fmla="*/ 3285811 w 3336053"/>
              <a:gd name="connsiteY4" fmla="*/ 392008 h 426104"/>
              <a:gd name="connsiteX5" fmla="*/ 3336053 w 3336053"/>
              <a:gd name="connsiteY5" fmla="*/ 392008 h 42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6053" h="426104">
                <a:moveTo>
                  <a:pt x="0" y="35291"/>
                </a:moveTo>
                <a:cubicBezTo>
                  <a:pt x="507441" y="4727"/>
                  <a:pt x="1014883" y="-25836"/>
                  <a:pt x="1346479" y="35291"/>
                </a:cubicBezTo>
                <a:cubicBezTo>
                  <a:pt x="1678075" y="96418"/>
                  <a:pt x="1666352" y="342603"/>
                  <a:pt x="1989574" y="402056"/>
                </a:cubicBezTo>
                <a:cubicBezTo>
                  <a:pt x="2312796" y="461509"/>
                  <a:pt x="3285811" y="392008"/>
                  <a:pt x="3285811" y="392008"/>
                </a:cubicBezTo>
                <a:lnTo>
                  <a:pt x="3285811" y="392008"/>
                </a:lnTo>
                <a:lnTo>
                  <a:pt x="3336053" y="392008"/>
                </a:lnTo>
              </a:path>
            </a:pathLst>
          </a:custGeom>
          <a:noFill/>
          <a:ln w="31750" cap="flat" cmpd="sng" algn="ctr">
            <a:solidFill>
              <a:srgbClr val="E32119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6274853" y="4898571"/>
            <a:ext cx="1482474" cy="1316701"/>
          </a:xfrm>
          <a:custGeom>
            <a:avLst/>
            <a:gdLst>
              <a:gd name="connsiteX0" fmla="*/ 1482474 w 1482474"/>
              <a:gd name="connsiteY0" fmla="*/ 1245996 h 1316701"/>
              <a:gd name="connsiteX1" fmla="*/ 492712 w 1482474"/>
              <a:gd name="connsiteY1" fmla="*/ 1291214 h 1316701"/>
              <a:gd name="connsiteX2" fmla="*/ 35512 w 1482474"/>
              <a:gd name="connsiteY2" fmla="*/ 899328 h 1316701"/>
              <a:gd name="connsiteX3" fmla="*/ 115899 w 1482474"/>
              <a:gd name="connsiteY3" fmla="*/ 447152 h 1316701"/>
              <a:gd name="connsiteX4" fmla="*/ 794162 w 1482474"/>
              <a:gd name="connsiteY4" fmla="*/ 266282 h 1316701"/>
              <a:gd name="connsiteX5" fmla="*/ 975033 w 1482474"/>
              <a:gd name="connsiteY5" fmla="*/ 95460 h 1316701"/>
              <a:gd name="connsiteX6" fmla="*/ 1095613 w 1482474"/>
              <a:gd name="connsiteY6" fmla="*/ 30145 h 1316701"/>
              <a:gd name="connsiteX7" fmla="*/ 1477450 w 1482474"/>
              <a:gd name="connsiteY7" fmla="*/ 0 h 131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2474" h="1316701">
                <a:moveTo>
                  <a:pt x="1482474" y="1245996"/>
                </a:moveTo>
                <a:cubicBezTo>
                  <a:pt x="1108173" y="1297494"/>
                  <a:pt x="733872" y="1348992"/>
                  <a:pt x="492712" y="1291214"/>
                </a:cubicBezTo>
                <a:cubicBezTo>
                  <a:pt x="251552" y="1233436"/>
                  <a:pt x="98314" y="1040005"/>
                  <a:pt x="35512" y="899328"/>
                </a:cubicBezTo>
                <a:cubicBezTo>
                  <a:pt x="-27290" y="758651"/>
                  <a:pt x="-10543" y="552660"/>
                  <a:pt x="115899" y="447152"/>
                </a:cubicBezTo>
                <a:cubicBezTo>
                  <a:pt x="242341" y="341644"/>
                  <a:pt x="650973" y="324897"/>
                  <a:pt x="794162" y="266282"/>
                </a:cubicBezTo>
                <a:cubicBezTo>
                  <a:pt x="937351" y="207667"/>
                  <a:pt x="924791" y="134816"/>
                  <a:pt x="975033" y="95460"/>
                </a:cubicBezTo>
                <a:cubicBezTo>
                  <a:pt x="1025275" y="56104"/>
                  <a:pt x="1011877" y="46055"/>
                  <a:pt x="1095613" y="30145"/>
                </a:cubicBezTo>
                <a:cubicBezTo>
                  <a:pt x="1179349" y="14235"/>
                  <a:pt x="1328399" y="7117"/>
                  <a:pt x="1477450" y="0"/>
                </a:cubicBezTo>
              </a:path>
            </a:pathLst>
          </a:custGeom>
          <a:noFill/>
          <a:ln w="31750" cap="flat" cmpd="sng" algn="ctr">
            <a:solidFill>
              <a:srgbClr val="E32119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0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  <p:bldP spid="69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5" grpId="0"/>
      <p:bldP spid="86" grpId="0"/>
      <p:bldP spid="87" grpId="0"/>
      <p:bldP spid="89" grpId="0"/>
      <p:bldP spid="91" grpId="0"/>
      <p:bldP spid="95" grpId="0"/>
      <p:bldP spid="96" grpId="0"/>
      <p:bldP spid="98" grpId="0"/>
      <p:bldP spid="99" grpId="0"/>
      <p:bldP spid="100" grpId="0"/>
      <p:bldP spid="101" grpId="0" animBg="1"/>
      <p:bldP spid="112" grpId="0" animBg="1"/>
      <p:bldP spid="1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73063" y="241300"/>
            <a:ext cx="7826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ricsson Capital T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Ericsson Capital TT" pitchFamily="2" charset="0"/>
              </a:defRPr>
            </a:lvl9pPr>
          </a:lstStyle>
          <a:p>
            <a:r>
              <a:rPr lang="en-US" dirty="0" err="1" smtClean="0"/>
              <a:t>VhGW</a:t>
            </a:r>
            <a:r>
              <a:rPr lang="en-US" dirty="0" smtClean="0"/>
              <a:t> – Call Flow (</a:t>
            </a:r>
            <a:r>
              <a:rPr lang="ru-RU" dirty="0" smtClean="0"/>
              <a:t>3</a:t>
            </a:r>
            <a:r>
              <a:rPr lang="en-US" dirty="0" smtClean="0"/>
              <a:t>)</a:t>
            </a:r>
          </a:p>
          <a:p>
            <a:r>
              <a:rPr lang="ru-RU" sz="2600" dirty="0" smtClean="0"/>
              <a:t>Изменение сервисной цепочки</a:t>
            </a:r>
            <a:endParaRPr lang="en-US" sz="2600" dirty="0"/>
          </a:p>
        </p:txBody>
      </p:sp>
      <p:sp>
        <p:nvSpPr>
          <p:cNvPr id="4" name="Freeform 3"/>
          <p:cNvSpPr>
            <a:spLocks noChangeAspect="1" noEditPoints="1"/>
          </p:cNvSpPr>
          <p:nvPr/>
        </p:nvSpPr>
        <p:spPr bwMode="auto">
          <a:xfrm>
            <a:off x="373062" y="5094775"/>
            <a:ext cx="1899289" cy="1261130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562504" y="4710990"/>
            <a:ext cx="3449578" cy="1836114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754345" y="5015895"/>
            <a:ext cx="1065386" cy="1441613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8"/>
          <p:cNvSpPr>
            <a:spLocks noChangeAspect="1" noEditPoints="1"/>
          </p:cNvSpPr>
          <p:nvPr/>
        </p:nvSpPr>
        <p:spPr bwMode="gray">
          <a:xfrm>
            <a:off x="1292347" y="1241874"/>
            <a:ext cx="632010" cy="460823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rgbClr val="000000"/>
          </a:solidFill>
          <a:ln w="9525" cap="flat" cmpd="sng" algn="ctr">
            <a:solidFill>
              <a:srgbClr val="B1B3B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119"/>
          <p:cNvGrpSpPr>
            <a:grpSpLocks noChangeAspect="1"/>
          </p:cNvGrpSpPr>
          <p:nvPr/>
        </p:nvGrpSpPr>
        <p:grpSpPr bwMode="auto">
          <a:xfrm>
            <a:off x="2441928" y="1269488"/>
            <a:ext cx="602997" cy="868292"/>
            <a:chOff x="1275" y="860"/>
            <a:chExt cx="966" cy="1391"/>
          </a:xfrm>
        </p:grpSpPr>
        <p:grpSp>
          <p:nvGrpSpPr>
            <p:cNvPr id="9" name="Group 120"/>
            <p:cNvGrpSpPr>
              <a:grpSpLocks noChangeAspect="1"/>
            </p:cNvGrpSpPr>
            <p:nvPr/>
          </p:nvGrpSpPr>
          <p:grpSpPr bwMode="auto">
            <a:xfrm>
              <a:off x="1275" y="860"/>
              <a:ext cx="966" cy="1391"/>
              <a:chOff x="1275" y="860"/>
              <a:chExt cx="966" cy="1391"/>
            </a:xfrm>
          </p:grpSpPr>
          <p:sp>
            <p:nvSpPr>
              <p:cNvPr id="11" name="AutoShape 121"/>
              <p:cNvSpPr>
                <a:spLocks noChangeAspect="1" noChangeArrowheads="1"/>
              </p:cNvSpPr>
              <p:nvPr/>
            </p:nvSpPr>
            <p:spPr bwMode="auto">
              <a:xfrm>
                <a:off x="1294" y="879"/>
                <a:ext cx="929" cy="1353"/>
              </a:xfrm>
              <a:prstGeom prst="roundRect">
                <a:avLst>
                  <a:gd name="adj" fmla="val 7889"/>
                </a:avLst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rIns="0" anchor="ctr"/>
              <a:lstStyle/>
              <a:p>
                <a:pPr>
                  <a:spcBef>
                    <a:spcPct val="50000"/>
                  </a:spcBef>
                  <a:defRPr/>
                </a:pPr>
                <a:endParaRPr lang="sv-SE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Freeform 122"/>
              <p:cNvSpPr>
                <a:spLocks noChangeAspect="1" noEditPoints="1"/>
              </p:cNvSpPr>
              <p:nvPr/>
            </p:nvSpPr>
            <p:spPr bwMode="auto">
              <a:xfrm>
                <a:off x="1275" y="860"/>
                <a:ext cx="966" cy="1391"/>
              </a:xfrm>
              <a:custGeom>
                <a:avLst/>
                <a:gdLst>
                  <a:gd name="T0" fmla="*/ 71012 w 409"/>
                  <a:gd name="T1" fmla="*/ 6898 h 589"/>
                  <a:gd name="T2" fmla="*/ 0 w 409"/>
                  <a:gd name="T3" fmla="*/ 6898 h 589"/>
                  <a:gd name="T4" fmla="*/ 64096 w 409"/>
                  <a:gd name="T5" fmla="*/ 102188 h 589"/>
                  <a:gd name="T6" fmla="*/ 69606 w 409"/>
                  <a:gd name="T7" fmla="*/ 14394 h 589"/>
                  <a:gd name="T8" fmla="*/ 64096 w 409"/>
                  <a:gd name="T9" fmla="*/ 99377 h 589"/>
                  <a:gd name="T10" fmla="*/ 2806 w 409"/>
                  <a:gd name="T11" fmla="*/ 6898 h 589"/>
                  <a:gd name="T12" fmla="*/ 68206 w 409"/>
                  <a:gd name="T13" fmla="*/ 6898 h 589"/>
                  <a:gd name="T14" fmla="*/ 25732 w 409"/>
                  <a:gd name="T15" fmla="*/ 29676 h 589"/>
                  <a:gd name="T16" fmla="*/ 46680 w 409"/>
                  <a:gd name="T17" fmla="*/ 27780 h 589"/>
                  <a:gd name="T18" fmla="*/ 34384 w 409"/>
                  <a:gd name="T19" fmla="*/ 7999 h 589"/>
                  <a:gd name="T20" fmla="*/ 25732 w 409"/>
                  <a:gd name="T21" fmla="*/ 29676 h 589"/>
                  <a:gd name="T22" fmla="*/ 27948 w 409"/>
                  <a:gd name="T23" fmla="*/ 26871 h 589"/>
                  <a:gd name="T24" fmla="*/ 54679 w 409"/>
                  <a:gd name="T25" fmla="*/ 58115 h 589"/>
                  <a:gd name="T26" fmla="*/ 61082 w 409"/>
                  <a:gd name="T27" fmla="*/ 52225 h 589"/>
                  <a:gd name="T28" fmla="*/ 61307 w 409"/>
                  <a:gd name="T29" fmla="*/ 51857 h 589"/>
                  <a:gd name="T30" fmla="*/ 61463 w 409"/>
                  <a:gd name="T31" fmla="*/ 51356 h 589"/>
                  <a:gd name="T32" fmla="*/ 61463 w 409"/>
                  <a:gd name="T33" fmla="*/ 50988 h 589"/>
                  <a:gd name="T34" fmla="*/ 61307 w 409"/>
                  <a:gd name="T35" fmla="*/ 50697 h 589"/>
                  <a:gd name="T36" fmla="*/ 55572 w 409"/>
                  <a:gd name="T37" fmla="*/ 44954 h 589"/>
                  <a:gd name="T38" fmla="*/ 56732 w 409"/>
                  <a:gd name="T39" fmla="*/ 49960 h 589"/>
                  <a:gd name="T40" fmla="*/ 25732 w 409"/>
                  <a:gd name="T41" fmla="*/ 52749 h 589"/>
                  <a:gd name="T42" fmla="*/ 53647 w 409"/>
                  <a:gd name="T43" fmla="*/ 57730 h 589"/>
                  <a:gd name="T44" fmla="*/ 61463 w 409"/>
                  <a:gd name="T45" fmla="*/ 35705 h 589"/>
                  <a:gd name="T46" fmla="*/ 61307 w 409"/>
                  <a:gd name="T47" fmla="*/ 35406 h 589"/>
                  <a:gd name="T48" fmla="*/ 53647 w 409"/>
                  <a:gd name="T49" fmla="*/ 29832 h 589"/>
                  <a:gd name="T50" fmla="*/ 25732 w 409"/>
                  <a:gd name="T51" fmla="*/ 34903 h 589"/>
                  <a:gd name="T52" fmla="*/ 56732 w 409"/>
                  <a:gd name="T53" fmla="*/ 37602 h 589"/>
                  <a:gd name="T54" fmla="*/ 53647 w 409"/>
                  <a:gd name="T55" fmla="*/ 42516 h 589"/>
                  <a:gd name="T56" fmla="*/ 61082 w 409"/>
                  <a:gd name="T57" fmla="*/ 37106 h 589"/>
                  <a:gd name="T58" fmla="*/ 61307 w 409"/>
                  <a:gd name="T59" fmla="*/ 36799 h 589"/>
                  <a:gd name="T60" fmla="*/ 61463 w 409"/>
                  <a:gd name="T61" fmla="*/ 36303 h 589"/>
                  <a:gd name="T62" fmla="*/ 46892 w 409"/>
                  <a:gd name="T63" fmla="*/ 58979 h 589"/>
                  <a:gd name="T64" fmla="*/ 17338 w 409"/>
                  <a:gd name="T65" fmla="*/ 54502 h 589"/>
                  <a:gd name="T66" fmla="*/ 10080 w 409"/>
                  <a:gd name="T67" fmla="*/ 57954 h 589"/>
                  <a:gd name="T68" fmla="*/ 9712 w 409"/>
                  <a:gd name="T69" fmla="*/ 58483 h 589"/>
                  <a:gd name="T70" fmla="*/ 9712 w 409"/>
                  <a:gd name="T71" fmla="*/ 58852 h 589"/>
                  <a:gd name="T72" fmla="*/ 9712 w 409"/>
                  <a:gd name="T73" fmla="*/ 59126 h 589"/>
                  <a:gd name="T74" fmla="*/ 9917 w 409"/>
                  <a:gd name="T75" fmla="*/ 59511 h 589"/>
                  <a:gd name="T76" fmla="*/ 10080 w 409"/>
                  <a:gd name="T77" fmla="*/ 59877 h 589"/>
                  <a:gd name="T78" fmla="*/ 17338 w 409"/>
                  <a:gd name="T79" fmla="*/ 65382 h 589"/>
                  <a:gd name="T80" fmla="*/ 45492 w 409"/>
                  <a:gd name="T81" fmla="*/ 60380 h 589"/>
                  <a:gd name="T82" fmla="*/ 15430 w 409"/>
                  <a:gd name="T83" fmla="*/ 37328 h 589"/>
                  <a:gd name="T84" fmla="*/ 9917 w 409"/>
                  <a:gd name="T85" fmla="*/ 43045 h 589"/>
                  <a:gd name="T86" fmla="*/ 9712 w 409"/>
                  <a:gd name="T87" fmla="*/ 43548 h 589"/>
                  <a:gd name="T88" fmla="*/ 9712 w 409"/>
                  <a:gd name="T89" fmla="*/ 43860 h 589"/>
                  <a:gd name="T90" fmla="*/ 9712 w 409"/>
                  <a:gd name="T91" fmla="*/ 44229 h 589"/>
                  <a:gd name="T92" fmla="*/ 10080 w 409"/>
                  <a:gd name="T93" fmla="*/ 44729 h 589"/>
                  <a:gd name="T94" fmla="*/ 17338 w 409"/>
                  <a:gd name="T95" fmla="*/ 50168 h 589"/>
                  <a:gd name="T96" fmla="*/ 14414 w 409"/>
                  <a:gd name="T97" fmla="*/ 45098 h 589"/>
                  <a:gd name="T98" fmla="*/ 45492 w 409"/>
                  <a:gd name="T99" fmla="*/ 42309 h 589"/>
                  <a:gd name="T100" fmla="*/ 17338 w 409"/>
                  <a:gd name="T101" fmla="*/ 37328 h 5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409" h="589">
                    <a:moveTo>
                      <a:pt x="401" y="67"/>
                    </a:moveTo>
                    <a:cubicBezTo>
                      <a:pt x="406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2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2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6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3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7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7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3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148" y="171"/>
                    </a:moveTo>
                    <a:cubicBezTo>
                      <a:pt x="262" y="171"/>
                      <a:pt x="262" y="171"/>
                      <a:pt x="262" y="171"/>
                    </a:cubicBezTo>
                    <a:cubicBezTo>
                      <a:pt x="265" y="171"/>
                      <a:pt x="267" y="170"/>
                      <a:pt x="269" y="167"/>
                    </a:cubicBezTo>
                    <a:cubicBezTo>
                      <a:pt x="270" y="165"/>
                      <a:pt x="270" y="162"/>
                      <a:pt x="269" y="160"/>
                    </a:cubicBezTo>
                    <a:cubicBezTo>
                      <a:pt x="212" y="46"/>
                      <a:pt x="212" y="46"/>
                      <a:pt x="212" y="46"/>
                    </a:cubicBezTo>
                    <a:cubicBezTo>
                      <a:pt x="211" y="43"/>
                      <a:pt x="208" y="41"/>
                      <a:pt x="205" y="41"/>
                    </a:cubicBezTo>
                    <a:cubicBezTo>
                      <a:pt x="202" y="41"/>
                      <a:pt x="199" y="43"/>
                      <a:pt x="198" y="46"/>
                    </a:cubicBezTo>
                    <a:cubicBezTo>
                      <a:pt x="141" y="160"/>
                      <a:pt x="141" y="160"/>
                      <a:pt x="141" y="160"/>
                    </a:cubicBezTo>
                    <a:cubicBezTo>
                      <a:pt x="139" y="162"/>
                      <a:pt x="140" y="165"/>
                      <a:pt x="141" y="167"/>
                    </a:cubicBezTo>
                    <a:cubicBezTo>
                      <a:pt x="142" y="170"/>
                      <a:pt x="145" y="171"/>
                      <a:pt x="148" y="171"/>
                    </a:cubicBezTo>
                    <a:close/>
                    <a:moveTo>
                      <a:pt x="205" y="67"/>
                    </a:moveTo>
                    <a:cubicBezTo>
                      <a:pt x="249" y="155"/>
                      <a:pt x="249" y="155"/>
                      <a:pt x="249" y="155"/>
                    </a:cubicBezTo>
                    <a:cubicBezTo>
                      <a:pt x="161" y="155"/>
                      <a:pt x="161" y="155"/>
                      <a:pt x="161" y="155"/>
                    </a:cubicBezTo>
                    <a:lnTo>
                      <a:pt x="205" y="67"/>
                    </a:lnTo>
                    <a:close/>
                    <a:moveTo>
                      <a:pt x="309" y="333"/>
                    </a:moveTo>
                    <a:cubicBezTo>
                      <a:pt x="311" y="334"/>
                      <a:pt x="313" y="335"/>
                      <a:pt x="315" y="335"/>
                    </a:cubicBezTo>
                    <a:cubicBezTo>
                      <a:pt x="317" y="335"/>
                      <a:pt x="319" y="334"/>
                      <a:pt x="320" y="333"/>
                    </a:cubicBezTo>
                    <a:cubicBezTo>
                      <a:pt x="352" y="302"/>
                      <a:pt x="352" y="302"/>
                      <a:pt x="352" y="302"/>
                    </a:cubicBezTo>
                    <a:cubicBezTo>
                      <a:pt x="352" y="302"/>
                      <a:pt x="352" y="301"/>
                      <a:pt x="352" y="301"/>
                    </a:cubicBezTo>
                    <a:cubicBezTo>
                      <a:pt x="352" y="301"/>
                      <a:pt x="352" y="301"/>
                      <a:pt x="353" y="300"/>
                    </a:cubicBezTo>
                    <a:cubicBezTo>
                      <a:pt x="353" y="300"/>
                      <a:pt x="353" y="300"/>
                      <a:pt x="353" y="300"/>
                    </a:cubicBezTo>
                    <a:cubicBezTo>
                      <a:pt x="353" y="300"/>
                      <a:pt x="353" y="299"/>
                      <a:pt x="353" y="299"/>
                    </a:cubicBezTo>
                    <a:cubicBezTo>
                      <a:pt x="354" y="299"/>
                      <a:pt x="354" y="298"/>
                      <a:pt x="354" y="298"/>
                    </a:cubicBezTo>
                    <a:cubicBezTo>
                      <a:pt x="354" y="298"/>
                      <a:pt x="354" y="298"/>
                      <a:pt x="354" y="297"/>
                    </a:cubicBezTo>
                    <a:cubicBezTo>
                      <a:pt x="354" y="297"/>
                      <a:pt x="354" y="297"/>
                      <a:pt x="354" y="296"/>
                    </a:cubicBezTo>
                    <a:cubicBezTo>
                      <a:pt x="354" y="296"/>
                      <a:pt x="354" y="296"/>
                      <a:pt x="354" y="296"/>
                    </a:cubicBezTo>
                    <a:cubicBezTo>
                      <a:pt x="354" y="296"/>
                      <a:pt x="354" y="296"/>
                      <a:pt x="354" y="296"/>
                    </a:cubicBezTo>
                    <a:cubicBezTo>
                      <a:pt x="354" y="295"/>
                      <a:pt x="354" y="295"/>
                      <a:pt x="354" y="294"/>
                    </a:cubicBezTo>
                    <a:cubicBezTo>
                      <a:pt x="354" y="294"/>
                      <a:pt x="354" y="294"/>
                      <a:pt x="354" y="294"/>
                    </a:cubicBezTo>
                    <a:cubicBezTo>
                      <a:pt x="354" y="293"/>
                      <a:pt x="354" y="293"/>
                      <a:pt x="353" y="293"/>
                    </a:cubicBezTo>
                    <a:cubicBezTo>
                      <a:pt x="353" y="293"/>
                      <a:pt x="353" y="292"/>
                      <a:pt x="353" y="292"/>
                    </a:cubicBezTo>
                    <a:cubicBezTo>
                      <a:pt x="353" y="292"/>
                      <a:pt x="353" y="292"/>
                      <a:pt x="353" y="291"/>
                    </a:cubicBezTo>
                    <a:cubicBezTo>
                      <a:pt x="352" y="291"/>
                      <a:pt x="352" y="291"/>
                      <a:pt x="352" y="290"/>
                    </a:cubicBezTo>
                    <a:cubicBezTo>
                      <a:pt x="320" y="259"/>
                      <a:pt x="320" y="259"/>
                      <a:pt x="320" y="259"/>
                    </a:cubicBezTo>
                    <a:cubicBezTo>
                      <a:pt x="317" y="256"/>
                      <a:pt x="312" y="256"/>
                      <a:pt x="309" y="259"/>
                    </a:cubicBezTo>
                    <a:cubicBezTo>
                      <a:pt x="306" y="262"/>
                      <a:pt x="306" y="267"/>
                      <a:pt x="309" y="270"/>
                    </a:cubicBezTo>
                    <a:cubicBezTo>
                      <a:pt x="327" y="288"/>
                      <a:pt x="327" y="288"/>
                      <a:pt x="327" y="288"/>
                    </a:cubicBezTo>
                    <a:cubicBezTo>
                      <a:pt x="148" y="288"/>
                      <a:pt x="148" y="288"/>
                      <a:pt x="148" y="288"/>
                    </a:cubicBezTo>
                    <a:cubicBezTo>
                      <a:pt x="143" y="288"/>
                      <a:pt x="140" y="291"/>
                      <a:pt x="140" y="296"/>
                    </a:cubicBezTo>
                    <a:cubicBezTo>
                      <a:pt x="140" y="300"/>
                      <a:pt x="143" y="304"/>
                      <a:pt x="148" y="304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09" y="322"/>
                      <a:pt x="309" y="322"/>
                      <a:pt x="309" y="322"/>
                    </a:cubicBezTo>
                    <a:cubicBezTo>
                      <a:pt x="306" y="325"/>
                      <a:pt x="306" y="330"/>
                      <a:pt x="309" y="333"/>
                    </a:cubicBezTo>
                    <a:close/>
                    <a:moveTo>
                      <a:pt x="354" y="208"/>
                    </a:moveTo>
                    <a:cubicBezTo>
                      <a:pt x="354" y="208"/>
                      <a:pt x="354" y="207"/>
                      <a:pt x="354" y="207"/>
                    </a:cubicBezTo>
                    <a:cubicBezTo>
                      <a:pt x="354" y="207"/>
                      <a:pt x="354" y="206"/>
                      <a:pt x="354" y="206"/>
                    </a:cubicBezTo>
                    <a:cubicBezTo>
                      <a:pt x="354" y="206"/>
                      <a:pt x="354" y="206"/>
                      <a:pt x="353" y="205"/>
                    </a:cubicBezTo>
                    <a:cubicBezTo>
                      <a:pt x="353" y="205"/>
                      <a:pt x="353" y="205"/>
                      <a:pt x="353" y="204"/>
                    </a:cubicBezTo>
                    <a:cubicBezTo>
                      <a:pt x="353" y="204"/>
                      <a:pt x="353" y="204"/>
                      <a:pt x="353" y="204"/>
                    </a:cubicBezTo>
                    <a:cubicBezTo>
                      <a:pt x="352" y="204"/>
                      <a:pt x="352" y="203"/>
                      <a:pt x="352" y="203"/>
                    </a:cubicBezTo>
                    <a:cubicBezTo>
                      <a:pt x="320" y="172"/>
                      <a:pt x="320" y="172"/>
                      <a:pt x="320" y="172"/>
                    </a:cubicBezTo>
                    <a:cubicBezTo>
                      <a:pt x="317" y="168"/>
                      <a:pt x="312" y="168"/>
                      <a:pt x="309" y="172"/>
                    </a:cubicBezTo>
                    <a:cubicBezTo>
                      <a:pt x="306" y="175"/>
                      <a:pt x="306" y="180"/>
                      <a:pt x="309" y="183"/>
                    </a:cubicBezTo>
                    <a:cubicBezTo>
                      <a:pt x="327" y="201"/>
                      <a:pt x="327" y="201"/>
                      <a:pt x="327" y="201"/>
                    </a:cubicBezTo>
                    <a:cubicBezTo>
                      <a:pt x="148" y="201"/>
                      <a:pt x="148" y="201"/>
                      <a:pt x="148" y="201"/>
                    </a:cubicBezTo>
                    <a:cubicBezTo>
                      <a:pt x="143" y="201"/>
                      <a:pt x="140" y="204"/>
                      <a:pt x="140" y="209"/>
                    </a:cubicBezTo>
                    <a:cubicBezTo>
                      <a:pt x="140" y="213"/>
                      <a:pt x="143" y="217"/>
                      <a:pt x="148" y="217"/>
                    </a:cubicBezTo>
                    <a:cubicBezTo>
                      <a:pt x="327" y="217"/>
                      <a:pt x="327" y="217"/>
                      <a:pt x="327" y="217"/>
                    </a:cubicBezTo>
                    <a:cubicBezTo>
                      <a:pt x="309" y="234"/>
                      <a:pt x="309" y="234"/>
                      <a:pt x="309" y="234"/>
                    </a:cubicBezTo>
                    <a:cubicBezTo>
                      <a:pt x="309" y="234"/>
                      <a:pt x="309" y="234"/>
                      <a:pt x="309" y="234"/>
                    </a:cubicBezTo>
                    <a:cubicBezTo>
                      <a:pt x="306" y="237"/>
                      <a:pt x="306" y="242"/>
                      <a:pt x="309" y="245"/>
                    </a:cubicBezTo>
                    <a:cubicBezTo>
                      <a:pt x="311" y="247"/>
                      <a:pt x="313" y="248"/>
                      <a:pt x="315" y="248"/>
                    </a:cubicBezTo>
                    <a:cubicBezTo>
                      <a:pt x="317" y="248"/>
                      <a:pt x="319" y="247"/>
                      <a:pt x="320" y="245"/>
                    </a:cubicBezTo>
                    <a:cubicBezTo>
                      <a:pt x="352" y="214"/>
                      <a:pt x="352" y="214"/>
                      <a:pt x="352" y="214"/>
                    </a:cubicBezTo>
                    <a:cubicBezTo>
                      <a:pt x="352" y="214"/>
                      <a:pt x="352" y="213"/>
                      <a:pt x="353" y="213"/>
                    </a:cubicBezTo>
                    <a:cubicBezTo>
                      <a:pt x="353" y="213"/>
                      <a:pt x="353" y="213"/>
                      <a:pt x="353" y="213"/>
                    </a:cubicBezTo>
                    <a:cubicBezTo>
                      <a:pt x="353" y="212"/>
                      <a:pt x="353" y="212"/>
                      <a:pt x="353" y="212"/>
                    </a:cubicBezTo>
                    <a:cubicBezTo>
                      <a:pt x="354" y="211"/>
                      <a:pt x="354" y="211"/>
                      <a:pt x="354" y="211"/>
                    </a:cubicBezTo>
                    <a:cubicBezTo>
                      <a:pt x="354" y="211"/>
                      <a:pt x="354" y="210"/>
                      <a:pt x="354" y="210"/>
                    </a:cubicBezTo>
                    <a:cubicBezTo>
                      <a:pt x="354" y="210"/>
                      <a:pt x="354" y="209"/>
                      <a:pt x="354" y="209"/>
                    </a:cubicBezTo>
                    <a:cubicBezTo>
                      <a:pt x="354" y="209"/>
                      <a:pt x="354" y="209"/>
                      <a:pt x="354" y="209"/>
                    </a:cubicBezTo>
                    <a:cubicBezTo>
                      <a:pt x="354" y="208"/>
                      <a:pt x="354" y="208"/>
                      <a:pt x="354" y="208"/>
                    </a:cubicBezTo>
                    <a:close/>
                    <a:moveTo>
                      <a:pt x="270" y="340"/>
                    </a:moveTo>
                    <a:cubicBezTo>
                      <a:pt x="270" y="335"/>
                      <a:pt x="266" y="332"/>
                      <a:pt x="262" y="332"/>
                    </a:cubicBezTo>
                    <a:cubicBezTo>
                      <a:pt x="83" y="332"/>
                      <a:pt x="83" y="332"/>
                      <a:pt x="83" y="332"/>
                    </a:cubicBezTo>
                    <a:cubicBezTo>
                      <a:pt x="100" y="314"/>
                      <a:pt x="100" y="314"/>
                      <a:pt x="100" y="314"/>
                    </a:cubicBezTo>
                    <a:cubicBezTo>
                      <a:pt x="104" y="311"/>
                      <a:pt x="104" y="306"/>
                      <a:pt x="100" y="303"/>
                    </a:cubicBezTo>
                    <a:cubicBezTo>
                      <a:pt x="97" y="300"/>
                      <a:pt x="92" y="300"/>
                      <a:pt x="89" y="303"/>
                    </a:cubicBezTo>
                    <a:cubicBezTo>
                      <a:pt x="58" y="334"/>
                      <a:pt x="58" y="334"/>
                      <a:pt x="58" y="334"/>
                    </a:cubicBezTo>
                    <a:cubicBezTo>
                      <a:pt x="57" y="334"/>
                      <a:pt x="57" y="335"/>
                      <a:pt x="57" y="335"/>
                    </a:cubicBezTo>
                    <a:cubicBezTo>
                      <a:pt x="57" y="335"/>
                      <a:pt x="57" y="336"/>
                      <a:pt x="57" y="336"/>
                    </a:cubicBezTo>
                    <a:cubicBezTo>
                      <a:pt x="56" y="336"/>
                      <a:pt x="56" y="336"/>
                      <a:pt x="56" y="337"/>
                    </a:cubicBezTo>
                    <a:cubicBezTo>
                      <a:pt x="56" y="337"/>
                      <a:pt x="56" y="337"/>
                      <a:pt x="56" y="337"/>
                    </a:cubicBezTo>
                    <a:cubicBezTo>
                      <a:pt x="56" y="338"/>
                      <a:pt x="56" y="338"/>
                      <a:pt x="56" y="338"/>
                    </a:cubicBezTo>
                    <a:cubicBezTo>
                      <a:pt x="56" y="339"/>
                      <a:pt x="56" y="339"/>
                      <a:pt x="56" y="339"/>
                    </a:cubicBezTo>
                    <a:cubicBezTo>
                      <a:pt x="56" y="339"/>
                      <a:pt x="55" y="340"/>
                      <a:pt x="55" y="340"/>
                    </a:cubicBezTo>
                    <a:cubicBezTo>
                      <a:pt x="55" y="340"/>
                      <a:pt x="56" y="340"/>
                      <a:pt x="56" y="340"/>
                    </a:cubicBezTo>
                    <a:cubicBezTo>
                      <a:pt x="56" y="340"/>
                      <a:pt x="56" y="341"/>
                      <a:pt x="56" y="341"/>
                    </a:cubicBezTo>
                    <a:cubicBezTo>
                      <a:pt x="56" y="341"/>
                      <a:pt x="56" y="342"/>
                      <a:pt x="56" y="342"/>
                    </a:cubicBezTo>
                    <a:cubicBezTo>
                      <a:pt x="56" y="342"/>
                      <a:pt x="56" y="342"/>
                      <a:pt x="56" y="343"/>
                    </a:cubicBezTo>
                    <a:cubicBezTo>
                      <a:pt x="56" y="343"/>
                      <a:pt x="56" y="343"/>
                      <a:pt x="57" y="343"/>
                    </a:cubicBezTo>
                    <a:cubicBezTo>
                      <a:pt x="57" y="344"/>
                      <a:pt x="57" y="344"/>
                      <a:pt x="57" y="344"/>
                    </a:cubicBezTo>
                    <a:cubicBezTo>
                      <a:pt x="57" y="344"/>
                      <a:pt x="57" y="345"/>
                      <a:pt x="58" y="345"/>
                    </a:cubicBezTo>
                    <a:cubicBezTo>
                      <a:pt x="58" y="345"/>
                      <a:pt x="58" y="345"/>
                      <a:pt x="58" y="345"/>
                    </a:cubicBezTo>
                    <a:cubicBezTo>
                      <a:pt x="89" y="377"/>
                      <a:pt x="89" y="377"/>
                      <a:pt x="89" y="377"/>
                    </a:cubicBezTo>
                    <a:cubicBezTo>
                      <a:pt x="91" y="378"/>
                      <a:pt x="93" y="379"/>
                      <a:pt x="95" y="379"/>
                    </a:cubicBezTo>
                    <a:cubicBezTo>
                      <a:pt x="97" y="379"/>
                      <a:pt x="99" y="378"/>
                      <a:pt x="100" y="377"/>
                    </a:cubicBezTo>
                    <a:cubicBezTo>
                      <a:pt x="104" y="373"/>
                      <a:pt x="104" y="368"/>
                      <a:pt x="100" y="365"/>
                    </a:cubicBezTo>
                    <a:cubicBezTo>
                      <a:pt x="83" y="348"/>
                      <a:pt x="83" y="348"/>
                      <a:pt x="83" y="348"/>
                    </a:cubicBezTo>
                    <a:cubicBezTo>
                      <a:pt x="262" y="348"/>
                      <a:pt x="262" y="348"/>
                      <a:pt x="262" y="348"/>
                    </a:cubicBezTo>
                    <a:cubicBezTo>
                      <a:pt x="266" y="348"/>
                      <a:pt x="270" y="344"/>
                      <a:pt x="270" y="340"/>
                    </a:cubicBezTo>
                    <a:close/>
                    <a:moveTo>
                      <a:pt x="100" y="215"/>
                    </a:moveTo>
                    <a:cubicBezTo>
                      <a:pt x="97" y="212"/>
                      <a:pt x="92" y="212"/>
                      <a:pt x="89" y="215"/>
                    </a:cubicBezTo>
                    <a:cubicBezTo>
                      <a:pt x="58" y="246"/>
                      <a:pt x="58" y="246"/>
                      <a:pt x="58" y="246"/>
                    </a:cubicBezTo>
                    <a:cubicBezTo>
                      <a:pt x="57" y="247"/>
                      <a:pt x="57" y="247"/>
                      <a:pt x="57" y="248"/>
                    </a:cubicBezTo>
                    <a:cubicBezTo>
                      <a:pt x="57" y="248"/>
                      <a:pt x="57" y="248"/>
                      <a:pt x="57" y="248"/>
                    </a:cubicBezTo>
                    <a:cubicBezTo>
                      <a:pt x="56" y="248"/>
                      <a:pt x="56" y="249"/>
                      <a:pt x="56" y="249"/>
                    </a:cubicBezTo>
                    <a:cubicBezTo>
                      <a:pt x="56" y="249"/>
                      <a:pt x="56" y="249"/>
                      <a:pt x="56" y="250"/>
                    </a:cubicBezTo>
                    <a:cubicBezTo>
                      <a:pt x="56" y="250"/>
                      <a:pt x="56" y="250"/>
                      <a:pt x="56" y="251"/>
                    </a:cubicBezTo>
                    <a:cubicBezTo>
                      <a:pt x="56" y="251"/>
                      <a:pt x="56" y="251"/>
                      <a:pt x="56" y="252"/>
                    </a:cubicBezTo>
                    <a:cubicBezTo>
                      <a:pt x="56" y="252"/>
                      <a:pt x="55" y="252"/>
                      <a:pt x="55" y="252"/>
                    </a:cubicBezTo>
                    <a:cubicBezTo>
                      <a:pt x="55" y="252"/>
                      <a:pt x="56" y="253"/>
                      <a:pt x="56" y="253"/>
                    </a:cubicBezTo>
                    <a:cubicBezTo>
                      <a:pt x="56" y="253"/>
                      <a:pt x="56" y="253"/>
                      <a:pt x="56" y="254"/>
                    </a:cubicBezTo>
                    <a:cubicBezTo>
                      <a:pt x="56" y="254"/>
                      <a:pt x="56" y="254"/>
                      <a:pt x="56" y="255"/>
                    </a:cubicBezTo>
                    <a:cubicBezTo>
                      <a:pt x="56" y="255"/>
                      <a:pt x="56" y="255"/>
                      <a:pt x="56" y="255"/>
                    </a:cubicBezTo>
                    <a:cubicBezTo>
                      <a:pt x="56" y="256"/>
                      <a:pt x="56" y="256"/>
                      <a:pt x="57" y="256"/>
                    </a:cubicBezTo>
                    <a:cubicBezTo>
                      <a:pt x="57" y="256"/>
                      <a:pt x="57" y="257"/>
                      <a:pt x="57" y="257"/>
                    </a:cubicBezTo>
                    <a:cubicBezTo>
                      <a:pt x="57" y="257"/>
                      <a:pt x="57" y="258"/>
                      <a:pt x="58" y="258"/>
                    </a:cubicBezTo>
                    <a:cubicBezTo>
                      <a:pt x="89" y="289"/>
                      <a:pt x="89" y="289"/>
                      <a:pt x="89" y="289"/>
                    </a:cubicBezTo>
                    <a:cubicBezTo>
                      <a:pt x="91" y="291"/>
                      <a:pt x="93" y="291"/>
                      <a:pt x="95" y="291"/>
                    </a:cubicBezTo>
                    <a:cubicBezTo>
                      <a:pt x="97" y="291"/>
                      <a:pt x="99" y="291"/>
                      <a:pt x="100" y="289"/>
                    </a:cubicBezTo>
                    <a:cubicBezTo>
                      <a:pt x="104" y="286"/>
                      <a:pt x="104" y="281"/>
                      <a:pt x="100" y="278"/>
                    </a:cubicBezTo>
                    <a:cubicBezTo>
                      <a:pt x="100" y="278"/>
                      <a:pt x="100" y="278"/>
                      <a:pt x="100" y="278"/>
                    </a:cubicBezTo>
                    <a:cubicBezTo>
                      <a:pt x="83" y="260"/>
                      <a:pt x="83" y="260"/>
                      <a:pt x="83" y="260"/>
                    </a:cubicBezTo>
                    <a:cubicBezTo>
                      <a:pt x="262" y="260"/>
                      <a:pt x="262" y="260"/>
                      <a:pt x="262" y="260"/>
                    </a:cubicBezTo>
                    <a:cubicBezTo>
                      <a:pt x="266" y="260"/>
                      <a:pt x="270" y="257"/>
                      <a:pt x="270" y="252"/>
                    </a:cubicBezTo>
                    <a:cubicBezTo>
                      <a:pt x="270" y="248"/>
                      <a:pt x="266" y="244"/>
                      <a:pt x="262" y="244"/>
                    </a:cubicBezTo>
                    <a:cubicBezTo>
                      <a:pt x="83" y="244"/>
                      <a:pt x="83" y="244"/>
                      <a:pt x="83" y="244"/>
                    </a:cubicBezTo>
                    <a:cubicBezTo>
                      <a:pt x="100" y="227"/>
                      <a:pt x="100" y="227"/>
                      <a:pt x="100" y="227"/>
                    </a:cubicBezTo>
                    <a:cubicBezTo>
                      <a:pt x="104" y="223"/>
                      <a:pt x="104" y="218"/>
                      <a:pt x="100" y="215"/>
                    </a:cubicBezTo>
                    <a:close/>
                  </a:path>
                </a:pathLst>
              </a:custGeom>
              <a:solidFill>
                <a:srgbClr val="7B06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5"/>
              <p:cNvSpPr txBox="1">
                <a:spLocks noChangeAspect="1" noChangeArrowheads="1"/>
              </p:cNvSpPr>
              <p:nvPr/>
            </p:nvSpPr>
            <p:spPr bwMode="auto">
              <a:xfrm>
                <a:off x="1349" y="1801"/>
                <a:ext cx="816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sz="900" dirty="0" smtClean="0">
                    <a:solidFill>
                      <a:srgbClr val="7B0663"/>
                    </a:solidFill>
                  </a:rPr>
                  <a:t>VHGW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sz="900" dirty="0" smtClean="0">
                    <a:solidFill>
                      <a:srgbClr val="7B0663"/>
                    </a:solidFill>
                  </a:rPr>
                  <a:t>BNG</a:t>
                </a:r>
                <a:endParaRPr lang="sv-SE" sz="900" dirty="0">
                  <a:solidFill>
                    <a:srgbClr val="7B0663"/>
                  </a:solidFill>
                </a:endParaRPr>
              </a:p>
            </p:txBody>
          </p:sp>
        </p:grpSp>
        <p:sp>
          <p:nvSpPr>
            <p:cNvPr id="10" name="AutoShape 124"/>
            <p:cNvSpPr>
              <a:spLocks noChangeAspect="1" noChangeArrowheads="1"/>
            </p:cNvSpPr>
            <p:nvPr/>
          </p:nvSpPr>
          <p:spPr bwMode="auto">
            <a:xfrm>
              <a:off x="1276" y="860"/>
              <a:ext cx="964" cy="1388"/>
            </a:xfrm>
            <a:prstGeom prst="roundRect">
              <a:avLst>
                <a:gd name="adj" fmla="val 954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BB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4" name="Group 71"/>
          <p:cNvGrpSpPr>
            <a:grpSpLocks noChangeAspect="1"/>
          </p:cNvGrpSpPr>
          <p:nvPr/>
        </p:nvGrpSpPr>
        <p:grpSpPr bwMode="auto">
          <a:xfrm>
            <a:off x="4430506" y="1281349"/>
            <a:ext cx="591137" cy="844572"/>
            <a:chOff x="2362" y="2478"/>
            <a:chExt cx="969" cy="1392"/>
          </a:xfrm>
        </p:grpSpPr>
        <p:grpSp>
          <p:nvGrpSpPr>
            <p:cNvPr id="15" name="Group 60"/>
            <p:cNvGrpSpPr>
              <a:grpSpLocks noChangeAspect="1"/>
            </p:cNvGrpSpPr>
            <p:nvPr/>
          </p:nvGrpSpPr>
          <p:grpSpPr bwMode="auto">
            <a:xfrm>
              <a:off x="2365" y="2478"/>
              <a:ext cx="966" cy="1391"/>
              <a:chOff x="2365" y="2478"/>
              <a:chExt cx="966" cy="1391"/>
            </a:xfrm>
          </p:grpSpPr>
          <p:sp>
            <p:nvSpPr>
              <p:cNvPr id="17" name="Freeform 24"/>
              <p:cNvSpPr>
                <a:spLocks noChangeAspect="1"/>
              </p:cNvSpPr>
              <p:nvPr/>
            </p:nvSpPr>
            <p:spPr bwMode="auto">
              <a:xfrm>
                <a:off x="2384" y="2497"/>
                <a:ext cx="928" cy="1353"/>
              </a:xfrm>
              <a:custGeom>
                <a:avLst/>
                <a:gdLst>
                  <a:gd name="T0" fmla="*/ 68119 w 393"/>
                  <a:gd name="T1" fmla="*/ 14389 h 573"/>
                  <a:gd name="T2" fmla="*/ 68119 w 393"/>
                  <a:gd name="T3" fmla="*/ 93725 h 573"/>
                  <a:gd name="T4" fmla="*/ 62556 w 393"/>
                  <a:gd name="T5" fmla="*/ 99317 h 573"/>
                  <a:gd name="T6" fmla="*/ 5570 w 393"/>
                  <a:gd name="T7" fmla="*/ 99317 h 573"/>
                  <a:gd name="T8" fmla="*/ 0 w 393"/>
                  <a:gd name="T9" fmla="*/ 93725 h 573"/>
                  <a:gd name="T10" fmla="*/ 0 w 393"/>
                  <a:gd name="T11" fmla="*/ 5570 h 573"/>
                  <a:gd name="T12" fmla="*/ 5570 w 393"/>
                  <a:gd name="T13" fmla="*/ 0 h 573"/>
                  <a:gd name="T14" fmla="*/ 62556 w 393"/>
                  <a:gd name="T15" fmla="*/ 0 h 573"/>
                  <a:gd name="T16" fmla="*/ 68119 w 393"/>
                  <a:gd name="T17" fmla="*/ 5570 h 573"/>
                  <a:gd name="T18" fmla="*/ 68119 w 393"/>
                  <a:gd name="T19" fmla="*/ 8793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600"/>
              </a:p>
            </p:txBody>
          </p:sp>
          <p:sp>
            <p:nvSpPr>
              <p:cNvPr id="18" name="Freeform 25"/>
              <p:cNvSpPr>
                <a:spLocks noChangeAspect="1" noEditPoints="1"/>
              </p:cNvSpPr>
              <p:nvPr/>
            </p:nvSpPr>
            <p:spPr bwMode="auto">
              <a:xfrm>
                <a:off x="2365" y="2478"/>
                <a:ext cx="966" cy="1391"/>
              </a:xfrm>
              <a:custGeom>
                <a:avLst/>
                <a:gdLst>
                  <a:gd name="T0" fmla="*/ 71012 w 409"/>
                  <a:gd name="T1" fmla="*/ 10207 h 589"/>
                  <a:gd name="T2" fmla="*/ 64096 w 409"/>
                  <a:gd name="T3" fmla="*/ 0 h 589"/>
                  <a:gd name="T4" fmla="*/ 0 w 409"/>
                  <a:gd name="T5" fmla="*/ 6898 h 589"/>
                  <a:gd name="T6" fmla="*/ 6906 w 409"/>
                  <a:gd name="T7" fmla="*/ 102188 h 589"/>
                  <a:gd name="T8" fmla="*/ 71012 w 409"/>
                  <a:gd name="T9" fmla="*/ 95282 h 589"/>
                  <a:gd name="T10" fmla="*/ 69606 w 409"/>
                  <a:gd name="T11" fmla="*/ 14394 h 589"/>
                  <a:gd name="T12" fmla="*/ 68206 w 409"/>
                  <a:gd name="T13" fmla="*/ 95282 h 589"/>
                  <a:gd name="T14" fmla="*/ 6906 w 409"/>
                  <a:gd name="T15" fmla="*/ 99377 h 589"/>
                  <a:gd name="T16" fmla="*/ 2806 w 409"/>
                  <a:gd name="T17" fmla="*/ 6898 h 589"/>
                  <a:gd name="T18" fmla="*/ 64096 w 409"/>
                  <a:gd name="T19" fmla="*/ 2806 h 589"/>
                  <a:gd name="T20" fmla="*/ 68206 w 409"/>
                  <a:gd name="T21" fmla="*/ 10207 h 589"/>
                  <a:gd name="T22" fmla="*/ 25522 w 409"/>
                  <a:gd name="T23" fmla="*/ 35705 h 589"/>
                  <a:gd name="T24" fmla="*/ 46524 w 409"/>
                  <a:gd name="T25" fmla="*/ 35025 h 589"/>
                  <a:gd name="T26" fmla="*/ 36599 w 409"/>
                  <a:gd name="T27" fmla="*/ 13870 h 589"/>
                  <a:gd name="T28" fmla="*/ 34162 w 409"/>
                  <a:gd name="T29" fmla="*/ 13870 h 589"/>
                  <a:gd name="T30" fmla="*/ 24332 w 409"/>
                  <a:gd name="T31" fmla="*/ 35025 h 589"/>
                  <a:gd name="T32" fmla="*/ 35416 w 409"/>
                  <a:gd name="T33" fmla="*/ 17703 h 589"/>
                  <a:gd name="T34" fmla="*/ 27785 w 409"/>
                  <a:gd name="T35" fmla="*/ 32968 h 589"/>
                  <a:gd name="T36" fmla="*/ 15652 w 409"/>
                  <a:gd name="T37" fmla="*/ 42176 h 589"/>
                  <a:gd name="T38" fmla="*/ 13002 w 409"/>
                  <a:gd name="T39" fmla="*/ 44729 h 589"/>
                  <a:gd name="T40" fmla="*/ 13874 w 409"/>
                  <a:gd name="T41" fmla="*/ 55031 h 589"/>
                  <a:gd name="T42" fmla="*/ 35416 w 409"/>
                  <a:gd name="T43" fmla="*/ 58115 h 589"/>
                  <a:gd name="T44" fmla="*/ 55322 w 409"/>
                  <a:gd name="T45" fmla="*/ 55834 h 589"/>
                  <a:gd name="T46" fmla="*/ 58010 w 409"/>
                  <a:gd name="T47" fmla="*/ 53252 h 589"/>
                  <a:gd name="T48" fmla="*/ 56944 w 409"/>
                  <a:gd name="T49" fmla="*/ 43045 h 589"/>
                  <a:gd name="T50" fmla="*/ 35416 w 409"/>
                  <a:gd name="T51" fmla="*/ 39883 h 589"/>
                  <a:gd name="T52" fmla="*/ 15652 w 409"/>
                  <a:gd name="T53" fmla="*/ 42176 h 589"/>
                  <a:gd name="T54" fmla="*/ 53151 w 409"/>
                  <a:gd name="T55" fmla="*/ 53781 h 589"/>
                  <a:gd name="T56" fmla="*/ 20791 w 409"/>
                  <a:gd name="T57" fmla="*/ 54277 h 589"/>
                  <a:gd name="T58" fmla="*/ 15810 w 409"/>
                  <a:gd name="T59" fmla="*/ 52884 h 589"/>
                  <a:gd name="T60" fmla="*/ 16998 w 409"/>
                  <a:gd name="T61" fmla="*/ 48066 h 589"/>
                  <a:gd name="T62" fmla="*/ 50723 w 409"/>
                  <a:gd name="T63" fmla="*/ 48772 h 589"/>
                  <a:gd name="T64" fmla="*/ 55204 w 409"/>
                  <a:gd name="T65" fmla="*/ 52884 h 589"/>
                  <a:gd name="T66" fmla="*/ 54294 w 409"/>
                  <a:gd name="T67" fmla="*/ 44729 h 589"/>
                  <a:gd name="T68" fmla="*/ 53151 w 409"/>
                  <a:gd name="T69" fmla="*/ 45261 h 589"/>
                  <a:gd name="T70" fmla="*/ 20791 w 409"/>
                  <a:gd name="T71" fmla="*/ 45969 h 589"/>
                  <a:gd name="T72" fmla="*/ 16311 w 409"/>
                  <a:gd name="T73" fmla="*/ 44729 h 589"/>
                  <a:gd name="T74" fmla="*/ 35416 w 409"/>
                  <a:gd name="T75" fmla="*/ 42677 h 58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09"/>
                  <a:gd name="T115" fmla="*/ 0 h 589"/>
                  <a:gd name="T116" fmla="*/ 409 w 409"/>
                  <a:gd name="T117" fmla="*/ 589 h 58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147" y="206"/>
                    </a:moveTo>
                    <a:cubicBezTo>
                      <a:pt x="261" y="206"/>
                      <a:pt x="261" y="206"/>
                      <a:pt x="261" y="206"/>
                    </a:cubicBezTo>
                    <a:cubicBezTo>
                      <a:pt x="264" y="206"/>
                      <a:pt x="266" y="204"/>
                      <a:pt x="268" y="202"/>
                    </a:cubicBezTo>
                    <a:cubicBezTo>
                      <a:pt x="269" y="200"/>
                      <a:pt x="269" y="197"/>
                      <a:pt x="268" y="194"/>
                    </a:cubicBezTo>
                    <a:cubicBezTo>
                      <a:pt x="211" y="80"/>
                      <a:pt x="211" y="80"/>
                      <a:pt x="211" y="80"/>
                    </a:cubicBezTo>
                    <a:cubicBezTo>
                      <a:pt x="210" y="78"/>
                      <a:pt x="207" y="76"/>
                      <a:pt x="204" y="76"/>
                    </a:cubicBezTo>
                    <a:cubicBezTo>
                      <a:pt x="201" y="76"/>
                      <a:pt x="198" y="78"/>
                      <a:pt x="197" y="80"/>
                    </a:cubicBezTo>
                    <a:cubicBezTo>
                      <a:pt x="140" y="194"/>
                      <a:pt x="140" y="194"/>
                      <a:pt x="140" y="194"/>
                    </a:cubicBezTo>
                    <a:cubicBezTo>
                      <a:pt x="139" y="197"/>
                      <a:pt x="139" y="200"/>
                      <a:pt x="140" y="202"/>
                    </a:cubicBezTo>
                    <a:cubicBezTo>
                      <a:pt x="142" y="204"/>
                      <a:pt x="144" y="206"/>
                      <a:pt x="147" y="206"/>
                    </a:cubicBezTo>
                    <a:close/>
                    <a:moveTo>
                      <a:pt x="204" y="102"/>
                    </a:moveTo>
                    <a:cubicBezTo>
                      <a:pt x="248" y="190"/>
                      <a:pt x="248" y="190"/>
                      <a:pt x="248" y="190"/>
                    </a:cubicBezTo>
                    <a:cubicBezTo>
                      <a:pt x="160" y="190"/>
                      <a:pt x="160" y="190"/>
                      <a:pt x="160" y="190"/>
                    </a:cubicBezTo>
                    <a:lnTo>
                      <a:pt x="204" y="102"/>
                    </a:lnTo>
                    <a:close/>
                    <a:moveTo>
                      <a:pt x="90" y="243"/>
                    </a:moveTo>
                    <a:cubicBezTo>
                      <a:pt x="86" y="244"/>
                      <a:pt x="83" y="246"/>
                      <a:pt x="80" y="248"/>
                    </a:cubicBezTo>
                    <a:cubicBezTo>
                      <a:pt x="78" y="250"/>
                      <a:pt x="75" y="254"/>
                      <a:pt x="75" y="258"/>
                    </a:cubicBezTo>
                    <a:cubicBezTo>
                      <a:pt x="75" y="307"/>
                      <a:pt x="75" y="307"/>
                      <a:pt x="75" y="307"/>
                    </a:cubicBezTo>
                    <a:cubicBezTo>
                      <a:pt x="75" y="311"/>
                      <a:pt x="78" y="315"/>
                      <a:pt x="80" y="317"/>
                    </a:cubicBezTo>
                    <a:cubicBezTo>
                      <a:pt x="85" y="321"/>
                      <a:pt x="91" y="323"/>
                      <a:pt x="98" y="325"/>
                    </a:cubicBezTo>
                    <a:cubicBezTo>
                      <a:pt x="121" y="331"/>
                      <a:pt x="160" y="335"/>
                      <a:pt x="204" y="335"/>
                    </a:cubicBezTo>
                    <a:cubicBezTo>
                      <a:pt x="238" y="335"/>
                      <a:pt x="269" y="333"/>
                      <a:pt x="292" y="329"/>
                    </a:cubicBezTo>
                    <a:cubicBezTo>
                      <a:pt x="303" y="327"/>
                      <a:pt x="312" y="325"/>
                      <a:pt x="319" y="322"/>
                    </a:cubicBezTo>
                    <a:cubicBezTo>
                      <a:pt x="323" y="321"/>
                      <a:pt x="326" y="319"/>
                      <a:pt x="328" y="317"/>
                    </a:cubicBezTo>
                    <a:cubicBezTo>
                      <a:pt x="331" y="315"/>
                      <a:pt x="334" y="311"/>
                      <a:pt x="334" y="307"/>
                    </a:cubicBezTo>
                    <a:cubicBezTo>
                      <a:pt x="334" y="258"/>
                      <a:pt x="334" y="258"/>
                      <a:pt x="334" y="258"/>
                    </a:cubicBezTo>
                    <a:cubicBezTo>
                      <a:pt x="334" y="254"/>
                      <a:pt x="331" y="250"/>
                      <a:pt x="328" y="248"/>
                    </a:cubicBezTo>
                    <a:cubicBezTo>
                      <a:pt x="324" y="244"/>
                      <a:pt x="318" y="242"/>
                      <a:pt x="310" y="240"/>
                    </a:cubicBezTo>
                    <a:cubicBezTo>
                      <a:pt x="288" y="234"/>
                      <a:pt x="249" y="230"/>
                      <a:pt x="204" y="230"/>
                    </a:cubicBezTo>
                    <a:cubicBezTo>
                      <a:pt x="171" y="230"/>
                      <a:pt x="140" y="232"/>
                      <a:pt x="117" y="236"/>
                    </a:cubicBezTo>
                    <a:cubicBezTo>
                      <a:pt x="106" y="238"/>
                      <a:pt x="97" y="240"/>
                      <a:pt x="90" y="243"/>
                    </a:cubicBezTo>
                    <a:close/>
                    <a:moveTo>
                      <a:pt x="318" y="305"/>
                    </a:moveTo>
                    <a:cubicBezTo>
                      <a:pt x="316" y="306"/>
                      <a:pt x="312" y="308"/>
                      <a:pt x="306" y="310"/>
                    </a:cubicBezTo>
                    <a:cubicBezTo>
                      <a:pt x="286" y="315"/>
                      <a:pt x="248" y="319"/>
                      <a:pt x="204" y="319"/>
                    </a:cubicBezTo>
                    <a:cubicBezTo>
                      <a:pt x="171" y="319"/>
                      <a:pt x="141" y="317"/>
                      <a:pt x="120" y="313"/>
                    </a:cubicBezTo>
                    <a:cubicBezTo>
                      <a:pt x="109" y="312"/>
                      <a:pt x="101" y="309"/>
                      <a:pt x="96" y="307"/>
                    </a:cubicBezTo>
                    <a:cubicBezTo>
                      <a:pt x="93" y="306"/>
                      <a:pt x="92" y="306"/>
                      <a:pt x="91" y="305"/>
                    </a:cubicBezTo>
                    <a:cubicBezTo>
                      <a:pt x="91" y="274"/>
                      <a:pt x="91" y="274"/>
                      <a:pt x="91" y="274"/>
                    </a:cubicBezTo>
                    <a:cubicBezTo>
                      <a:pt x="93" y="275"/>
                      <a:pt x="96" y="276"/>
                      <a:pt x="98" y="277"/>
                    </a:cubicBezTo>
                    <a:cubicBezTo>
                      <a:pt x="121" y="283"/>
                      <a:pt x="160" y="287"/>
                      <a:pt x="204" y="287"/>
                    </a:cubicBezTo>
                    <a:cubicBezTo>
                      <a:pt x="238" y="287"/>
                      <a:pt x="269" y="285"/>
                      <a:pt x="292" y="281"/>
                    </a:cubicBezTo>
                    <a:cubicBezTo>
                      <a:pt x="302" y="279"/>
                      <a:pt x="311" y="277"/>
                      <a:pt x="318" y="274"/>
                    </a:cubicBezTo>
                    <a:lnTo>
                      <a:pt x="318" y="305"/>
                    </a:lnTo>
                    <a:close/>
                    <a:moveTo>
                      <a:pt x="289" y="252"/>
                    </a:moveTo>
                    <a:cubicBezTo>
                      <a:pt x="299" y="253"/>
                      <a:pt x="308" y="256"/>
                      <a:pt x="313" y="258"/>
                    </a:cubicBezTo>
                    <a:cubicBezTo>
                      <a:pt x="314" y="258"/>
                      <a:pt x="314" y="258"/>
                      <a:pt x="315" y="258"/>
                    </a:cubicBezTo>
                    <a:cubicBezTo>
                      <a:pt x="313" y="259"/>
                      <a:pt x="310" y="260"/>
                      <a:pt x="306" y="261"/>
                    </a:cubicBezTo>
                    <a:cubicBezTo>
                      <a:pt x="286" y="267"/>
                      <a:pt x="248" y="271"/>
                      <a:pt x="204" y="271"/>
                    </a:cubicBezTo>
                    <a:cubicBezTo>
                      <a:pt x="171" y="271"/>
                      <a:pt x="141" y="269"/>
                      <a:pt x="120" y="265"/>
                    </a:cubicBezTo>
                    <a:cubicBezTo>
                      <a:pt x="109" y="263"/>
                      <a:pt x="101" y="261"/>
                      <a:pt x="96" y="259"/>
                    </a:cubicBezTo>
                    <a:cubicBezTo>
                      <a:pt x="95" y="259"/>
                      <a:pt x="95" y="259"/>
                      <a:pt x="94" y="258"/>
                    </a:cubicBezTo>
                    <a:cubicBezTo>
                      <a:pt x="96" y="257"/>
                      <a:pt x="99" y="256"/>
                      <a:pt x="103" y="255"/>
                    </a:cubicBezTo>
                    <a:cubicBezTo>
                      <a:pt x="122" y="250"/>
                      <a:pt x="161" y="246"/>
                      <a:pt x="204" y="246"/>
                    </a:cubicBezTo>
                    <a:cubicBezTo>
                      <a:pt x="238" y="246"/>
                      <a:pt x="268" y="248"/>
                      <a:pt x="289" y="252"/>
                    </a:cubicBezTo>
                    <a:close/>
                  </a:path>
                </a:pathLst>
              </a:custGeom>
              <a:solidFill>
                <a:srgbClr val="00A9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600"/>
              </a:p>
            </p:txBody>
          </p:sp>
          <p:sp>
            <p:nvSpPr>
              <p:cNvPr id="19" name="Text Box 48"/>
              <p:cNvSpPr txBox="1">
                <a:spLocks noChangeAspect="1" noChangeArrowheads="1"/>
              </p:cNvSpPr>
              <p:nvPr/>
            </p:nvSpPr>
            <p:spPr bwMode="auto">
              <a:xfrm>
                <a:off x="2440" y="3456"/>
                <a:ext cx="816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400" dirty="0" smtClean="0">
                    <a:solidFill>
                      <a:srgbClr val="00A9D4"/>
                    </a:solidFill>
                  </a:rPr>
                  <a:t>AAA</a:t>
                </a:r>
                <a:endParaRPr lang="en-US" sz="1400" dirty="0">
                  <a:solidFill>
                    <a:srgbClr val="00A9D4"/>
                  </a:solidFill>
                </a:endParaRPr>
              </a:p>
            </p:txBody>
          </p:sp>
        </p:grpSp>
        <p:sp>
          <p:nvSpPr>
            <p:cNvPr id="16" name="Rectangle 61"/>
            <p:cNvSpPr>
              <a:spLocks noChangeAspect="1" noChangeArrowheads="1"/>
            </p:cNvSpPr>
            <p:nvPr/>
          </p:nvSpPr>
          <p:spPr bwMode="auto">
            <a:xfrm>
              <a:off x="2362" y="2478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 sz="160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742874" y="1159601"/>
            <a:ext cx="566125" cy="831831"/>
            <a:chOff x="4235671" y="3051787"/>
            <a:chExt cx="740219" cy="1072418"/>
          </a:xfrm>
        </p:grpSpPr>
        <p:sp>
          <p:nvSpPr>
            <p:cNvPr id="21" name="AutoShape 112"/>
            <p:cNvSpPr>
              <a:spLocks noChangeAspect="1" noChangeArrowheads="1"/>
            </p:cNvSpPr>
            <p:nvPr/>
          </p:nvSpPr>
          <p:spPr bwMode="auto">
            <a:xfrm>
              <a:off x="4250230" y="3066435"/>
              <a:ext cx="711867" cy="1043121"/>
            </a:xfrm>
            <a:prstGeom prst="roundRect">
              <a:avLst>
                <a:gd name="adj" fmla="val 7889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sv-SE" sz="1400"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2" name="Text Box 5"/>
            <p:cNvSpPr txBox="1">
              <a:spLocks noChangeAspect="1" noChangeArrowheads="1"/>
            </p:cNvSpPr>
            <p:nvPr/>
          </p:nvSpPr>
          <p:spPr bwMode="auto">
            <a:xfrm>
              <a:off x="4292375" y="3859872"/>
              <a:ext cx="625278" cy="1108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FFFFF"/>
              </a:solidFill>
              <a:prstDash val="solid"/>
              <a:miter lim="800000"/>
              <a:headEnd type="none" w="med" len="med"/>
              <a:tailEnd type="none" w="med" len="med"/>
            </a:ln>
            <a:extLst/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 smtClean="0">
                  <a:solidFill>
                    <a:srgbClr val="E32119"/>
                  </a:solidFill>
                </a:rPr>
                <a:t>BBSC</a:t>
              </a:r>
              <a:endParaRPr lang="sv-SE" sz="900" b="1" dirty="0">
                <a:solidFill>
                  <a:srgbClr val="E32119"/>
                </a:solidFill>
              </a:endParaRPr>
            </a:p>
          </p:txBody>
        </p:sp>
        <p:sp>
          <p:nvSpPr>
            <p:cNvPr id="23" name="Freeform 114"/>
            <p:cNvSpPr>
              <a:spLocks noChangeAspect="1" noEditPoints="1"/>
            </p:cNvSpPr>
            <p:nvPr/>
          </p:nvSpPr>
          <p:spPr bwMode="auto">
            <a:xfrm>
              <a:off x="4235671" y="3051787"/>
              <a:ext cx="740219" cy="1072418"/>
            </a:xfrm>
            <a:custGeom>
              <a:avLst/>
              <a:gdLst>
                <a:gd name="T0" fmla="*/ 71012 w 409"/>
                <a:gd name="T1" fmla="*/ 6898 h 589"/>
                <a:gd name="T2" fmla="*/ 0 w 409"/>
                <a:gd name="T3" fmla="*/ 6898 h 589"/>
                <a:gd name="T4" fmla="*/ 64096 w 409"/>
                <a:gd name="T5" fmla="*/ 102188 h 589"/>
                <a:gd name="T6" fmla="*/ 69606 w 409"/>
                <a:gd name="T7" fmla="*/ 14394 h 589"/>
                <a:gd name="T8" fmla="*/ 64096 w 409"/>
                <a:gd name="T9" fmla="*/ 99377 h 589"/>
                <a:gd name="T10" fmla="*/ 2806 w 409"/>
                <a:gd name="T11" fmla="*/ 6898 h 589"/>
                <a:gd name="T12" fmla="*/ 68206 w 409"/>
                <a:gd name="T13" fmla="*/ 6898 h 589"/>
                <a:gd name="T14" fmla="*/ 59025 w 409"/>
                <a:gd name="T15" fmla="*/ 43704 h 589"/>
                <a:gd name="T16" fmla="*/ 59025 w 409"/>
                <a:gd name="T17" fmla="*/ 36303 h 589"/>
                <a:gd name="T18" fmla="*/ 53425 w 409"/>
                <a:gd name="T19" fmla="*/ 41808 h 589"/>
                <a:gd name="T20" fmla="*/ 55917 w 409"/>
                <a:gd name="T21" fmla="*/ 45638 h 589"/>
                <a:gd name="T22" fmla="*/ 44627 w 409"/>
                <a:gd name="T23" fmla="*/ 43704 h 589"/>
                <a:gd name="T24" fmla="*/ 44627 w 409"/>
                <a:gd name="T25" fmla="*/ 36303 h 589"/>
                <a:gd name="T26" fmla="*/ 39027 w 409"/>
                <a:gd name="T27" fmla="*/ 41808 h 589"/>
                <a:gd name="T28" fmla="*/ 41290 w 409"/>
                <a:gd name="T29" fmla="*/ 45638 h 589"/>
                <a:gd name="T30" fmla="*/ 30066 w 409"/>
                <a:gd name="T31" fmla="*/ 43704 h 589"/>
                <a:gd name="T32" fmla="*/ 30066 w 409"/>
                <a:gd name="T33" fmla="*/ 36303 h 589"/>
                <a:gd name="T34" fmla="*/ 24455 w 409"/>
                <a:gd name="T35" fmla="*/ 41808 h 589"/>
                <a:gd name="T36" fmla="*/ 26894 w 409"/>
                <a:gd name="T37" fmla="*/ 45638 h 589"/>
                <a:gd name="T38" fmla="*/ 15652 w 409"/>
                <a:gd name="T39" fmla="*/ 43704 h 589"/>
                <a:gd name="T40" fmla="*/ 15652 w 409"/>
                <a:gd name="T41" fmla="*/ 36303 h 589"/>
                <a:gd name="T42" fmla="*/ 10080 w 409"/>
                <a:gd name="T43" fmla="*/ 41808 h 589"/>
                <a:gd name="T44" fmla="*/ 12501 w 409"/>
                <a:gd name="T45" fmla="*/ 50697 h 589"/>
                <a:gd name="T46" fmla="*/ 10080 w 409"/>
                <a:gd name="T47" fmla="*/ 56202 h 589"/>
                <a:gd name="T48" fmla="*/ 17707 w 409"/>
                <a:gd name="T49" fmla="*/ 56202 h 589"/>
                <a:gd name="T50" fmla="*/ 15284 w 409"/>
                <a:gd name="T51" fmla="*/ 50697 h 589"/>
                <a:gd name="T52" fmla="*/ 26894 w 409"/>
                <a:gd name="T53" fmla="*/ 50697 h 589"/>
                <a:gd name="T54" fmla="*/ 24455 w 409"/>
                <a:gd name="T55" fmla="*/ 56202 h 589"/>
                <a:gd name="T56" fmla="*/ 32109 w 409"/>
                <a:gd name="T57" fmla="*/ 56202 h 589"/>
                <a:gd name="T58" fmla="*/ 29681 w 409"/>
                <a:gd name="T59" fmla="*/ 50697 h 589"/>
                <a:gd name="T60" fmla="*/ 41290 w 409"/>
                <a:gd name="T61" fmla="*/ 50697 h 589"/>
                <a:gd name="T62" fmla="*/ 39027 w 409"/>
                <a:gd name="T63" fmla="*/ 56202 h 589"/>
                <a:gd name="T64" fmla="*/ 46524 w 409"/>
                <a:gd name="T65" fmla="*/ 56202 h 589"/>
                <a:gd name="T66" fmla="*/ 44096 w 409"/>
                <a:gd name="T67" fmla="*/ 50697 h 589"/>
                <a:gd name="T68" fmla="*/ 55917 w 409"/>
                <a:gd name="T69" fmla="*/ 50697 h 589"/>
                <a:gd name="T70" fmla="*/ 53425 w 409"/>
                <a:gd name="T71" fmla="*/ 56202 h 589"/>
                <a:gd name="T72" fmla="*/ 60938 w 409"/>
                <a:gd name="T73" fmla="*/ 56202 h 589"/>
                <a:gd name="T74" fmla="*/ 58657 w 409"/>
                <a:gd name="T75" fmla="*/ 50697 h 589"/>
                <a:gd name="T76" fmla="*/ 16835 w 409"/>
                <a:gd name="T77" fmla="*/ 15053 h 589"/>
                <a:gd name="T78" fmla="*/ 16679 w 409"/>
                <a:gd name="T79" fmla="*/ 15421 h 589"/>
                <a:gd name="T80" fmla="*/ 16455 w 409"/>
                <a:gd name="T81" fmla="*/ 15806 h 589"/>
                <a:gd name="T82" fmla="*/ 16679 w 409"/>
                <a:gd name="T83" fmla="*/ 16675 h 589"/>
                <a:gd name="T84" fmla="*/ 16835 w 409"/>
                <a:gd name="T85" fmla="*/ 16978 h 589"/>
                <a:gd name="T86" fmla="*/ 26023 w 409"/>
                <a:gd name="T87" fmla="*/ 24327 h 589"/>
                <a:gd name="T88" fmla="*/ 38746 w 409"/>
                <a:gd name="T89" fmla="*/ 17323 h 589"/>
                <a:gd name="T90" fmla="*/ 21160 w 409"/>
                <a:gd name="T91" fmla="*/ 14557 h 589"/>
                <a:gd name="T92" fmla="*/ 24110 w 409"/>
                <a:gd name="T93" fmla="*/ 7770 h 589"/>
                <a:gd name="T94" fmla="*/ 30872 w 409"/>
                <a:gd name="T95" fmla="*/ 23208 h 589"/>
                <a:gd name="T96" fmla="*/ 44967 w 409"/>
                <a:gd name="T97" fmla="*/ 29454 h 589"/>
                <a:gd name="T98" fmla="*/ 47048 w 409"/>
                <a:gd name="T99" fmla="*/ 31360 h 589"/>
                <a:gd name="T100" fmla="*/ 54294 w 409"/>
                <a:gd name="T101" fmla="*/ 23942 h 589"/>
                <a:gd name="T102" fmla="*/ 54516 w 409"/>
                <a:gd name="T103" fmla="*/ 23576 h 589"/>
                <a:gd name="T104" fmla="*/ 54516 w 409"/>
                <a:gd name="T105" fmla="*/ 22934 h 589"/>
                <a:gd name="T106" fmla="*/ 54294 w 409"/>
                <a:gd name="T107" fmla="*/ 22393 h 589"/>
                <a:gd name="T108" fmla="*/ 46021 w 409"/>
                <a:gd name="T109" fmla="*/ 14557 h 589"/>
                <a:gd name="T110" fmla="*/ 49814 w 409"/>
                <a:gd name="T111" fmla="*/ 21902 h 5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09" h="589">
                  <a:moveTo>
                    <a:pt x="401" y="67"/>
                  </a:moveTo>
                  <a:cubicBezTo>
                    <a:pt x="406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2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2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6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3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7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7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3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340" y="252"/>
                  </a:moveTo>
                  <a:cubicBezTo>
                    <a:pt x="346" y="252"/>
                    <a:pt x="351" y="247"/>
                    <a:pt x="351" y="241"/>
                  </a:cubicBezTo>
                  <a:cubicBezTo>
                    <a:pt x="351" y="220"/>
                    <a:pt x="351" y="220"/>
                    <a:pt x="351" y="220"/>
                  </a:cubicBezTo>
                  <a:cubicBezTo>
                    <a:pt x="351" y="214"/>
                    <a:pt x="346" y="209"/>
                    <a:pt x="340" y="209"/>
                  </a:cubicBezTo>
                  <a:cubicBezTo>
                    <a:pt x="319" y="209"/>
                    <a:pt x="319" y="209"/>
                    <a:pt x="319" y="209"/>
                  </a:cubicBezTo>
                  <a:cubicBezTo>
                    <a:pt x="313" y="209"/>
                    <a:pt x="308" y="214"/>
                    <a:pt x="308" y="220"/>
                  </a:cubicBezTo>
                  <a:cubicBezTo>
                    <a:pt x="308" y="241"/>
                    <a:pt x="308" y="241"/>
                    <a:pt x="308" y="241"/>
                  </a:cubicBezTo>
                  <a:cubicBezTo>
                    <a:pt x="308" y="247"/>
                    <a:pt x="313" y="252"/>
                    <a:pt x="319" y="252"/>
                  </a:cubicBezTo>
                  <a:cubicBezTo>
                    <a:pt x="322" y="252"/>
                    <a:pt x="322" y="252"/>
                    <a:pt x="322" y="252"/>
                  </a:cubicBezTo>
                  <a:cubicBezTo>
                    <a:pt x="322" y="263"/>
                    <a:pt x="322" y="263"/>
                    <a:pt x="322" y="263"/>
                  </a:cubicBezTo>
                  <a:cubicBezTo>
                    <a:pt x="254" y="263"/>
                    <a:pt x="254" y="263"/>
                    <a:pt x="254" y="263"/>
                  </a:cubicBezTo>
                  <a:cubicBezTo>
                    <a:pt x="254" y="252"/>
                    <a:pt x="254" y="252"/>
                    <a:pt x="254" y="252"/>
                  </a:cubicBezTo>
                  <a:cubicBezTo>
                    <a:pt x="257" y="252"/>
                    <a:pt x="257" y="252"/>
                    <a:pt x="257" y="252"/>
                  </a:cubicBezTo>
                  <a:cubicBezTo>
                    <a:pt x="263" y="252"/>
                    <a:pt x="268" y="247"/>
                    <a:pt x="268" y="241"/>
                  </a:cubicBezTo>
                  <a:cubicBezTo>
                    <a:pt x="268" y="220"/>
                    <a:pt x="268" y="220"/>
                    <a:pt x="268" y="220"/>
                  </a:cubicBezTo>
                  <a:cubicBezTo>
                    <a:pt x="268" y="214"/>
                    <a:pt x="263" y="209"/>
                    <a:pt x="257" y="209"/>
                  </a:cubicBezTo>
                  <a:cubicBezTo>
                    <a:pt x="236" y="209"/>
                    <a:pt x="236" y="209"/>
                    <a:pt x="236" y="209"/>
                  </a:cubicBezTo>
                  <a:cubicBezTo>
                    <a:pt x="230" y="209"/>
                    <a:pt x="225" y="214"/>
                    <a:pt x="225" y="220"/>
                  </a:cubicBezTo>
                  <a:cubicBezTo>
                    <a:pt x="225" y="241"/>
                    <a:pt x="225" y="241"/>
                    <a:pt x="225" y="241"/>
                  </a:cubicBezTo>
                  <a:cubicBezTo>
                    <a:pt x="225" y="247"/>
                    <a:pt x="230" y="252"/>
                    <a:pt x="236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171" y="263"/>
                    <a:pt x="171" y="263"/>
                    <a:pt x="171" y="263"/>
                  </a:cubicBezTo>
                  <a:cubicBezTo>
                    <a:pt x="171" y="252"/>
                    <a:pt x="171" y="252"/>
                    <a:pt x="171" y="252"/>
                  </a:cubicBezTo>
                  <a:cubicBezTo>
                    <a:pt x="173" y="252"/>
                    <a:pt x="173" y="252"/>
                    <a:pt x="173" y="252"/>
                  </a:cubicBezTo>
                  <a:cubicBezTo>
                    <a:pt x="180" y="252"/>
                    <a:pt x="185" y="247"/>
                    <a:pt x="185" y="241"/>
                  </a:cubicBezTo>
                  <a:cubicBezTo>
                    <a:pt x="185" y="220"/>
                    <a:pt x="185" y="220"/>
                    <a:pt x="185" y="220"/>
                  </a:cubicBezTo>
                  <a:cubicBezTo>
                    <a:pt x="185" y="214"/>
                    <a:pt x="180" y="209"/>
                    <a:pt x="173" y="209"/>
                  </a:cubicBezTo>
                  <a:cubicBezTo>
                    <a:pt x="153" y="209"/>
                    <a:pt x="153" y="209"/>
                    <a:pt x="153" y="209"/>
                  </a:cubicBezTo>
                  <a:cubicBezTo>
                    <a:pt x="147" y="209"/>
                    <a:pt x="141" y="214"/>
                    <a:pt x="141" y="220"/>
                  </a:cubicBezTo>
                  <a:cubicBezTo>
                    <a:pt x="141" y="241"/>
                    <a:pt x="141" y="241"/>
                    <a:pt x="141" y="241"/>
                  </a:cubicBezTo>
                  <a:cubicBezTo>
                    <a:pt x="141" y="247"/>
                    <a:pt x="147" y="252"/>
                    <a:pt x="153" y="252"/>
                  </a:cubicBezTo>
                  <a:cubicBezTo>
                    <a:pt x="155" y="252"/>
                    <a:pt x="155" y="252"/>
                    <a:pt x="155" y="252"/>
                  </a:cubicBezTo>
                  <a:cubicBezTo>
                    <a:pt x="155" y="263"/>
                    <a:pt x="155" y="263"/>
                    <a:pt x="155" y="263"/>
                  </a:cubicBezTo>
                  <a:cubicBezTo>
                    <a:pt x="88" y="263"/>
                    <a:pt x="88" y="263"/>
                    <a:pt x="88" y="263"/>
                  </a:cubicBezTo>
                  <a:cubicBezTo>
                    <a:pt x="88" y="252"/>
                    <a:pt x="88" y="252"/>
                    <a:pt x="88" y="252"/>
                  </a:cubicBezTo>
                  <a:cubicBezTo>
                    <a:pt x="90" y="252"/>
                    <a:pt x="90" y="252"/>
                    <a:pt x="90" y="252"/>
                  </a:cubicBezTo>
                  <a:cubicBezTo>
                    <a:pt x="96" y="252"/>
                    <a:pt x="102" y="247"/>
                    <a:pt x="102" y="241"/>
                  </a:cubicBezTo>
                  <a:cubicBezTo>
                    <a:pt x="102" y="220"/>
                    <a:pt x="102" y="220"/>
                    <a:pt x="102" y="220"/>
                  </a:cubicBezTo>
                  <a:cubicBezTo>
                    <a:pt x="102" y="214"/>
                    <a:pt x="96" y="209"/>
                    <a:pt x="90" y="209"/>
                  </a:cubicBezTo>
                  <a:cubicBezTo>
                    <a:pt x="70" y="209"/>
                    <a:pt x="70" y="209"/>
                    <a:pt x="70" y="209"/>
                  </a:cubicBezTo>
                  <a:cubicBezTo>
                    <a:pt x="63" y="209"/>
                    <a:pt x="58" y="214"/>
                    <a:pt x="58" y="220"/>
                  </a:cubicBezTo>
                  <a:cubicBezTo>
                    <a:pt x="58" y="241"/>
                    <a:pt x="58" y="241"/>
                    <a:pt x="58" y="241"/>
                  </a:cubicBezTo>
                  <a:cubicBezTo>
                    <a:pt x="58" y="247"/>
                    <a:pt x="63" y="252"/>
                    <a:pt x="70" y="252"/>
                  </a:cubicBezTo>
                  <a:cubicBezTo>
                    <a:pt x="72" y="252"/>
                    <a:pt x="72" y="252"/>
                    <a:pt x="72" y="25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0" y="292"/>
                    <a:pt x="70" y="292"/>
                    <a:pt x="70" y="292"/>
                  </a:cubicBezTo>
                  <a:cubicBezTo>
                    <a:pt x="63" y="292"/>
                    <a:pt x="58" y="297"/>
                    <a:pt x="58" y="303"/>
                  </a:cubicBezTo>
                  <a:cubicBezTo>
                    <a:pt x="58" y="324"/>
                    <a:pt x="58" y="324"/>
                    <a:pt x="58" y="324"/>
                  </a:cubicBezTo>
                  <a:cubicBezTo>
                    <a:pt x="58" y="330"/>
                    <a:pt x="63" y="335"/>
                    <a:pt x="70" y="335"/>
                  </a:cubicBezTo>
                  <a:cubicBezTo>
                    <a:pt x="90" y="335"/>
                    <a:pt x="90" y="335"/>
                    <a:pt x="90" y="335"/>
                  </a:cubicBezTo>
                  <a:cubicBezTo>
                    <a:pt x="96" y="335"/>
                    <a:pt x="102" y="330"/>
                    <a:pt x="102" y="324"/>
                  </a:cubicBezTo>
                  <a:cubicBezTo>
                    <a:pt x="102" y="303"/>
                    <a:pt x="102" y="303"/>
                    <a:pt x="102" y="303"/>
                  </a:cubicBezTo>
                  <a:cubicBezTo>
                    <a:pt x="102" y="297"/>
                    <a:pt x="96" y="292"/>
                    <a:pt x="90" y="292"/>
                  </a:cubicBezTo>
                  <a:cubicBezTo>
                    <a:pt x="88" y="292"/>
                    <a:pt x="88" y="292"/>
                    <a:pt x="88" y="292"/>
                  </a:cubicBezTo>
                  <a:cubicBezTo>
                    <a:pt x="88" y="279"/>
                    <a:pt x="88" y="279"/>
                    <a:pt x="88" y="279"/>
                  </a:cubicBezTo>
                  <a:cubicBezTo>
                    <a:pt x="155" y="279"/>
                    <a:pt x="155" y="279"/>
                    <a:pt x="155" y="279"/>
                  </a:cubicBezTo>
                  <a:cubicBezTo>
                    <a:pt x="155" y="292"/>
                    <a:pt x="155" y="292"/>
                    <a:pt x="155" y="292"/>
                  </a:cubicBezTo>
                  <a:cubicBezTo>
                    <a:pt x="153" y="292"/>
                    <a:pt x="153" y="292"/>
                    <a:pt x="153" y="292"/>
                  </a:cubicBezTo>
                  <a:cubicBezTo>
                    <a:pt x="147" y="292"/>
                    <a:pt x="141" y="297"/>
                    <a:pt x="141" y="303"/>
                  </a:cubicBezTo>
                  <a:cubicBezTo>
                    <a:pt x="141" y="324"/>
                    <a:pt x="141" y="324"/>
                    <a:pt x="141" y="324"/>
                  </a:cubicBezTo>
                  <a:cubicBezTo>
                    <a:pt x="141" y="330"/>
                    <a:pt x="147" y="335"/>
                    <a:pt x="153" y="335"/>
                  </a:cubicBezTo>
                  <a:cubicBezTo>
                    <a:pt x="173" y="335"/>
                    <a:pt x="173" y="335"/>
                    <a:pt x="173" y="335"/>
                  </a:cubicBezTo>
                  <a:cubicBezTo>
                    <a:pt x="180" y="335"/>
                    <a:pt x="185" y="330"/>
                    <a:pt x="185" y="324"/>
                  </a:cubicBezTo>
                  <a:cubicBezTo>
                    <a:pt x="185" y="303"/>
                    <a:pt x="185" y="303"/>
                    <a:pt x="185" y="303"/>
                  </a:cubicBezTo>
                  <a:cubicBezTo>
                    <a:pt x="185" y="297"/>
                    <a:pt x="180" y="292"/>
                    <a:pt x="173" y="292"/>
                  </a:cubicBezTo>
                  <a:cubicBezTo>
                    <a:pt x="171" y="292"/>
                    <a:pt x="171" y="292"/>
                    <a:pt x="171" y="292"/>
                  </a:cubicBezTo>
                  <a:cubicBezTo>
                    <a:pt x="171" y="279"/>
                    <a:pt x="171" y="279"/>
                    <a:pt x="171" y="279"/>
                  </a:cubicBezTo>
                  <a:cubicBezTo>
                    <a:pt x="238" y="279"/>
                    <a:pt x="238" y="279"/>
                    <a:pt x="238" y="279"/>
                  </a:cubicBezTo>
                  <a:cubicBezTo>
                    <a:pt x="238" y="292"/>
                    <a:pt x="238" y="292"/>
                    <a:pt x="238" y="292"/>
                  </a:cubicBezTo>
                  <a:cubicBezTo>
                    <a:pt x="236" y="292"/>
                    <a:pt x="236" y="292"/>
                    <a:pt x="236" y="292"/>
                  </a:cubicBezTo>
                  <a:cubicBezTo>
                    <a:pt x="230" y="292"/>
                    <a:pt x="225" y="297"/>
                    <a:pt x="225" y="303"/>
                  </a:cubicBezTo>
                  <a:cubicBezTo>
                    <a:pt x="225" y="324"/>
                    <a:pt x="225" y="324"/>
                    <a:pt x="225" y="324"/>
                  </a:cubicBezTo>
                  <a:cubicBezTo>
                    <a:pt x="225" y="330"/>
                    <a:pt x="230" y="335"/>
                    <a:pt x="236" y="335"/>
                  </a:cubicBezTo>
                  <a:cubicBezTo>
                    <a:pt x="257" y="335"/>
                    <a:pt x="257" y="335"/>
                    <a:pt x="257" y="335"/>
                  </a:cubicBezTo>
                  <a:cubicBezTo>
                    <a:pt x="263" y="335"/>
                    <a:pt x="268" y="330"/>
                    <a:pt x="268" y="324"/>
                  </a:cubicBezTo>
                  <a:cubicBezTo>
                    <a:pt x="268" y="303"/>
                    <a:pt x="268" y="303"/>
                    <a:pt x="268" y="303"/>
                  </a:cubicBezTo>
                  <a:cubicBezTo>
                    <a:pt x="268" y="297"/>
                    <a:pt x="263" y="292"/>
                    <a:pt x="257" y="292"/>
                  </a:cubicBezTo>
                  <a:cubicBezTo>
                    <a:pt x="254" y="292"/>
                    <a:pt x="254" y="292"/>
                    <a:pt x="254" y="292"/>
                  </a:cubicBezTo>
                  <a:cubicBezTo>
                    <a:pt x="254" y="279"/>
                    <a:pt x="254" y="279"/>
                    <a:pt x="254" y="279"/>
                  </a:cubicBezTo>
                  <a:cubicBezTo>
                    <a:pt x="322" y="279"/>
                    <a:pt x="322" y="279"/>
                    <a:pt x="322" y="279"/>
                  </a:cubicBezTo>
                  <a:cubicBezTo>
                    <a:pt x="322" y="292"/>
                    <a:pt x="322" y="292"/>
                    <a:pt x="322" y="292"/>
                  </a:cubicBezTo>
                  <a:cubicBezTo>
                    <a:pt x="319" y="292"/>
                    <a:pt x="319" y="292"/>
                    <a:pt x="319" y="292"/>
                  </a:cubicBezTo>
                  <a:cubicBezTo>
                    <a:pt x="313" y="292"/>
                    <a:pt x="308" y="297"/>
                    <a:pt x="308" y="303"/>
                  </a:cubicBezTo>
                  <a:cubicBezTo>
                    <a:pt x="308" y="324"/>
                    <a:pt x="308" y="324"/>
                    <a:pt x="308" y="324"/>
                  </a:cubicBezTo>
                  <a:cubicBezTo>
                    <a:pt x="308" y="330"/>
                    <a:pt x="313" y="335"/>
                    <a:pt x="319" y="335"/>
                  </a:cubicBezTo>
                  <a:cubicBezTo>
                    <a:pt x="340" y="335"/>
                    <a:pt x="340" y="335"/>
                    <a:pt x="340" y="335"/>
                  </a:cubicBezTo>
                  <a:cubicBezTo>
                    <a:pt x="346" y="335"/>
                    <a:pt x="351" y="330"/>
                    <a:pt x="351" y="324"/>
                  </a:cubicBezTo>
                  <a:cubicBezTo>
                    <a:pt x="351" y="303"/>
                    <a:pt x="351" y="303"/>
                    <a:pt x="351" y="303"/>
                  </a:cubicBezTo>
                  <a:cubicBezTo>
                    <a:pt x="351" y="297"/>
                    <a:pt x="346" y="292"/>
                    <a:pt x="340" y="292"/>
                  </a:cubicBezTo>
                  <a:cubicBezTo>
                    <a:pt x="338" y="292"/>
                    <a:pt x="338" y="292"/>
                    <a:pt x="338" y="292"/>
                  </a:cubicBezTo>
                  <a:cubicBezTo>
                    <a:pt x="338" y="252"/>
                    <a:pt x="338" y="252"/>
                    <a:pt x="338" y="252"/>
                  </a:cubicBezTo>
                  <a:lnTo>
                    <a:pt x="340" y="252"/>
                  </a:lnTo>
                  <a:close/>
                  <a:moveTo>
                    <a:pt x="97" y="87"/>
                  </a:moveTo>
                  <a:cubicBezTo>
                    <a:pt x="97" y="87"/>
                    <a:pt x="97" y="87"/>
                    <a:pt x="97" y="87"/>
                  </a:cubicBezTo>
                  <a:cubicBezTo>
                    <a:pt x="97" y="88"/>
                    <a:pt x="97" y="88"/>
                    <a:pt x="96" y="88"/>
                  </a:cubicBezTo>
                  <a:cubicBezTo>
                    <a:pt x="96" y="88"/>
                    <a:pt x="96" y="89"/>
                    <a:pt x="96" y="89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95" y="91"/>
                    <a:pt x="95" y="91"/>
                    <a:pt x="95" y="91"/>
                  </a:cubicBezTo>
                  <a:cubicBezTo>
                    <a:pt x="95" y="92"/>
                    <a:pt x="95" y="93"/>
                    <a:pt x="95" y="94"/>
                  </a:cubicBezTo>
                  <a:cubicBezTo>
                    <a:pt x="95" y="94"/>
                    <a:pt x="95" y="94"/>
                    <a:pt x="95" y="95"/>
                  </a:cubicBezTo>
                  <a:cubicBezTo>
                    <a:pt x="95" y="95"/>
                    <a:pt x="96" y="95"/>
                    <a:pt x="96" y="96"/>
                  </a:cubicBezTo>
                  <a:cubicBezTo>
                    <a:pt x="96" y="96"/>
                    <a:pt x="96" y="96"/>
                    <a:pt x="96" y="96"/>
                  </a:cubicBezTo>
                  <a:cubicBezTo>
                    <a:pt x="96" y="97"/>
                    <a:pt x="96" y="97"/>
                    <a:pt x="96" y="97"/>
                  </a:cubicBezTo>
                  <a:cubicBezTo>
                    <a:pt x="97" y="97"/>
                    <a:pt x="97" y="98"/>
                    <a:pt x="97" y="98"/>
                  </a:cubicBezTo>
                  <a:cubicBezTo>
                    <a:pt x="139" y="140"/>
                    <a:pt x="139" y="140"/>
                    <a:pt x="139" y="140"/>
                  </a:cubicBezTo>
                  <a:cubicBezTo>
                    <a:pt x="141" y="141"/>
                    <a:pt x="143" y="142"/>
                    <a:pt x="145" y="142"/>
                  </a:cubicBezTo>
                  <a:cubicBezTo>
                    <a:pt x="147" y="142"/>
                    <a:pt x="149" y="141"/>
                    <a:pt x="150" y="140"/>
                  </a:cubicBezTo>
                  <a:cubicBezTo>
                    <a:pt x="153" y="137"/>
                    <a:pt x="153" y="132"/>
                    <a:pt x="150" y="128"/>
                  </a:cubicBezTo>
                  <a:cubicBezTo>
                    <a:pt x="122" y="100"/>
                    <a:pt x="122" y="100"/>
                    <a:pt x="122" y="100"/>
                  </a:cubicBezTo>
                  <a:cubicBezTo>
                    <a:pt x="223" y="100"/>
                    <a:pt x="223" y="100"/>
                    <a:pt x="223" y="100"/>
                  </a:cubicBezTo>
                  <a:cubicBezTo>
                    <a:pt x="228" y="100"/>
                    <a:pt x="231" y="97"/>
                    <a:pt x="231" y="92"/>
                  </a:cubicBezTo>
                  <a:cubicBezTo>
                    <a:pt x="231" y="88"/>
                    <a:pt x="228" y="84"/>
                    <a:pt x="223" y="84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53" y="53"/>
                    <a:pt x="153" y="48"/>
                    <a:pt x="150" y="45"/>
                  </a:cubicBezTo>
                  <a:cubicBezTo>
                    <a:pt x="147" y="42"/>
                    <a:pt x="142" y="42"/>
                    <a:pt x="139" y="45"/>
                  </a:cubicBezTo>
                  <a:cubicBezTo>
                    <a:pt x="139" y="45"/>
                    <a:pt x="139" y="45"/>
                    <a:pt x="139" y="45"/>
                  </a:cubicBezTo>
                  <a:lnTo>
                    <a:pt x="97" y="87"/>
                  </a:lnTo>
                  <a:close/>
                  <a:moveTo>
                    <a:pt x="178" y="134"/>
                  </a:moveTo>
                  <a:cubicBezTo>
                    <a:pt x="178" y="138"/>
                    <a:pt x="182" y="142"/>
                    <a:pt x="186" y="142"/>
                  </a:cubicBezTo>
                  <a:cubicBezTo>
                    <a:pt x="287" y="142"/>
                    <a:pt x="287" y="142"/>
                    <a:pt x="287" y="142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6" y="173"/>
                    <a:pt x="256" y="178"/>
                    <a:pt x="259" y="181"/>
                  </a:cubicBezTo>
                  <a:cubicBezTo>
                    <a:pt x="262" y="184"/>
                    <a:pt x="267" y="184"/>
                    <a:pt x="271" y="181"/>
                  </a:cubicBezTo>
                  <a:cubicBezTo>
                    <a:pt x="271" y="181"/>
                    <a:pt x="271" y="181"/>
                    <a:pt x="271" y="181"/>
                  </a:cubicBezTo>
                  <a:cubicBezTo>
                    <a:pt x="312" y="139"/>
                    <a:pt x="312" y="139"/>
                    <a:pt x="312" y="139"/>
                  </a:cubicBezTo>
                  <a:cubicBezTo>
                    <a:pt x="312" y="139"/>
                    <a:pt x="313" y="139"/>
                    <a:pt x="313" y="139"/>
                  </a:cubicBezTo>
                  <a:cubicBezTo>
                    <a:pt x="313" y="139"/>
                    <a:pt x="313" y="138"/>
                    <a:pt x="313" y="138"/>
                  </a:cubicBezTo>
                  <a:cubicBezTo>
                    <a:pt x="313" y="138"/>
                    <a:pt x="314" y="138"/>
                    <a:pt x="314" y="137"/>
                  </a:cubicBezTo>
                  <a:cubicBezTo>
                    <a:pt x="314" y="137"/>
                    <a:pt x="314" y="137"/>
                    <a:pt x="314" y="137"/>
                  </a:cubicBezTo>
                  <a:cubicBezTo>
                    <a:pt x="314" y="137"/>
                    <a:pt x="314" y="136"/>
                    <a:pt x="314" y="136"/>
                  </a:cubicBezTo>
                  <a:cubicBezTo>
                    <a:pt x="314" y="136"/>
                    <a:pt x="314" y="136"/>
                    <a:pt x="314" y="135"/>
                  </a:cubicBezTo>
                  <a:cubicBezTo>
                    <a:pt x="315" y="134"/>
                    <a:pt x="315" y="133"/>
                    <a:pt x="314" y="132"/>
                  </a:cubicBezTo>
                  <a:cubicBezTo>
                    <a:pt x="314" y="132"/>
                    <a:pt x="314" y="132"/>
                    <a:pt x="314" y="132"/>
                  </a:cubicBezTo>
                  <a:cubicBezTo>
                    <a:pt x="314" y="131"/>
                    <a:pt x="314" y="131"/>
                    <a:pt x="314" y="131"/>
                  </a:cubicBezTo>
                  <a:cubicBezTo>
                    <a:pt x="314" y="130"/>
                    <a:pt x="314" y="130"/>
                    <a:pt x="314" y="130"/>
                  </a:cubicBezTo>
                  <a:cubicBezTo>
                    <a:pt x="313" y="130"/>
                    <a:pt x="313" y="130"/>
                    <a:pt x="313" y="129"/>
                  </a:cubicBezTo>
                  <a:cubicBezTo>
                    <a:pt x="313" y="129"/>
                    <a:pt x="313" y="128"/>
                    <a:pt x="312" y="128"/>
                  </a:cubicBezTo>
                  <a:cubicBezTo>
                    <a:pt x="271" y="87"/>
                    <a:pt x="271" y="87"/>
                    <a:pt x="271" y="87"/>
                  </a:cubicBezTo>
                  <a:cubicBezTo>
                    <a:pt x="269" y="85"/>
                    <a:pt x="267" y="84"/>
                    <a:pt x="265" y="84"/>
                  </a:cubicBezTo>
                  <a:cubicBezTo>
                    <a:pt x="263" y="84"/>
                    <a:pt x="261" y="85"/>
                    <a:pt x="259" y="87"/>
                  </a:cubicBezTo>
                  <a:cubicBezTo>
                    <a:pt x="256" y="90"/>
                    <a:pt x="256" y="95"/>
                    <a:pt x="259" y="98"/>
                  </a:cubicBezTo>
                  <a:cubicBezTo>
                    <a:pt x="287" y="126"/>
                    <a:pt x="287" y="126"/>
                    <a:pt x="287" y="126"/>
                  </a:cubicBezTo>
                  <a:cubicBezTo>
                    <a:pt x="186" y="126"/>
                    <a:pt x="186" y="126"/>
                    <a:pt x="186" y="126"/>
                  </a:cubicBezTo>
                  <a:cubicBezTo>
                    <a:pt x="182" y="126"/>
                    <a:pt x="178" y="129"/>
                    <a:pt x="178" y="134"/>
                  </a:cubicBezTo>
                  <a:close/>
                </a:path>
              </a:pathLst>
            </a:custGeom>
            <a:solidFill>
              <a:srgbClr val="E3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endParaRPr lang="en-US" sz="1400"/>
            </a:p>
          </p:txBody>
        </p:sp>
        <p:sp>
          <p:nvSpPr>
            <p:cNvPr id="24" name="AutoShape 115"/>
            <p:cNvSpPr>
              <a:spLocks noChangeAspect="1" noChangeArrowheads="1"/>
            </p:cNvSpPr>
            <p:nvPr/>
          </p:nvSpPr>
          <p:spPr bwMode="auto">
            <a:xfrm>
              <a:off x="4236437" y="3051787"/>
              <a:ext cx="738686" cy="1070105"/>
            </a:xfrm>
            <a:prstGeom prst="roundRect">
              <a:avLst>
                <a:gd name="adj" fmla="val 9542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ABB00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sv-SE" sz="140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36904" y="1293483"/>
            <a:ext cx="566125" cy="832438"/>
            <a:chOff x="3713545" y="4016270"/>
            <a:chExt cx="566125" cy="832438"/>
          </a:xfrm>
        </p:grpSpPr>
        <p:sp>
          <p:nvSpPr>
            <p:cNvPr id="26" name="Text Box 30"/>
            <p:cNvSpPr txBox="1">
              <a:spLocks noChangeAspect="1" noChangeArrowheads="1"/>
            </p:cNvSpPr>
            <p:nvPr/>
          </p:nvSpPr>
          <p:spPr bwMode="auto">
            <a:xfrm>
              <a:off x="3748015" y="4611213"/>
              <a:ext cx="476737" cy="11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900" b="1" dirty="0" err="1" smtClean="0">
                  <a:solidFill>
                    <a:srgbClr val="E32119"/>
                  </a:solidFill>
                </a:rPr>
                <a:t>SDNc</a:t>
              </a:r>
              <a:r>
                <a:rPr lang="en-US" sz="900" b="1" dirty="0" smtClean="0">
                  <a:solidFill>
                    <a:srgbClr val="E32119"/>
                  </a:solidFill>
                </a:rPr>
                <a:t>-P</a:t>
              </a:r>
              <a:endParaRPr lang="sv-SE" sz="900" b="1" dirty="0">
                <a:solidFill>
                  <a:srgbClr val="E32119"/>
                </a:solidFill>
              </a:endParaRPr>
            </a:p>
          </p:txBody>
        </p:sp>
        <p:sp>
          <p:nvSpPr>
            <p:cNvPr id="27" name="Freeform 37"/>
            <p:cNvSpPr>
              <a:spLocks noChangeAspect="1" noEditPoints="1"/>
            </p:cNvSpPr>
            <p:nvPr/>
          </p:nvSpPr>
          <p:spPr bwMode="auto">
            <a:xfrm>
              <a:off x="3715298" y="4016270"/>
              <a:ext cx="564372" cy="831840"/>
            </a:xfrm>
            <a:custGeom>
              <a:avLst/>
              <a:gdLst>
                <a:gd name="T0" fmla="*/ 69606 w 409"/>
                <a:gd name="T1" fmla="*/ 11607 h 589"/>
                <a:gd name="T2" fmla="*/ 71012 w 409"/>
                <a:gd name="T3" fmla="*/ 10207 h 589"/>
                <a:gd name="T4" fmla="*/ 71012 w 409"/>
                <a:gd name="T5" fmla="*/ 6898 h 589"/>
                <a:gd name="T6" fmla="*/ 64096 w 409"/>
                <a:gd name="T7" fmla="*/ 0 h 589"/>
                <a:gd name="T8" fmla="*/ 6906 w 409"/>
                <a:gd name="T9" fmla="*/ 0 h 589"/>
                <a:gd name="T10" fmla="*/ 0 w 409"/>
                <a:gd name="T11" fmla="*/ 6898 h 589"/>
                <a:gd name="T12" fmla="*/ 0 w 409"/>
                <a:gd name="T13" fmla="*/ 95282 h 589"/>
                <a:gd name="T14" fmla="*/ 6906 w 409"/>
                <a:gd name="T15" fmla="*/ 102188 h 589"/>
                <a:gd name="T16" fmla="*/ 64096 w 409"/>
                <a:gd name="T17" fmla="*/ 102188 h 589"/>
                <a:gd name="T18" fmla="*/ 71012 w 409"/>
                <a:gd name="T19" fmla="*/ 95282 h 589"/>
                <a:gd name="T20" fmla="*/ 71012 w 409"/>
                <a:gd name="T21" fmla="*/ 15806 h 589"/>
                <a:gd name="T22" fmla="*/ 69606 w 409"/>
                <a:gd name="T23" fmla="*/ 14394 h 589"/>
                <a:gd name="T24" fmla="*/ 68206 w 409"/>
                <a:gd name="T25" fmla="*/ 15806 h 589"/>
                <a:gd name="T26" fmla="*/ 68206 w 409"/>
                <a:gd name="T27" fmla="*/ 95282 h 589"/>
                <a:gd name="T28" fmla="*/ 64096 w 409"/>
                <a:gd name="T29" fmla="*/ 99377 h 589"/>
                <a:gd name="T30" fmla="*/ 6906 w 409"/>
                <a:gd name="T31" fmla="*/ 99377 h 589"/>
                <a:gd name="T32" fmla="*/ 2806 w 409"/>
                <a:gd name="T33" fmla="*/ 95282 h 589"/>
                <a:gd name="T34" fmla="*/ 2806 w 409"/>
                <a:gd name="T35" fmla="*/ 6898 h 589"/>
                <a:gd name="T36" fmla="*/ 6906 w 409"/>
                <a:gd name="T37" fmla="*/ 2806 h 589"/>
                <a:gd name="T38" fmla="*/ 64096 w 409"/>
                <a:gd name="T39" fmla="*/ 2806 h 589"/>
                <a:gd name="T40" fmla="*/ 68206 w 409"/>
                <a:gd name="T41" fmla="*/ 6898 h 589"/>
                <a:gd name="T42" fmla="*/ 68206 w 409"/>
                <a:gd name="T43" fmla="*/ 10207 h 589"/>
                <a:gd name="T44" fmla="*/ 69606 w 409"/>
                <a:gd name="T45" fmla="*/ 11607 h 589"/>
                <a:gd name="T46" fmla="*/ 35574 w 409"/>
                <a:gd name="T47" fmla="*/ 58115 h 589"/>
                <a:gd name="T48" fmla="*/ 36812 w 409"/>
                <a:gd name="T49" fmla="*/ 57451 h 589"/>
                <a:gd name="T50" fmla="*/ 58010 w 409"/>
                <a:gd name="T51" fmla="*/ 15053 h 589"/>
                <a:gd name="T52" fmla="*/ 57759 w 409"/>
                <a:gd name="T53" fmla="*/ 13870 h 589"/>
                <a:gd name="T54" fmla="*/ 56732 w 409"/>
                <a:gd name="T55" fmla="*/ 13157 h 589"/>
                <a:gd name="T56" fmla="*/ 14414 w 409"/>
                <a:gd name="T57" fmla="*/ 13157 h 589"/>
                <a:gd name="T58" fmla="*/ 13226 w 409"/>
                <a:gd name="T59" fmla="*/ 13870 h 589"/>
                <a:gd name="T60" fmla="*/ 13226 w 409"/>
                <a:gd name="T61" fmla="*/ 15053 h 589"/>
                <a:gd name="T62" fmla="*/ 34384 w 409"/>
                <a:gd name="T63" fmla="*/ 57451 h 589"/>
                <a:gd name="T64" fmla="*/ 35574 w 409"/>
                <a:gd name="T65" fmla="*/ 58115 h 589"/>
                <a:gd name="T66" fmla="*/ 54516 w 409"/>
                <a:gd name="T67" fmla="*/ 15922 h 589"/>
                <a:gd name="T68" fmla="*/ 35574 w 409"/>
                <a:gd name="T69" fmla="*/ 53781 h 589"/>
                <a:gd name="T70" fmla="*/ 16679 w 409"/>
                <a:gd name="T71" fmla="*/ 15922 h 589"/>
                <a:gd name="T72" fmla="*/ 54516 w 409"/>
                <a:gd name="T73" fmla="*/ 15922 h 5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09" h="589">
                  <a:moveTo>
                    <a:pt x="401" y="67"/>
                  </a:moveTo>
                  <a:cubicBezTo>
                    <a:pt x="406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2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2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6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3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7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7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3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205" y="335"/>
                  </a:moveTo>
                  <a:cubicBezTo>
                    <a:pt x="208" y="335"/>
                    <a:pt x="211" y="334"/>
                    <a:pt x="212" y="331"/>
                  </a:cubicBezTo>
                  <a:cubicBezTo>
                    <a:pt x="334" y="87"/>
                    <a:pt x="334" y="87"/>
                    <a:pt x="334" y="87"/>
                  </a:cubicBezTo>
                  <a:cubicBezTo>
                    <a:pt x="335" y="85"/>
                    <a:pt x="335" y="82"/>
                    <a:pt x="333" y="80"/>
                  </a:cubicBezTo>
                  <a:cubicBezTo>
                    <a:pt x="332" y="77"/>
                    <a:pt x="329" y="76"/>
                    <a:pt x="327" y="76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0" y="76"/>
                    <a:pt x="78" y="77"/>
                    <a:pt x="76" y="80"/>
                  </a:cubicBezTo>
                  <a:cubicBezTo>
                    <a:pt x="75" y="82"/>
                    <a:pt x="75" y="85"/>
                    <a:pt x="76" y="87"/>
                  </a:cubicBezTo>
                  <a:cubicBezTo>
                    <a:pt x="198" y="331"/>
                    <a:pt x="198" y="331"/>
                    <a:pt x="198" y="331"/>
                  </a:cubicBezTo>
                  <a:cubicBezTo>
                    <a:pt x="199" y="334"/>
                    <a:pt x="202" y="335"/>
                    <a:pt x="205" y="335"/>
                  </a:cubicBezTo>
                  <a:close/>
                  <a:moveTo>
                    <a:pt x="314" y="92"/>
                  </a:moveTo>
                  <a:cubicBezTo>
                    <a:pt x="205" y="310"/>
                    <a:pt x="205" y="310"/>
                    <a:pt x="205" y="310"/>
                  </a:cubicBezTo>
                  <a:cubicBezTo>
                    <a:pt x="96" y="92"/>
                    <a:pt x="96" y="92"/>
                    <a:pt x="96" y="92"/>
                  </a:cubicBezTo>
                  <a:lnTo>
                    <a:pt x="314" y="92"/>
                  </a:lnTo>
                  <a:close/>
                </a:path>
              </a:pathLst>
            </a:custGeom>
            <a:solidFill>
              <a:srgbClr val="E321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68"/>
            <p:cNvSpPr>
              <a:spLocks noChangeAspect="1" noChangeArrowheads="1"/>
            </p:cNvSpPr>
            <p:nvPr/>
          </p:nvSpPr>
          <p:spPr bwMode="auto">
            <a:xfrm>
              <a:off x="3713545" y="4016270"/>
              <a:ext cx="566125" cy="832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9" name="Freeform 3"/>
          <p:cNvSpPr>
            <a:spLocks noChangeAspect="1" noEditPoints="1"/>
          </p:cNvSpPr>
          <p:nvPr/>
        </p:nvSpPr>
        <p:spPr bwMode="auto">
          <a:xfrm>
            <a:off x="7752294" y="4629218"/>
            <a:ext cx="548632" cy="548632"/>
          </a:xfrm>
          <a:custGeom>
            <a:avLst/>
            <a:gdLst>
              <a:gd name="T0" fmla="*/ 2147483647 w 385"/>
              <a:gd name="T1" fmla="*/ 2147483647 h 385"/>
              <a:gd name="T2" fmla="*/ 2147483647 w 385"/>
              <a:gd name="T3" fmla="*/ 2147483647 h 385"/>
              <a:gd name="T4" fmla="*/ 2147483647 w 385"/>
              <a:gd name="T5" fmla="*/ 2147483647 h 385"/>
              <a:gd name="T6" fmla="*/ 2147483647 w 385"/>
              <a:gd name="T7" fmla="*/ 2147483647 h 385"/>
              <a:gd name="T8" fmla="*/ 2147483647 w 385"/>
              <a:gd name="T9" fmla="*/ 2147483647 h 385"/>
              <a:gd name="T10" fmla="*/ 2147483647 w 385"/>
              <a:gd name="T11" fmla="*/ 2147483647 h 385"/>
              <a:gd name="T12" fmla="*/ 2147483647 w 385"/>
              <a:gd name="T13" fmla="*/ 2147483647 h 385"/>
              <a:gd name="T14" fmla="*/ 2147483647 w 385"/>
              <a:gd name="T15" fmla="*/ 2147483647 h 385"/>
              <a:gd name="T16" fmla="*/ 2147483647 w 385"/>
              <a:gd name="T17" fmla="*/ 2147483647 h 385"/>
              <a:gd name="T18" fmla="*/ 2147483647 w 385"/>
              <a:gd name="T19" fmla="*/ 2147483647 h 385"/>
              <a:gd name="T20" fmla="*/ 2147483647 w 385"/>
              <a:gd name="T21" fmla="*/ 2147483647 h 385"/>
              <a:gd name="T22" fmla="*/ 2147483647 w 385"/>
              <a:gd name="T23" fmla="*/ 2147483647 h 385"/>
              <a:gd name="T24" fmla="*/ 2147483647 w 385"/>
              <a:gd name="T25" fmla="*/ 2147483647 h 385"/>
              <a:gd name="T26" fmla="*/ 2147483647 w 385"/>
              <a:gd name="T27" fmla="*/ 2147483647 h 385"/>
              <a:gd name="T28" fmla="*/ 2147483647 w 385"/>
              <a:gd name="T29" fmla="*/ 2147483647 h 385"/>
              <a:gd name="T30" fmla="*/ 2147483647 w 385"/>
              <a:gd name="T31" fmla="*/ 2147483647 h 385"/>
              <a:gd name="T32" fmla="*/ 2147483647 w 385"/>
              <a:gd name="T33" fmla="*/ 2147483647 h 385"/>
              <a:gd name="T34" fmla="*/ 2147483647 w 385"/>
              <a:gd name="T35" fmla="*/ 2147483647 h 385"/>
              <a:gd name="T36" fmla="*/ 2147483647 w 385"/>
              <a:gd name="T37" fmla="*/ 2147483647 h 385"/>
              <a:gd name="T38" fmla="*/ 2147483647 w 385"/>
              <a:gd name="T39" fmla="*/ 2147483647 h 385"/>
              <a:gd name="T40" fmla="*/ 2147483647 w 385"/>
              <a:gd name="T41" fmla="*/ 2147483647 h 385"/>
              <a:gd name="T42" fmla="*/ 2147483647 w 385"/>
              <a:gd name="T43" fmla="*/ 2147483647 h 385"/>
              <a:gd name="T44" fmla="*/ 2147483647 w 385"/>
              <a:gd name="T45" fmla="*/ 2147483647 h 385"/>
              <a:gd name="T46" fmla="*/ 2147483647 w 385"/>
              <a:gd name="T47" fmla="*/ 2147483647 h 385"/>
              <a:gd name="T48" fmla="*/ 2147483647 w 385"/>
              <a:gd name="T49" fmla="*/ 2147483647 h 385"/>
              <a:gd name="T50" fmla="*/ 2147483647 w 385"/>
              <a:gd name="T51" fmla="*/ 2147483647 h 385"/>
              <a:gd name="T52" fmla="*/ 2147483647 w 385"/>
              <a:gd name="T53" fmla="*/ 2147483647 h 385"/>
              <a:gd name="T54" fmla="*/ 2147483647 w 385"/>
              <a:gd name="T55" fmla="*/ 2147483647 h 385"/>
              <a:gd name="T56" fmla="*/ 2147483647 w 385"/>
              <a:gd name="T57" fmla="*/ 2147483647 h 385"/>
              <a:gd name="T58" fmla="*/ 2147483647 w 385"/>
              <a:gd name="T59" fmla="*/ 2147483647 h 385"/>
              <a:gd name="T60" fmla="*/ 2147483647 w 385"/>
              <a:gd name="T61" fmla="*/ 2147483647 h 385"/>
              <a:gd name="T62" fmla="*/ 2147483647 w 385"/>
              <a:gd name="T63" fmla="*/ 2147483647 h 385"/>
              <a:gd name="T64" fmla="*/ 2147483647 w 385"/>
              <a:gd name="T65" fmla="*/ 2147483647 h 385"/>
              <a:gd name="T66" fmla="*/ 2147483647 w 385"/>
              <a:gd name="T67" fmla="*/ 2147483647 h 385"/>
              <a:gd name="T68" fmla="*/ 2147483647 w 385"/>
              <a:gd name="T69" fmla="*/ 2147483647 h 385"/>
              <a:gd name="T70" fmla="*/ 2147483647 w 385"/>
              <a:gd name="T71" fmla="*/ 2147483647 h 385"/>
              <a:gd name="T72" fmla="*/ 2147483647 w 385"/>
              <a:gd name="T73" fmla="*/ 2147483647 h 385"/>
              <a:gd name="T74" fmla="*/ 2147483647 w 385"/>
              <a:gd name="T75" fmla="*/ 2147483647 h 385"/>
              <a:gd name="T76" fmla="*/ 2147483647 w 385"/>
              <a:gd name="T77" fmla="*/ 2147483647 h 385"/>
              <a:gd name="T78" fmla="*/ 2147483647 w 385"/>
              <a:gd name="T79" fmla="*/ 2147483647 h 385"/>
              <a:gd name="T80" fmla="*/ 2147483647 w 385"/>
              <a:gd name="T81" fmla="*/ 2147483647 h 385"/>
              <a:gd name="T82" fmla="*/ 2147483647 w 385"/>
              <a:gd name="T83" fmla="*/ 2147483647 h 385"/>
              <a:gd name="T84" fmla="*/ 2147483647 w 385"/>
              <a:gd name="T85" fmla="*/ 2147483647 h 385"/>
              <a:gd name="T86" fmla="*/ 2147483647 w 385"/>
              <a:gd name="T87" fmla="*/ 2147483647 h 385"/>
              <a:gd name="T88" fmla="*/ 2147483647 w 385"/>
              <a:gd name="T89" fmla="*/ 2147483647 h 385"/>
              <a:gd name="T90" fmla="*/ 2147483647 w 385"/>
              <a:gd name="T91" fmla="*/ 2147483647 h 385"/>
              <a:gd name="T92" fmla="*/ 2147483647 w 385"/>
              <a:gd name="T93" fmla="*/ 2147483647 h 385"/>
              <a:gd name="T94" fmla="*/ 2147483647 w 385"/>
              <a:gd name="T95" fmla="*/ 2147483647 h 38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385" h="385">
                <a:moveTo>
                  <a:pt x="168" y="233"/>
                </a:moveTo>
                <a:cubicBezTo>
                  <a:pt x="168" y="233"/>
                  <a:pt x="168" y="233"/>
                  <a:pt x="168" y="234"/>
                </a:cubicBezTo>
                <a:cubicBezTo>
                  <a:pt x="168" y="234"/>
                  <a:pt x="168" y="234"/>
                  <a:pt x="168" y="234"/>
                </a:cubicBezTo>
                <a:lnTo>
                  <a:pt x="168" y="233"/>
                </a:lnTo>
                <a:close/>
                <a:moveTo>
                  <a:pt x="287" y="135"/>
                </a:moveTo>
                <a:cubicBezTo>
                  <a:pt x="285" y="137"/>
                  <a:pt x="286" y="139"/>
                  <a:pt x="285" y="141"/>
                </a:cubicBezTo>
                <a:cubicBezTo>
                  <a:pt x="284" y="145"/>
                  <a:pt x="280" y="142"/>
                  <a:pt x="278" y="145"/>
                </a:cubicBezTo>
                <a:cubicBezTo>
                  <a:pt x="274" y="149"/>
                  <a:pt x="279" y="152"/>
                  <a:pt x="283" y="153"/>
                </a:cubicBezTo>
                <a:cubicBezTo>
                  <a:pt x="288" y="154"/>
                  <a:pt x="290" y="150"/>
                  <a:pt x="293" y="147"/>
                </a:cubicBezTo>
                <a:cubicBezTo>
                  <a:pt x="295" y="146"/>
                  <a:pt x="296" y="144"/>
                  <a:pt x="298" y="144"/>
                </a:cubicBezTo>
                <a:cubicBezTo>
                  <a:pt x="300" y="144"/>
                  <a:pt x="302" y="146"/>
                  <a:pt x="303" y="146"/>
                </a:cubicBezTo>
                <a:cubicBezTo>
                  <a:pt x="308" y="146"/>
                  <a:pt x="308" y="141"/>
                  <a:pt x="307" y="138"/>
                </a:cubicBezTo>
                <a:cubicBezTo>
                  <a:pt x="305" y="135"/>
                  <a:pt x="302" y="133"/>
                  <a:pt x="299" y="130"/>
                </a:cubicBezTo>
                <a:cubicBezTo>
                  <a:pt x="298" y="129"/>
                  <a:pt x="298" y="127"/>
                  <a:pt x="297" y="126"/>
                </a:cubicBezTo>
                <a:cubicBezTo>
                  <a:pt x="296" y="124"/>
                  <a:pt x="293" y="124"/>
                  <a:pt x="292" y="125"/>
                </a:cubicBezTo>
                <a:cubicBezTo>
                  <a:pt x="290" y="127"/>
                  <a:pt x="292" y="129"/>
                  <a:pt x="291" y="131"/>
                </a:cubicBezTo>
                <a:cubicBezTo>
                  <a:pt x="291" y="133"/>
                  <a:pt x="288" y="133"/>
                  <a:pt x="287" y="135"/>
                </a:cubicBezTo>
                <a:close/>
                <a:moveTo>
                  <a:pt x="339" y="68"/>
                </a:moveTo>
                <a:cubicBezTo>
                  <a:pt x="336" y="64"/>
                  <a:pt x="331" y="64"/>
                  <a:pt x="327" y="67"/>
                </a:cubicBezTo>
                <a:cubicBezTo>
                  <a:pt x="324" y="70"/>
                  <a:pt x="324" y="75"/>
                  <a:pt x="327" y="78"/>
                </a:cubicBezTo>
                <a:cubicBezTo>
                  <a:pt x="328" y="79"/>
                  <a:pt x="329" y="81"/>
                  <a:pt x="330" y="82"/>
                </a:cubicBezTo>
                <a:cubicBezTo>
                  <a:pt x="320" y="87"/>
                  <a:pt x="315" y="97"/>
                  <a:pt x="314" y="98"/>
                </a:cubicBezTo>
                <a:cubicBezTo>
                  <a:pt x="311" y="103"/>
                  <a:pt x="311" y="111"/>
                  <a:pt x="311" y="117"/>
                </a:cubicBezTo>
                <a:cubicBezTo>
                  <a:pt x="312" y="122"/>
                  <a:pt x="313" y="129"/>
                  <a:pt x="317" y="133"/>
                </a:cubicBezTo>
                <a:cubicBezTo>
                  <a:pt x="322" y="139"/>
                  <a:pt x="326" y="151"/>
                  <a:pt x="318" y="157"/>
                </a:cubicBezTo>
                <a:cubicBezTo>
                  <a:pt x="309" y="162"/>
                  <a:pt x="306" y="147"/>
                  <a:pt x="298" y="153"/>
                </a:cubicBezTo>
                <a:cubicBezTo>
                  <a:pt x="295" y="156"/>
                  <a:pt x="292" y="159"/>
                  <a:pt x="289" y="163"/>
                </a:cubicBezTo>
                <a:cubicBezTo>
                  <a:pt x="286" y="167"/>
                  <a:pt x="286" y="168"/>
                  <a:pt x="291" y="171"/>
                </a:cubicBezTo>
                <a:cubicBezTo>
                  <a:pt x="302" y="177"/>
                  <a:pt x="284" y="180"/>
                  <a:pt x="283" y="186"/>
                </a:cubicBezTo>
                <a:cubicBezTo>
                  <a:pt x="282" y="196"/>
                  <a:pt x="299" y="185"/>
                  <a:pt x="301" y="184"/>
                </a:cubicBezTo>
                <a:cubicBezTo>
                  <a:pt x="311" y="177"/>
                  <a:pt x="325" y="178"/>
                  <a:pt x="335" y="184"/>
                </a:cubicBezTo>
                <a:cubicBezTo>
                  <a:pt x="338" y="186"/>
                  <a:pt x="341" y="188"/>
                  <a:pt x="344" y="190"/>
                </a:cubicBezTo>
                <a:cubicBezTo>
                  <a:pt x="347" y="191"/>
                  <a:pt x="349" y="193"/>
                  <a:pt x="352" y="194"/>
                </a:cubicBezTo>
                <a:cubicBezTo>
                  <a:pt x="355" y="197"/>
                  <a:pt x="357" y="202"/>
                  <a:pt x="360" y="205"/>
                </a:cubicBezTo>
                <a:cubicBezTo>
                  <a:pt x="363" y="209"/>
                  <a:pt x="364" y="226"/>
                  <a:pt x="359" y="222"/>
                </a:cubicBezTo>
                <a:cubicBezTo>
                  <a:pt x="357" y="219"/>
                  <a:pt x="354" y="216"/>
                  <a:pt x="352" y="212"/>
                </a:cubicBezTo>
                <a:cubicBezTo>
                  <a:pt x="347" y="207"/>
                  <a:pt x="345" y="213"/>
                  <a:pt x="340" y="213"/>
                </a:cubicBezTo>
                <a:cubicBezTo>
                  <a:pt x="337" y="213"/>
                  <a:pt x="338" y="212"/>
                  <a:pt x="337" y="210"/>
                </a:cubicBezTo>
                <a:cubicBezTo>
                  <a:pt x="336" y="205"/>
                  <a:pt x="333" y="202"/>
                  <a:pt x="329" y="199"/>
                </a:cubicBezTo>
                <a:cubicBezTo>
                  <a:pt x="325" y="196"/>
                  <a:pt x="319" y="194"/>
                  <a:pt x="314" y="194"/>
                </a:cubicBezTo>
                <a:cubicBezTo>
                  <a:pt x="309" y="194"/>
                  <a:pt x="305" y="195"/>
                  <a:pt x="301" y="196"/>
                </a:cubicBezTo>
                <a:cubicBezTo>
                  <a:pt x="291" y="198"/>
                  <a:pt x="283" y="198"/>
                  <a:pt x="277" y="207"/>
                </a:cubicBezTo>
                <a:cubicBezTo>
                  <a:pt x="273" y="214"/>
                  <a:pt x="267" y="222"/>
                  <a:pt x="268" y="230"/>
                </a:cubicBezTo>
                <a:cubicBezTo>
                  <a:pt x="268" y="233"/>
                  <a:pt x="270" y="235"/>
                  <a:pt x="270" y="238"/>
                </a:cubicBezTo>
                <a:cubicBezTo>
                  <a:pt x="271" y="242"/>
                  <a:pt x="271" y="246"/>
                  <a:pt x="273" y="250"/>
                </a:cubicBezTo>
                <a:cubicBezTo>
                  <a:pt x="275" y="256"/>
                  <a:pt x="281" y="262"/>
                  <a:pt x="287" y="262"/>
                </a:cubicBezTo>
                <a:cubicBezTo>
                  <a:pt x="290" y="262"/>
                  <a:pt x="291" y="262"/>
                  <a:pt x="293" y="261"/>
                </a:cubicBezTo>
                <a:cubicBezTo>
                  <a:pt x="295" y="260"/>
                  <a:pt x="296" y="257"/>
                  <a:pt x="298" y="257"/>
                </a:cubicBezTo>
                <a:cubicBezTo>
                  <a:pt x="303" y="257"/>
                  <a:pt x="305" y="264"/>
                  <a:pt x="307" y="267"/>
                </a:cubicBezTo>
                <a:cubicBezTo>
                  <a:pt x="311" y="271"/>
                  <a:pt x="316" y="269"/>
                  <a:pt x="319" y="273"/>
                </a:cubicBezTo>
                <a:cubicBezTo>
                  <a:pt x="322" y="277"/>
                  <a:pt x="326" y="284"/>
                  <a:pt x="325" y="289"/>
                </a:cubicBezTo>
                <a:cubicBezTo>
                  <a:pt x="323" y="294"/>
                  <a:pt x="315" y="295"/>
                  <a:pt x="313" y="300"/>
                </a:cubicBezTo>
                <a:cubicBezTo>
                  <a:pt x="308" y="308"/>
                  <a:pt x="320" y="305"/>
                  <a:pt x="323" y="312"/>
                </a:cubicBezTo>
                <a:cubicBezTo>
                  <a:pt x="321" y="314"/>
                  <a:pt x="319" y="316"/>
                  <a:pt x="317" y="317"/>
                </a:cubicBezTo>
                <a:cubicBezTo>
                  <a:pt x="285" y="349"/>
                  <a:pt x="241" y="369"/>
                  <a:pt x="192" y="369"/>
                </a:cubicBezTo>
                <a:cubicBezTo>
                  <a:pt x="185" y="369"/>
                  <a:pt x="178" y="369"/>
                  <a:pt x="170" y="368"/>
                </a:cubicBezTo>
                <a:cubicBezTo>
                  <a:pt x="171" y="366"/>
                  <a:pt x="171" y="365"/>
                  <a:pt x="171" y="364"/>
                </a:cubicBezTo>
                <a:cubicBezTo>
                  <a:pt x="174" y="359"/>
                  <a:pt x="176" y="355"/>
                  <a:pt x="181" y="351"/>
                </a:cubicBezTo>
                <a:cubicBezTo>
                  <a:pt x="192" y="341"/>
                  <a:pt x="201" y="330"/>
                  <a:pt x="209" y="319"/>
                </a:cubicBezTo>
                <a:cubicBezTo>
                  <a:pt x="213" y="313"/>
                  <a:pt x="220" y="312"/>
                  <a:pt x="224" y="306"/>
                </a:cubicBezTo>
                <a:cubicBezTo>
                  <a:pt x="226" y="303"/>
                  <a:pt x="226" y="298"/>
                  <a:pt x="227" y="294"/>
                </a:cubicBezTo>
                <a:cubicBezTo>
                  <a:pt x="227" y="290"/>
                  <a:pt x="228" y="288"/>
                  <a:pt x="230" y="285"/>
                </a:cubicBezTo>
                <a:cubicBezTo>
                  <a:pt x="232" y="282"/>
                  <a:pt x="237" y="279"/>
                  <a:pt x="238" y="276"/>
                </a:cubicBezTo>
                <a:cubicBezTo>
                  <a:pt x="240" y="269"/>
                  <a:pt x="230" y="261"/>
                  <a:pt x="224" y="259"/>
                </a:cubicBezTo>
                <a:cubicBezTo>
                  <a:pt x="220" y="257"/>
                  <a:pt x="215" y="258"/>
                  <a:pt x="211" y="255"/>
                </a:cubicBezTo>
                <a:cubicBezTo>
                  <a:pt x="207" y="254"/>
                  <a:pt x="206" y="251"/>
                  <a:pt x="203" y="248"/>
                </a:cubicBezTo>
                <a:cubicBezTo>
                  <a:pt x="200" y="246"/>
                  <a:pt x="196" y="244"/>
                  <a:pt x="192" y="242"/>
                </a:cubicBezTo>
                <a:cubicBezTo>
                  <a:pt x="188" y="240"/>
                  <a:pt x="184" y="241"/>
                  <a:pt x="180" y="240"/>
                </a:cubicBezTo>
                <a:cubicBezTo>
                  <a:pt x="178" y="239"/>
                  <a:pt x="176" y="237"/>
                  <a:pt x="174" y="236"/>
                </a:cubicBezTo>
                <a:cubicBezTo>
                  <a:pt x="172" y="235"/>
                  <a:pt x="170" y="235"/>
                  <a:pt x="168" y="234"/>
                </a:cubicBezTo>
                <a:cubicBezTo>
                  <a:pt x="166" y="233"/>
                  <a:pt x="163" y="235"/>
                  <a:pt x="162" y="237"/>
                </a:cubicBezTo>
                <a:cubicBezTo>
                  <a:pt x="160" y="240"/>
                  <a:pt x="160" y="243"/>
                  <a:pt x="160" y="246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60" y="247"/>
                  <a:pt x="160" y="247"/>
                  <a:pt x="160" y="247"/>
                </a:cubicBezTo>
                <a:cubicBezTo>
                  <a:pt x="155" y="246"/>
                  <a:pt x="153" y="243"/>
                  <a:pt x="151" y="240"/>
                </a:cubicBezTo>
                <a:cubicBezTo>
                  <a:pt x="149" y="237"/>
                  <a:pt x="149" y="235"/>
                  <a:pt x="146" y="234"/>
                </a:cubicBezTo>
                <a:cubicBezTo>
                  <a:pt x="144" y="233"/>
                  <a:pt x="143" y="234"/>
                  <a:pt x="141" y="232"/>
                </a:cubicBezTo>
                <a:cubicBezTo>
                  <a:pt x="137" y="229"/>
                  <a:pt x="136" y="224"/>
                  <a:pt x="131" y="221"/>
                </a:cubicBezTo>
                <a:cubicBezTo>
                  <a:pt x="129" y="219"/>
                  <a:pt x="125" y="221"/>
                  <a:pt x="122" y="220"/>
                </a:cubicBezTo>
                <a:cubicBezTo>
                  <a:pt x="117" y="217"/>
                  <a:pt x="122" y="208"/>
                  <a:pt x="125" y="205"/>
                </a:cubicBezTo>
                <a:cubicBezTo>
                  <a:pt x="127" y="204"/>
                  <a:pt x="128" y="204"/>
                  <a:pt x="130" y="204"/>
                </a:cubicBezTo>
                <a:cubicBezTo>
                  <a:pt x="132" y="203"/>
                  <a:pt x="134" y="201"/>
                  <a:pt x="137" y="201"/>
                </a:cubicBezTo>
                <a:cubicBezTo>
                  <a:pt x="140" y="200"/>
                  <a:pt x="143" y="202"/>
                  <a:pt x="145" y="204"/>
                </a:cubicBezTo>
                <a:cubicBezTo>
                  <a:pt x="149" y="207"/>
                  <a:pt x="152" y="212"/>
                  <a:pt x="156" y="214"/>
                </a:cubicBezTo>
                <a:cubicBezTo>
                  <a:pt x="159" y="216"/>
                  <a:pt x="164" y="216"/>
                  <a:pt x="164" y="212"/>
                </a:cubicBezTo>
                <a:cubicBezTo>
                  <a:pt x="163" y="207"/>
                  <a:pt x="154" y="207"/>
                  <a:pt x="153" y="202"/>
                </a:cubicBezTo>
                <a:cubicBezTo>
                  <a:pt x="153" y="200"/>
                  <a:pt x="157" y="193"/>
                  <a:pt x="158" y="191"/>
                </a:cubicBezTo>
                <a:cubicBezTo>
                  <a:pt x="161" y="185"/>
                  <a:pt x="168" y="185"/>
                  <a:pt x="171" y="180"/>
                </a:cubicBezTo>
                <a:cubicBezTo>
                  <a:pt x="174" y="177"/>
                  <a:pt x="173" y="172"/>
                  <a:pt x="176" y="169"/>
                </a:cubicBezTo>
                <a:cubicBezTo>
                  <a:pt x="179" y="167"/>
                  <a:pt x="185" y="167"/>
                  <a:pt x="189" y="165"/>
                </a:cubicBezTo>
                <a:cubicBezTo>
                  <a:pt x="193" y="162"/>
                  <a:pt x="197" y="156"/>
                  <a:pt x="199" y="151"/>
                </a:cubicBezTo>
                <a:cubicBezTo>
                  <a:pt x="200" y="144"/>
                  <a:pt x="199" y="141"/>
                  <a:pt x="193" y="138"/>
                </a:cubicBezTo>
                <a:cubicBezTo>
                  <a:pt x="189" y="136"/>
                  <a:pt x="185" y="134"/>
                  <a:pt x="181" y="132"/>
                </a:cubicBezTo>
                <a:cubicBezTo>
                  <a:pt x="178" y="131"/>
                  <a:pt x="176" y="130"/>
                  <a:pt x="174" y="127"/>
                </a:cubicBezTo>
                <a:cubicBezTo>
                  <a:pt x="172" y="126"/>
                  <a:pt x="171" y="124"/>
                  <a:pt x="169" y="123"/>
                </a:cubicBezTo>
                <a:cubicBezTo>
                  <a:pt x="167" y="121"/>
                  <a:pt x="166" y="122"/>
                  <a:pt x="164" y="122"/>
                </a:cubicBezTo>
                <a:cubicBezTo>
                  <a:pt x="161" y="122"/>
                  <a:pt x="162" y="123"/>
                  <a:pt x="160" y="121"/>
                </a:cubicBezTo>
                <a:cubicBezTo>
                  <a:pt x="159" y="121"/>
                  <a:pt x="159" y="118"/>
                  <a:pt x="158" y="117"/>
                </a:cubicBezTo>
                <a:cubicBezTo>
                  <a:pt x="155" y="113"/>
                  <a:pt x="147" y="113"/>
                  <a:pt x="145" y="117"/>
                </a:cubicBezTo>
                <a:cubicBezTo>
                  <a:pt x="142" y="121"/>
                  <a:pt x="147" y="130"/>
                  <a:pt x="140" y="133"/>
                </a:cubicBezTo>
                <a:cubicBezTo>
                  <a:pt x="137" y="134"/>
                  <a:pt x="130" y="131"/>
                  <a:pt x="127" y="129"/>
                </a:cubicBezTo>
                <a:cubicBezTo>
                  <a:pt x="120" y="126"/>
                  <a:pt x="118" y="118"/>
                  <a:pt x="123" y="113"/>
                </a:cubicBezTo>
                <a:cubicBezTo>
                  <a:pt x="130" y="106"/>
                  <a:pt x="141" y="105"/>
                  <a:pt x="147" y="98"/>
                </a:cubicBezTo>
                <a:cubicBezTo>
                  <a:pt x="148" y="96"/>
                  <a:pt x="150" y="94"/>
                  <a:pt x="149" y="91"/>
                </a:cubicBezTo>
                <a:cubicBezTo>
                  <a:pt x="149" y="89"/>
                  <a:pt x="146" y="83"/>
                  <a:pt x="145" y="82"/>
                </a:cubicBezTo>
                <a:cubicBezTo>
                  <a:pt x="140" y="77"/>
                  <a:pt x="131" y="83"/>
                  <a:pt x="127" y="75"/>
                </a:cubicBezTo>
                <a:cubicBezTo>
                  <a:pt x="126" y="73"/>
                  <a:pt x="126" y="72"/>
                  <a:pt x="126" y="70"/>
                </a:cubicBezTo>
                <a:cubicBezTo>
                  <a:pt x="125" y="66"/>
                  <a:pt x="125" y="67"/>
                  <a:pt x="121" y="66"/>
                </a:cubicBezTo>
                <a:cubicBezTo>
                  <a:pt x="115" y="63"/>
                  <a:pt x="103" y="62"/>
                  <a:pt x="97" y="66"/>
                </a:cubicBezTo>
                <a:cubicBezTo>
                  <a:pt x="93" y="68"/>
                  <a:pt x="88" y="74"/>
                  <a:pt x="87" y="78"/>
                </a:cubicBezTo>
                <a:cubicBezTo>
                  <a:pt x="86" y="83"/>
                  <a:pt x="89" y="84"/>
                  <a:pt x="93" y="86"/>
                </a:cubicBezTo>
                <a:cubicBezTo>
                  <a:pt x="99" y="90"/>
                  <a:pt x="94" y="93"/>
                  <a:pt x="90" y="95"/>
                </a:cubicBezTo>
                <a:cubicBezTo>
                  <a:pt x="82" y="99"/>
                  <a:pt x="83" y="95"/>
                  <a:pt x="78" y="90"/>
                </a:cubicBezTo>
                <a:cubicBezTo>
                  <a:pt x="76" y="87"/>
                  <a:pt x="73" y="86"/>
                  <a:pt x="70" y="83"/>
                </a:cubicBezTo>
                <a:cubicBezTo>
                  <a:pt x="69" y="81"/>
                  <a:pt x="68" y="79"/>
                  <a:pt x="66" y="78"/>
                </a:cubicBezTo>
                <a:cubicBezTo>
                  <a:pt x="67" y="77"/>
                  <a:pt x="67" y="71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81" y="54"/>
                  <a:pt x="98" y="42"/>
                  <a:pt x="116" y="33"/>
                </a:cubicBezTo>
                <a:cubicBezTo>
                  <a:pt x="123" y="37"/>
                  <a:pt x="131" y="41"/>
                  <a:pt x="134" y="43"/>
                </a:cubicBezTo>
                <a:cubicBezTo>
                  <a:pt x="137" y="45"/>
                  <a:pt x="134" y="48"/>
                  <a:pt x="136" y="51"/>
                </a:cubicBezTo>
                <a:cubicBezTo>
                  <a:pt x="138" y="53"/>
                  <a:pt x="143" y="53"/>
                  <a:pt x="145" y="54"/>
                </a:cubicBezTo>
                <a:cubicBezTo>
                  <a:pt x="151" y="56"/>
                  <a:pt x="157" y="62"/>
                  <a:pt x="161" y="67"/>
                </a:cubicBezTo>
                <a:cubicBezTo>
                  <a:pt x="163" y="68"/>
                  <a:pt x="163" y="66"/>
                  <a:pt x="163" y="69"/>
                </a:cubicBezTo>
                <a:cubicBezTo>
                  <a:pt x="163" y="71"/>
                  <a:pt x="160" y="74"/>
                  <a:pt x="159" y="76"/>
                </a:cubicBezTo>
                <a:cubicBezTo>
                  <a:pt x="157" y="81"/>
                  <a:pt x="160" y="86"/>
                  <a:pt x="164" y="90"/>
                </a:cubicBezTo>
                <a:cubicBezTo>
                  <a:pt x="169" y="94"/>
                  <a:pt x="173" y="99"/>
                  <a:pt x="179" y="101"/>
                </a:cubicBezTo>
                <a:cubicBezTo>
                  <a:pt x="185" y="102"/>
                  <a:pt x="188" y="98"/>
                  <a:pt x="191" y="93"/>
                </a:cubicBezTo>
                <a:cubicBezTo>
                  <a:pt x="196" y="82"/>
                  <a:pt x="181" y="75"/>
                  <a:pt x="174" y="70"/>
                </a:cubicBezTo>
                <a:cubicBezTo>
                  <a:pt x="169" y="68"/>
                  <a:pt x="170" y="65"/>
                  <a:pt x="171" y="60"/>
                </a:cubicBezTo>
                <a:cubicBezTo>
                  <a:pt x="172" y="55"/>
                  <a:pt x="175" y="51"/>
                  <a:pt x="180" y="50"/>
                </a:cubicBezTo>
                <a:cubicBezTo>
                  <a:pt x="185" y="48"/>
                  <a:pt x="190" y="50"/>
                  <a:pt x="186" y="55"/>
                </a:cubicBezTo>
                <a:cubicBezTo>
                  <a:pt x="184" y="59"/>
                  <a:pt x="178" y="60"/>
                  <a:pt x="179" y="66"/>
                </a:cubicBezTo>
                <a:cubicBezTo>
                  <a:pt x="180" y="70"/>
                  <a:pt x="185" y="71"/>
                  <a:pt x="189" y="71"/>
                </a:cubicBezTo>
                <a:cubicBezTo>
                  <a:pt x="192" y="70"/>
                  <a:pt x="194" y="68"/>
                  <a:pt x="197" y="73"/>
                </a:cubicBezTo>
                <a:cubicBezTo>
                  <a:pt x="199" y="77"/>
                  <a:pt x="197" y="81"/>
                  <a:pt x="201" y="86"/>
                </a:cubicBezTo>
                <a:cubicBezTo>
                  <a:pt x="204" y="89"/>
                  <a:pt x="207" y="91"/>
                  <a:pt x="209" y="96"/>
                </a:cubicBezTo>
                <a:cubicBezTo>
                  <a:pt x="209" y="97"/>
                  <a:pt x="209" y="99"/>
                  <a:pt x="210" y="101"/>
                </a:cubicBezTo>
                <a:cubicBezTo>
                  <a:pt x="211" y="104"/>
                  <a:pt x="214" y="107"/>
                  <a:pt x="216" y="110"/>
                </a:cubicBezTo>
                <a:cubicBezTo>
                  <a:pt x="218" y="113"/>
                  <a:pt x="219" y="116"/>
                  <a:pt x="221" y="118"/>
                </a:cubicBezTo>
                <a:cubicBezTo>
                  <a:pt x="224" y="122"/>
                  <a:pt x="229" y="120"/>
                  <a:pt x="232" y="117"/>
                </a:cubicBezTo>
                <a:cubicBezTo>
                  <a:pt x="237" y="112"/>
                  <a:pt x="234" y="103"/>
                  <a:pt x="240" y="99"/>
                </a:cubicBezTo>
                <a:cubicBezTo>
                  <a:pt x="241" y="97"/>
                  <a:pt x="244" y="97"/>
                  <a:pt x="246" y="98"/>
                </a:cubicBezTo>
                <a:cubicBezTo>
                  <a:pt x="248" y="98"/>
                  <a:pt x="249" y="100"/>
                  <a:pt x="251" y="101"/>
                </a:cubicBezTo>
                <a:cubicBezTo>
                  <a:pt x="252" y="101"/>
                  <a:pt x="254" y="101"/>
                  <a:pt x="255" y="102"/>
                </a:cubicBezTo>
                <a:cubicBezTo>
                  <a:pt x="258" y="105"/>
                  <a:pt x="257" y="107"/>
                  <a:pt x="259" y="109"/>
                </a:cubicBezTo>
                <a:cubicBezTo>
                  <a:pt x="261" y="113"/>
                  <a:pt x="265" y="113"/>
                  <a:pt x="268" y="113"/>
                </a:cubicBezTo>
                <a:cubicBezTo>
                  <a:pt x="279" y="113"/>
                  <a:pt x="287" y="105"/>
                  <a:pt x="282" y="95"/>
                </a:cubicBezTo>
                <a:cubicBezTo>
                  <a:pt x="281" y="91"/>
                  <a:pt x="278" y="88"/>
                  <a:pt x="276" y="86"/>
                </a:cubicBezTo>
                <a:cubicBezTo>
                  <a:pt x="273" y="85"/>
                  <a:pt x="270" y="85"/>
                  <a:pt x="269" y="82"/>
                </a:cubicBezTo>
                <a:cubicBezTo>
                  <a:pt x="266" y="77"/>
                  <a:pt x="269" y="66"/>
                  <a:pt x="271" y="61"/>
                </a:cubicBezTo>
                <a:cubicBezTo>
                  <a:pt x="272" y="58"/>
                  <a:pt x="274" y="51"/>
                  <a:pt x="273" y="47"/>
                </a:cubicBezTo>
                <a:cubicBezTo>
                  <a:pt x="273" y="45"/>
                  <a:pt x="270" y="43"/>
                  <a:pt x="268" y="41"/>
                </a:cubicBezTo>
                <a:cubicBezTo>
                  <a:pt x="267" y="39"/>
                  <a:pt x="263" y="34"/>
                  <a:pt x="260" y="29"/>
                </a:cubicBezTo>
                <a:cubicBezTo>
                  <a:pt x="276" y="36"/>
                  <a:pt x="291" y="45"/>
                  <a:pt x="304" y="56"/>
                </a:cubicBezTo>
                <a:cubicBezTo>
                  <a:pt x="307" y="59"/>
                  <a:pt x="312" y="58"/>
                  <a:pt x="315" y="55"/>
                </a:cubicBezTo>
                <a:cubicBezTo>
                  <a:pt x="318" y="51"/>
                  <a:pt x="317" y="46"/>
                  <a:pt x="314" y="44"/>
                </a:cubicBezTo>
                <a:cubicBezTo>
                  <a:pt x="314" y="44"/>
                  <a:pt x="314" y="44"/>
                  <a:pt x="314" y="44"/>
                </a:cubicBezTo>
                <a:cubicBezTo>
                  <a:pt x="281" y="16"/>
                  <a:pt x="238" y="0"/>
                  <a:pt x="192" y="0"/>
                </a:cubicBezTo>
                <a:cubicBezTo>
                  <a:pt x="86" y="0"/>
                  <a:pt x="0" y="86"/>
                  <a:pt x="0" y="193"/>
                </a:cubicBezTo>
                <a:cubicBezTo>
                  <a:pt x="0" y="299"/>
                  <a:pt x="86" y="385"/>
                  <a:pt x="192" y="385"/>
                </a:cubicBezTo>
                <a:cubicBezTo>
                  <a:pt x="299" y="385"/>
                  <a:pt x="385" y="299"/>
                  <a:pt x="385" y="193"/>
                </a:cubicBezTo>
                <a:cubicBezTo>
                  <a:pt x="385" y="145"/>
                  <a:pt x="367" y="101"/>
                  <a:pt x="339" y="68"/>
                </a:cubicBezTo>
                <a:close/>
                <a:moveTo>
                  <a:pt x="340" y="133"/>
                </a:moveTo>
                <a:cubicBezTo>
                  <a:pt x="338" y="133"/>
                  <a:pt x="331" y="130"/>
                  <a:pt x="331" y="128"/>
                </a:cubicBezTo>
                <a:cubicBezTo>
                  <a:pt x="331" y="125"/>
                  <a:pt x="337" y="121"/>
                  <a:pt x="338" y="118"/>
                </a:cubicBezTo>
                <a:cubicBezTo>
                  <a:pt x="339" y="117"/>
                  <a:pt x="338" y="115"/>
                  <a:pt x="339" y="114"/>
                </a:cubicBezTo>
                <a:cubicBezTo>
                  <a:pt x="340" y="113"/>
                  <a:pt x="342" y="113"/>
                  <a:pt x="343" y="112"/>
                </a:cubicBezTo>
                <a:cubicBezTo>
                  <a:pt x="344" y="110"/>
                  <a:pt x="344" y="106"/>
                  <a:pt x="344" y="103"/>
                </a:cubicBezTo>
                <a:cubicBezTo>
                  <a:pt x="348" y="109"/>
                  <a:pt x="351" y="115"/>
                  <a:pt x="354" y="121"/>
                </a:cubicBezTo>
                <a:cubicBezTo>
                  <a:pt x="350" y="127"/>
                  <a:pt x="345" y="133"/>
                  <a:pt x="340" y="133"/>
                </a:cubicBezTo>
                <a:close/>
                <a:moveTo>
                  <a:pt x="169" y="306"/>
                </a:moveTo>
                <a:cubicBezTo>
                  <a:pt x="168" y="315"/>
                  <a:pt x="163" y="323"/>
                  <a:pt x="161" y="331"/>
                </a:cubicBezTo>
                <a:cubicBezTo>
                  <a:pt x="159" y="337"/>
                  <a:pt x="158" y="340"/>
                  <a:pt x="161" y="345"/>
                </a:cubicBezTo>
                <a:cubicBezTo>
                  <a:pt x="165" y="352"/>
                  <a:pt x="164" y="354"/>
                  <a:pt x="163" y="361"/>
                </a:cubicBezTo>
                <a:cubicBezTo>
                  <a:pt x="162" y="362"/>
                  <a:pt x="162" y="364"/>
                  <a:pt x="162" y="367"/>
                </a:cubicBezTo>
                <a:cubicBezTo>
                  <a:pt x="125" y="360"/>
                  <a:pt x="93" y="343"/>
                  <a:pt x="67" y="317"/>
                </a:cubicBezTo>
                <a:cubicBezTo>
                  <a:pt x="35" y="285"/>
                  <a:pt x="16" y="241"/>
                  <a:pt x="16" y="193"/>
                </a:cubicBezTo>
                <a:cubicBezTo>
                  <a:pt x="16" y="165"/>
                  <a:pt x="22" y="138"/>
                  <a:pt x="34" y="115"/>
                </a:cubicBezTo>
                <a:cubicBezTo>
                  <a:pt x="37" y="120"/>
                  <a:pt x="41" y="126"/>
                  <a:pt x="42" y="128"/>
                </a:cubicBezTo>
                <a:cubicBezTo>
                  <a:pt x="44" y="135"/>
                  <a:pt x="49" y="140"/>
                  <a:pt x="53" y="145"/>
                </a:cubicBezTo>
                <a:cubicBezTo>
                  <a:pt x="59" y="150"/>
                  <a:pt x="70" y="156"/>
                  <a:pt x="72" y="163"/>
                </a:cubicBezTo>
                <a:cubicBezTo>
                  <a:pt x="73" y="166"/>
                  <a:pt x="72" y="168"/>
                  <a:pt x="72" y="171"/>
                </a:cubicBezTo>
                <a:cubicBezTo>
                  <a:pt x="71" y="174"/>
                  <a:pt x="72" y="178"/>
                  <a:pt x="72" y="182"/>
                </a:cubicBezTo>
                <a:cubicBezTo>
                  <a:pt x="73" y="187"/>
                  <a:pt x="74" y="192"/>
                  <a:pt x="75" y="197"/>
                </a:cubicBezTo>
                <a:cubicBezTo>
                  <a:pt x="78" y="214"/>
                  <a:pt x="99" y="220"/>
                  <a:pt x="111" y="229"/>
                </a:cubicBezTo>
                <a:cubicBezTo>
                  <a:pt x="115" y="231"/>
                  <a:pt x="119" y="233"/>
                  <a:pt x="123" y="235"/>
                </a:cubicBezTo>
                <a:cubicBezTo>
                  <a:pt x="127" y="238"/>
                  <a:pt x="130" y="241"/>
                  <a:pt x="135" y="243"/>
                </a:cubicBezTo>
                <a:cubicBezTo>
                  <a:pt x="141" y="245"/>
                  <a:pt x="145" y="246"/>
                  <a:pt x="150" y="250"/>
                </a:cubicBezTo>
                <a:cubicBezTo>
                  <a:pt x="151" y="251"/>
                  <a:pt x="154" y="253"/>
                  <a:pt x="156" y="255"/>
                </a:cubicBezTo>
                <a:cubicBezTo>
                  <a:pt x="155" y="256"/>
                  <a:pt x="154" y="257"/>
                  <a:pt x="153" y="259"/>
                </a:cubicBezTo>
                <a:cubicBezTo>
                  <a:pt x="151" y="261"/>
                  <a:pt x="151" y="263"/>
                  <a:pt x="151" y="267"/>
                </a:cubicBezTo>
                <a:cubicBezTo>
                  <a:pt x="151" y="268"/>
                  <a:pt x="151" y="269"/>
                  <a:pt x="151" y="270"/>
                </a:cubicBezTo>
                <a:cubicBezTo>
                  <a:pt x="151" y="271"/>
                  <a:pt x="149" y="272"/>
                  <a:pt x="149" y="273"/>
                </a:cubicBezTo>
                <a:cubicBezTo>
                  <a:pt x="148" y="280"/>
                  <a:pt x="158" y="285"/>
                  <a:pt x="162" y="289"/>
                </a:cubicBezTo>
                <a:cubicBezTo>
                  <a:pt x="168" y="293"/>
                  <a:pt x="170" y="299"/>
                  <a:pt x="169" y="306"/>
                </a:cubicBezTo>
                <a:close/>
              </a:path>
            </a:pathLst>
          </a:cu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3"/>
          <p:cNvSpPr>
            <a:spLocks noChangeAspect="1" noEditPoints="1"/>
          </p:cNvSpPr>
          <p:nvPr/>
        </p:nvSpPr>
        <p:spPr bwMode="auto">
          <a:xfrm flipH="1">
            <a:off x="7752294" y="5916704"/>
            <a:ext cx="620031" cy="574938"/>
          </a:xfrm>
          <a:custGeom>
            <a:avLst/>
            <a:gdLst>
              <a:gd name="T0" fmla="*/ 2147483647 w 326"/>
              <a:gd name="T1" fmla="*/ 2147483647 h 302"/>
              <a:gd name="T2" fmla="*/ 2147483647 w 326"/>
              <a:gd name="T3" fmla="*/ 2147483647 h 302"/>
              <a:gd name="T4" fmla="*/ 2147483647 w 326"/>
              <a:gd name="T5" fmla="*/ 2147483647 h 302"/>
              <a:gd name="T6" fmla="*/ 2147483647 w 326"/>
              <a:gd name="T7" fmla="*/ 2147483647 h 302"/>
              <a:gd name="T8" fmla="*/ 2147483647 w 326"/>
              <a:gd name="T9" fmla="*/ 2147483647 h 302"/>
              <a:gd name="T10" fmla="*/ 2147483647 w 326"/>
              <a:gd name="T11" fmla="*/ 2147483647 h 302"/>
              <a:gd name="T12" fmla="*/ 2147483647 w 326"/>
              <a:gd name="T13" fmla="*/ 2147483647 h 302"/>
              <a:gd name="T14" fmla="*/ 2147483647 w 326"/>
              <a:gd name="T15" fmla="*/ 2147483647 h 302"/>
              <a:gd name="T16" fmla="*/ 2147483647 w 326"/>
              <a:gd name="T17" fmla="*/ 2147483647 h 302"/>
              <a:gd name="T18" fmla="*/ 2147483647 w 326"/>
              <a:gd name="T19" fmla="*/ 2147483647 h 302"/>
              <a:gd name="T20" fmla="*/ 2147483647 w 326"/>
              <a:gd name="T21" fmla="*/ 2147483647 h 302"/>
              <a:gd name="T22" fmla="*/ 2147483647 w 326"/>
              <a:gd name="T23" fmla="*/ 2147483647 h 302"/>
              <a:gd name="T24" fmla="*/ 2147483647 w 326"/>
              <a:gd name="T25" fmla="*/ 2147483647 h 302"/>
              <a:gd name="T26" fmla="*/ 2147483647 w 326"/>
              <a:gd name="T27" fmla="*/ 2147483647 h 302"/>
              <a:gd name="T28" fmla="*/ 2147483647 w 326"/>
              <a:gd name="T29" fmla="*/ 2147483647 h 302"/>
              <a:gd name="T30" fmla="*/ 2147483647 w 326"/>
              <a:gd name="T31" fmla="*/ 2147483647 h 302"/>
              <a:gd name="T32" fmla="*/ 2147483647 w 326"/>
              <a:gd name="T33" fmla="*/ 2147483647 h 302"/>
              <a:gd name="T34" fmla="*/ 2147483647 w 326"/>
              <a:gd name="T35" fmla="*/ 2147483647 h 302"/>
              <a:gd name="T36" fmla="*/ 2147483647 w 326"/>
              <a:gd name="T37" fmla="*/ 2147483647 h 302"/>
              <a:gd name="T38" fmla="*/ 2147483647 w 326"/>
              <a:gd name="T39" fmla="*/ 2147483647 h 302"/>
              <a:gd name="T40" fmla="*/ 2147483647 w 326"/>
              <a:gd name="T41" fmla="*/ 2147483647 h 302"/>
              <a:gd name="T42" fmla="*/ 2147483647 w 326"/>
              <a:gd name="T43" fmla="*/ 2147483647 h 302"/>
              <a:gd name="T44" fmla="*/ 2147483647 w 326"/>
              <a:gd name="T45" fmla="*/ 2147483647 h 302"/>
              <a:gd name="T46" fmla="*/ 2147483647 w 326"/>
              <a:gd name="T47" fmla="*/ 2147483647 h 302"/>
              <a:gd name="T48" fmla="*/ 2147483647 w 326"/>
              <a:gd name="T49" fmla="*/ 2147483647 h 302"/>
              <a:gd name="T50" fmla="*/ 2147483647 w 326"/>
              <a:gd name="T51" fmla="*/ 2147483647 h 302"/>
              <a:gd name="T52" fmla="*/ 2147483647 w 326"/>
              <a:gd name="T53" fmla="*/ 2147483647 h 302"/>
              <a:gd name="T54" fmla="*/ 2147483647 w 326"/>
              <a:gd name="T55" fmla="*/ 2147483647 h 302"/>
              <a:gd name="T56" fmla="*/ 2147483647 w 326"/>
              <a:gd name="T57" fmla="*/ 2147483647 h 302"/>
              <a:gd name="T58" fmla="*/ 2147483647 w 326"/>
              <a:gd name="T59" fmla="*/ 2147483647 h 302"/>
              <a:gd name="T60" fmla="*/ 2147483647 w 326"/>
              <a:gd name="T61" fmla="*/ 2147483647 h 302"/>
              <a:gd name="T62" fmla="*/ 2147483647 w 326"/>
              <a:gd name="T63" fmla="*/ 2147483647 h 302"/>
              <a:gd name="T64" fmla="*/ 2147483647 w 326"/>
              <a:gd name="T65" fmla="*/ 2147483647 h 302"/>
              <a:gd name="T66" fmla="*/ 2147483647 w 326"/>
              <a:gd name="T67" fmla="*/ 2147483647 h 302"/>
              <a:gd name="T68" fmla="*/ 2147483647 w 326"/>
              <a:gd name="T69" fmla="*/ 2147483647 h 302"/>
              <a:gd name="T70" fmla="*/ 2147483647 w 326"/>
              <a:gd name="T71" fmla="*/ 2147483647 h 302"/>
              <a:gd name="T72" fmla="*/ 2147483647 w 326"/>
              <a:gd name="T73" fmla="*/ 2147483647 h 302"/>
              <a:gd name="T74" fmla="*/ 2147483647 w 326"/>
              <a:gd name="T75" fmla="*/ 2147483647 h 30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326" h="302">
                <a:moveTo>
                  <a:pt x="323" y="253"/>
                </a:moveTo>
                <a:cubicBezTo>
                  <a:pt x="295" y="224"/>
                  <a:pt x="295" y="224"/>
                  <a:pt x="295" y="224"/>
                </a:cubicBezTo>
                <a:cubicBezTo>
                  <a:pt x="325" y="168"/>
                  <a:pt x="314" y="98"/>
                  <a:pt x="269" y="52"/>
                </a:cubicBezTo>
                <a:cubicBezTo>
                  <a:pt x="232" y="15"/>
                  <a:pt x="177" y="0"/>
                  <a:pt x="126" y="15"/>
                </a:cubicBezTo>
                <a:cubicBezTo>
                  <a:pt x="126" y="15"/>
                  <a:pt x="125" y="15"/>
                  <a:pt x="125" y="15"/>
                </a:cubicBezTo>
                <a:cubicBezTo>
                  <a:pt x="121" y="16"/>
                  <a:pt x="119" y="20"/>
                  <a:pt x="120" y="25"/>
                </a:cubicBezTo>
                <a:cubicBezTo>
                  <a:pt x="121" y="29"/>
                  <a:pt x="126" y="31"/>
                  <a:pt x="130" y="30"/>
                </a:cubicBezTo>
                <a:cubicBezTo>
                  <a:pt x="175" y="17"/>
                  <a:pt x="224" y="30"/>
                  <a:pt x="258" y="63"/>
                </a:cubicBezTo>
                <a:cubicBezTo>
                  <a:pt x="297" y="103"/>
                  <a:pt x="307" y="163"/>
                  <a:pt x="283" y="212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254" y="184"/>
                  <a:pt x="251" y="183"/>
                  <a:pt x="248" y="184"/>
                </a:cubicBezTo>
                <a:cubicBezTo>
                  <a:pt x="246" y="184"/>
                  <a:pt x="243" y="187"/>
                  <a:pt x="243" y="190"/>
                </a:cubicBezTo>
                <a:cubicBezTo>
                  <a:pt x="224" y="276"/>
                  <a:pt x="224" y="276"/>
                  <a:pt x="224" y="276"/>
                </a:cubicBezTo>
                <a:cubicBezTo>
                  <a:pt x="223" y="278"/>
                  <a:pt x="224" y="281"/>
                  <a:pt x="226" y="283"/>
                </a:cubicBezTo>
                <a:cubicBezTo>
                  <a:pt x="227" y="285"/>
                  <a:pt x="229" y="286"/>
                  <a:pt x="232" y="286"/>
                </a:cubicBezTo>
                <a:cubicBezTo>
                  <a:pt x="232" y="286"/>
                  <a:pt x="233" y="285"/>
                  <a:pt x="233" y="285"/>
                </a:cubicBezTo>
                <a:cubicBezTo>
                  <a:pt x="319" y="266"/>
                  <a:pt x="319" y="266"/>
                  <a:pt x="319" y="266"/>
                </a:cubicBezTo>
                <a:cubicBezTo>
                  <a:pt x="322" y="266"/>
                  <a:pt x="325" y="264"/>
                  <a:pt x="325" y="261"/>
                </a:cubicBezTo>
                <a:cubicBezTo>
                  <a:pt x="326" y="258"/>
                  <a:pt x="325" y="255"/>
                  <a:pt x="323" y="253"/>
                </a:cubicBezTo>
                <a:close/>
                <a:moveTo>
                  <a:pt x="197" y="283"/>
                </a:moveTo>
                <a:cubicBezTo>
                  <a:pt x="152" y="294"/>
                  <a:pt x="106" y="281"/>
                  <a:pt x="73" y="248"/>
                </a:cubicBezTo>
                <a:cubicBezTo>
                  <a:pt x="34" y="210"/>
                  <a:pt x="24" y="152"/>
                  <a:pt x="46" y="103"/>
                </a:cubicBezTo>
                <a:cubicBezTo>
                  <a:pt x="70" y="127"/>
                  <a:pt x="70" y="127"/>
                  <a:pt x="70" y="127"/>
                </a:cubicBezTo>
                <a:cubicBezTo>
                  <a:pt x="72" y="129"/>
                  <a:pt x="74" y="130"/>
                  <a:pt x="76" y="130"/>
                </a:cubicBezTo>
                <a:cubicBezTo>
                  <a:pt x="77" y="130"/>
                  <a:pt x="77" y="130"/>
                  <a:pt x="78" y="129"/>
                </a:cubicBezTo>
                <a:cubicBezTo>
                  <a:pt x="81" y="129"/>
                  <a:pt x="83" y="126"/>
                  <a:pt x="84" y="123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35"/>
                  <a:pt x="102" y="32"/>
                  <a:pt x="100" y="30"/>
                </a:cubicBezTo>
                <a:cubicBezTo>
                  <a:pt x="99" y="28"/>
                  <a:pt x="96" y="27"/>
                  <a:pt x="93" y="28"/>
                </a:cubicBezTo>
                <a:cubicBezTo>
                  <a:pt x="7" y="47"/>
                  <a:pt x="7" y="47"/>
                  <a:pt x="7" y="47"/>
                </a:cubicBezTo>
                <a:cubicBezTo>
                  <a:pt x="4" y="47"/>
                  <a:pt x="2" y="50"/>
                  <a:pt x="1" y="52"/>
                </a:cubicBezTo>
                <a:cubicBezTo>
                  <a:pt x="0" y="55"/>
                  <a:pt x="1" y="58"/>
                  <a:pt x="3" y="60"/>
                </a:cubicBezTo>
                <a:cubicBezTo>
                  <a:pt x="34" y="91"/>
                  <a:pt x="34" y="91"/>
                  <a:pt x="34" y="91"/>
                </a:cubicBezTo>
                <a:cubicBezTo>
                  <a:pt x="6" y="147"/>
                  <a:pt x="17" y="215"/>
                  <a:pt x="61" y="260"/>
                </a:cubicBezTo>
                <a:cubicBezTo>
                  <a:pt x="89" y="287"/>
                  <a:pt x="127" y="302"/>
                  <a:pt x="166" y="302"/>
                </a:cubicBezTo>
                <a:cubicBezTo>
                  <a:pt x="177" y="302"/>
                  <a:pt x="189" y="301"/>
                  <a:pt x="201" y="298"/>
                </a:cubicBezTo>
                <a:cubicBezTo>
                  <a:pt x="205" y="297"/>
                  <a:pt x="208" y="293"/>
                  <a:pt x="207" y="288"/>
                </a:cubicBezTo>
                <a:cubicBezTo>
                  <a:pt x="206" y="284"/>
                  <a:pt x="201" y="282"/>
                  <a:pt x="197" y="283"/>
                </a:cubicBezTo>
                <a:close/>
              </a:path>
            </a:pathLst>
          </a:custGeom>
          <a:solidFill>
            <a:srgbClr val="00A9D4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00A9D4"/>
              </a:solidFill>
            </a:endParaRPr>
          </a:p>
        </p:txBody>
      </p:sp>
      <p:sp>
        <p:nvSpPr>
          <p:cNvPr id="31" name="Text Box 9"/>
          <p:cNvSpPr txBox="1">
            <a:spLocks noChangeAspect="1" noChangeArrowheads="1"/>
          </p:cNvSpPr>
          <p:nvPr/>
        </p:nvSpPr>
        <p:spPr bwMode="auto">
          <a:xfrm>
            <a:off x="7675033" y="6183920"/>
            <a:ext cx="780640" cy="12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75000"/>
              </a:lnSpc>
              <a:spcBef>
                <a:spcPts val="0"/>
              </a:spcBef>
            </a:pPr>
            <a:r>
              <a:rPr lang="en-US" sz="1050" b="1" dirty="0" smtClean="0">
                <a:solidFill>
                  <a:srgbClr val="00A9D4"/>
                </a:solidFill>
              </a:rPr>
              <a:t>CGN</a:t>
            </a:r>
            <a:endParaRPr lang="en-US" sz="1050" b="1" dirty="0">
              <a:solidFill>
                <a:srgbClr val="00A9D4"/>
              </a:solidFill>
            </a:endParaRPr>
          </a:p>
        </p:txBody>
      </p:sp>
      <p:sp>
        <p:nvSpPr>
          <p:cNvPr id="32" name="Freeform 6"/>
          <p:cNvSpPr>
            <a:spLocks noChangeAspect="1" noEditPoints="1"/>
          </p:cNvSpPr>
          <p:nvPr/>
        </p:nvSpPr>
        <p:spPr bwMode="auto">
          <a:xfrm>
            <a:off x="7809797" y="5384021"/>
            <a:ext cx="505023" cy="438809"/>
          </a:xfrm>
          <a:custGeom>
            <a:avLst/>
            <a:gdLst>
              <a:gd name="T0" fmla="*/ 2147483647 w 381"/>
              <a:gd name="T1" fmla="*/ 2147483647 h 331"/>
              <a:gd name="T2" fmla="*/ 2147483647 w 381"/>
              <a:gd name="T3" fmla="*/ 2147483647 h 331"/>
              <a:gd name="T4" fmla="*/ 2147483647 w 381"/>
              <a:gd name="T5" fmla="*/ 2147483647 h 331"/>
              <a:gd name="T6" fmla="*/ 2147483647 w 381"/>
              <a:gd name="T7" fmla="*/ 2147483647 h 331"/>
              <a:gd name="T8" fmla="*/ 2147483647 w 381"/>
              <a:gd name="T9" fmla="*/ 2147483647 h 331"/>
              <a:gd name="T10" fmla="*/ 2147483647 w 381"/>
              <a:gd name="T11" fmla="*/ 2147483647 h 331"/>
              <a:gd name="T12" fmla="*/ 2147483647 w 381"/>
              <a:gd name="T13" fmla="*/ 2147483647 h 331"/>
              <a:gd name="T14" fmla="*/ 2147483647 w 381"/>
              <a:gd name="T15" fmla="*/ 2147483647 h 331"/>
              <a:gd name="T16" fmla="*/ 2147483647 w 381"/>
              <a:gd name="T17" fmla="*/ 2147483647 h 331"/>
              <a:gd name="T18" fmla="*/ 2147483647 w 381"/>
              <a:gd name="T19" fmla="*/ 2147483647 h 331"/>
              <a:gd name="T20" fmla="*/ 2147483647 w 381"/>
              <a:gd name="T21" fmla="*/ 2147483647 h 331"/>
              <a:gd name="T22" fmla="*/ 2147483647 w 381"/>
              <a:gd name="T23" fmla="*/ 2147483647 h 331"/>
              <a:gd name="T24" fmla="*/ 2147483647 w 381"/>
              <a:gd name="T25" fmla="*/ 2147483647 h 331"/>
              <a:gd name="T26" fmla="*/ 2147483647 w 381"/>
              <a:gd name="T27" fmla="*/ 2147483647 h 331"/>
              <a:gd name="T28" fmla="*/ 2147483647 w 381"/>
              <a:gd name="T29" fmla="*/ 2147483647 h 331"/>
              <a:gd name="T30" fmla="*/ 2147483647 w 381"/>
              <a:gd name="T31" fmla="*/ 2147483647 h 331"/>
              <a:gd name="T32" fmla="*/ 2147483647 w 381"/>
              <a:gd name="T33" fmla="*/ 2147483647 h 331"/>
              <a:gd name="T34" fmla="*/ 2147483647 w 381"/>
              <a:gd name="T35" fmla="*/ 2147483647 h 331"/>
              <a:gd name="T36" fmla="*/ 2147483647 w 381"/>
              <a:gd name="T37" fmla="*/ 0 h 331"/>
              <a:gd name="T38" fmla="*/ 2147483647 w 381"/>
              <a:gd name="T39" fmla="*/ 2147483647 h 331"/>
              <a:gd name="T40" fmla="*/ 2147483647 w 381"/>
              <a:gd name="T41" fmla="*/ 2147483647 h 331"/>
              <a:gd name="T42" fmla="*/ 2147483647 w 381"/>
              <a:gd name="T43" fmla="*/ 2147483647 h 331"/>
              <a:gd name="T44" fmla="*/ 2147483647 w 381"/>
              <a:gd name="T45" fmla="*/ 2147483647 h 331"/>
              <a:gd name="T46" fmla="*/ 2147483647 w 381"/>
              <a:gd name="T47" fmla="*/ 2147483647 h 331"/>
              <a:gd name="T48" fmla="*/ 2147483647 w 381"/>
              <a:gd name="T49" fmla="*/ 2147483647 h 331"/>
              <a:gd name="T50" fmla="*/ 2147483647 w 381"/>
              <a:gd name="T51" fmla="*/ 2147483647 h 331"/>
              <a:gd name="T52" fmla="*/ 2147483647 w 381"/>
              <a:gd name="T53" fmla="*/ 2147483647 h 331"/>
              <a:gd name="T54" fmla="*/ 2147483647 w 381"/>
              <a:gd name="T55" fmla="*/ 2147483647 h 331"/>
              <a:gd name="T56" fmla="*/ 2147483647 w 381"/>
              <a:gd name="T57" fmla="*/ 2147483647 h 331"/>
              <a:gd name="T58" fmla="*/ 2147483647 w 381"/>
              <a:gd name="T59" fmla="*/ 2147483647 h 331"/>
              <a:gd name="T60" fmla="*/ 2147483647 w 381"/>
              <a:gd name="T61" fmla="*/ 2147483647 h 331"/>
              <a:gd name="T62" fmla="*/ 2147483647 w 381"/>
              <a:gd name="T63" fmla="*/ 2147483647 h 331"/>
              <a:gd name="T64" fmla="*/ 2147483647 w 381"/>
              <a:gd name="T65" fmla="*/ 2147483647 h 331"/>
              <a:gd name="T66" fmla="*/ 2147483647 w 381"/>
              <a:gd name="T67" fmla="*/ 2147483647 h 331"/>
              <a:gd name="T68" fmla="*/ 2147483647 w 381"/>
              <a:gd name="T69" fmla="*/ 2147483647 h 331"/>
              <a:gd name="T70" fmla="*/ 2147483647 w 381"/>
              <a:gd name="T71" fmla="*/ 2147483647 h 331"/>
              <a:gd name="T72" fmla="*/ 2147483647 w 381"/>
              <a:gd name="T73" fmla="*/ 2147483647 h 331"/>
              <a:gd name="T74" fmla="*/ 2147483647 w 381"/>
              <a:gd name="T75" fmla="*/ 2147483647 h 331"/>
              <a:gd name="T76" fmla="*/ 2147483647 w 381"/>
              <a:gd name="T77" fmla="*/ 2147483647 h 331"/>
              <a:gd name="T78" fmla="*/ 2147483647 w 381"/>
              <a:gd name="T79" fmla="*/ 2147483647 h 331"/>
              <a:gd name="T80" fmla="*/ 2147483647 w 381"/>
              <a:gd name="T81" fmla="*/ 2147483647 h 331"/>
              <a:gd name="T82" fmla="*/ 2147483647 w 381"/>
              <a:gd name="T83" fmla="*/ 2147483647 h 331"/>
              <a:gd name="T84" fmla="*/ 2147483647 w 381"/>
              <a:gd name="T85" fmla="*/ 2147483647 h 33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381" h="331">
                <a:moveTo>
                  <a:pt x="193" y="285"/>
                </a:moveTo>
                <a:cubicBezTo>
                  <a:pt x="191" y="286"/>
                  <a:pt x="190" y="287"/>
                  <a:pt x="190" y="289"/>
                </a:cubicBezTo>
                <a:cubicBezTo>
                  <a:pt x="190" y="291"/>
                  <a:pt x="192" y="293"/>
                  <a:pt x="193" y="293"/>
                </a:cubicBezTo>
                <a:cubicBezTo>
                  <a:pt x="194" y="293"/>
                  <a:pt x="195" y="293"/>
                  <a:pt x="195" y="292"/>
                </a:cubicBezTo>
                <a:cubicBezTo>
                  <a:pt x="207" y="289"/>
                  <a:pt x="215" y="279"/>
                  <a:pt x="216" y="264"/>
                </a:cubicBezTo>
                <a:cubicBezTo>
                  <a:pt x="217" y="258"/>
                  <a:pt x="217" y="249"/>
                  <a:pt x="216" y="244"/>
                </a:cubicBezTo>
                <a:cubicBezTo>
                  <a:pt x="215" y="226"/>
                  <a:pt x="205" y="214"/>
                  <a:pt x="188" y="214"/>
                </a:cubicBezTo>
                <a:cubicBezTo>
                  <a:pt x="171" y="214"/>
                  <a:pt x="161" y="226"/>
                  <a:pt x="159" y="244"/>
                </a:cubicBezTo>
                <a:cubicBezTo>
                  <a:pt x="159" y="249"/>
                  <a:pt x="159" y="258"/>
                  <a:pt x="159" y="264"/>
                </a:cubicBezTo>
                <a:cubicBezTo>
                  <a:pt x="161" y="279"/>
                  <a:pt x="169" y="289"/>
                  <a:pt x="180" y="292"/>
                </a:cubicBezTo>
                <a:cubicBezTo>
                  <a:pt x="181" y="293"/>
                  <a:pt x="182" y="293"/>
                  <a:pt x="182" y="293"/>
                </a:cubicBezTo>
                <a:cubicBezTo>
                  <a:pt x="184" y="293"/>
                  <a:pt x="186" y="291"/>
                  <a:pt x="186" y="289"/>
                </a:cubicBezTo>
                <a:cubicBezTo>
                  <a:pt x="186" y="287"/>
                  <a:pt x="185" y="286"/>
                  <a:pt x="183" y="285"/>
                </a:cubicBezTo>
                <a:cubicBezTo>
                  <a:pt x="174" y="283"/>
                  <a:pt x="168" y="276"/>
                  <a:pt x="167" y="264"/>
                </a:cubicBezTo>
                <a:cubicBezTo>
                  <a:pt x="167" y="258"/>
                  <a:pt x="167" y="250"/>
                  <a:pt x="167" y="244"/>
                </a:cubicBezTo>
                <a:cubicBezTo>
                  <a:pt x="168" y="230"/>
                  <a:pt x="175" y="222"/>
                  <a:pt x="188" y="222"/>
                </a:cubicBezTo>
                <a:cubicBezTo>
                  <a:pt x="201" y="222"/>
                  <a:pt x="207" y="230"/>
                  <a:pt x="208" y="244"/>
                </a:cubicBezTo>
                <a:cubicBezTo>
                  <a:pt x="209" y="250"/>
                  <a:pt x="209" y="258"/>
                  <a:pt x="208" y="264"/>
                </a:cubicBezTo>
                <a:cubicBezTo>
                  <a:pt x="207" y="276"/>
                  <a:pt x="202" y="283"/>
                  <a:pt x="193" y="285"/>
                </a:cubicBezTo>
                <a:close/>
                <a:moveTo>
                  <a:pt x="376" y="305"/>
                </a:moveTo>
                <a:cubicBezTo>
                  <a:pt x="372" y="298"/>
                  <a:pt x="325" y="216"/>
                  <a:pt x="236" y="62"/>
                </a:cubicBezTo>
                <a:cubicBezTo>
                  <a:pt x="233" y="58"/>
                  <a:pt x="228" y="57"/>
                  <a:pt x="225" y="59"/>
                </a:cubicBezTo>
                <a:cubicBezTo>
                  <a:pt x="221" y="61"/>
                  <a:pt x="219" y="66"/>
                  <a:pt x="222" y="70"/>
                </a:cubicBezTo>
                <a:cubicBezTo>
                  <a:pt x="311" y="224"/>
                  <a:pt x="358" y="306"/>
                  <a:pt x="362" y="313"/>
                </a:cubicBezTo>
                <a:cubicBezTo>
                  <a:pt x="363" y="314"/>
                  <a:pt x="363" y="314"/>
                  <a:pt x="363" y="315"/>
                </a:cubicBezTo>
                <a:cubicBezTo>
                  <a:pt x="19" y="315"/>
                  <a:pt x="19" y="315"/>
                  <a:pt x="19" y="315"/>
                </a:cubicBezTo>
                <a:cubicBezTo>
                  <a:pt x="19" y="314"/>
                  <a:pt x="20" y="314"/>
                  <a:pt x="20" y="313"/>
                </a:cubicBezTo>
                <a:cubicBezTo>
                  <a:pt x="190" y="19"/>
                  <a:pt x="190" y="19"/>
                  <a:pt x="190" y="19"/>
                </a:cubicBezTo>
                <a:cubicBezTo>
                  <a:pt x="190" y="18"/>
                  <a:pt x="191" y="18"/>
                  <a:pt x="191" y="17"/>
                </a:cubicBezTo>
                <a:cubicBezTo>
                  <a:pt x="192" y="18"/>
                  <a:pt x="192" y="18"/>
                  <a:pt x="192" y="19"/>
                </a:cubicBezTo>
                <a:cubicBezTo>
                  <a:pt x="196" y="25"/>
                  <a:pt x="207" y="43"/>
                  <a:pt x="207" y="43"/>
                </a:cubicBezTo>
                <a:cubicBezTo>
                  <a:pt x="207" y="43"/>
                  <a:pt x="207" y="43"/>
                  <a:pt x="207" y="43"/>
                </a:cubicBezTo>
                <a:cubicBezTo>
                  <a:pt x="208" y="45"/>
                  <a:pt x="211" y="47"/>
                  <a:pt x="214" y="47"/>
                </a:cubicBezTo>
                <a:cubicBezTo>
                  <a:pt x="218" y="47"/>
                  <a:pt x="222" y="43"/>
                  <a:pt x="222" y="39"/>
                </a:cubicBezTo>
                <a:cubicBezTo>
                  <a:pt x="222" y="37"/>
                  <a:pt x="221" y="36"/>
                  <a:pt x="220" y="35"/>
                </a:cubicBezTo>
                <a:cubicBezTo>
                  <a:pt x="220" y="35"/>
                  <a:pt x="220" y="35"/>
                  <a:pt x="220" y="35"/>
                </a:cubicBezTo>
                <a:cubicBezTo>
                  <a:pt x="220" y="35"/>
                  <a:pt x="210" y="17"/>
                  <a:pt x="206" y="11"/>
                </a:cubicBezTo>
                <a:cubicBezTo>
                  <a:pt x="201" y="2"/>
                  <a:pt x="196" y="0"/>
                  <a:pt x="192" y="0"/>
                </a:cubicBezTo>
                <a:cubicBezTo>
                  <a:pt x="183" y="0"/>
                  <a:pt x="177" y="9"/>
                  <a:pt x="176" y="11"/>
                </a:cubicBezTo>
                <a:cubicBezTo>
                  <a:pt x="6" y="305"/>
                  <a:pt x="6" y="305"/>
                  <a:pt x="6" y="305"/>
                </a:cubicBezTo>
                <a:cubicBezTo>
                  <a:pt x="5" y="307"/>
                  <a:pt x="0" y="316"/>
                  <a:pt x="4" y="324"/>
                </a:cubicBezTo>
                <a:cubicBezTo>
                  <a:pt x="6" y="327"/>
                  <a:pt x="10" y="331"/>
                  <a:pt x="19" y="331"/>
                </a:cubicBezTo>
                <a:cubicBezTo>
                  <a:pt x="363" y="331"/>
                  <a:pt x="363" y="331"/>
                  <a:pt x="363" y="331"/>
                </a:cubicBezTo>
                <a:cubicBezTo>
                  <a:pt x="363" y="331"/>
                  <a:pt x="363" y="331"/>
                  <a:pt x="363" y="331"/>
                </a:cubicBezTo>
                <a:cubicBezTo>
                  <a:pt x="366" y="331"/>
                  <a:pt x="374" y="330"/>
                  <a:pt x="378" y="324"/>
                </a:cubicBezTo>
                <a:cubicBezTo>
                  <a:pt x="381" y="319"/>
                  <a:pt x="380" y="313"/>
                  <a:pt x="376" y="305"/>
                </a:cubicBezTo>
                <a:close/>
                <a:moveTo>
                  <a:pt x="134" y="292"/>
                </a:moveTo>
                <a:cubicBezTo>
                  <a:pt x="136" y="292"/>
                  <a:pt x="137" y="291"/>
                  <a:pt x="137" y="288"/>
                </a:cubicBezTo>
                <a:cubicBezTo>
                  <a:pt x="137" y="273"/>
                  <a:pt x="137" y="273"/>
                  <a:pt x="137" y="273"/>
                </a:cubicBezTo>
                <a:cubicBezTo>
                  <a:pt x="146" y="273"/>
                  <a:pt x="146" y="273"/>
                  <a:pt x="146" y="273"/>
                </a:cubicBezTo>
                <a:cubicBezTo>
                  <a:pt x="148" y="273"/>
                  <a:pt x="150" y="272"/>
                  <a:pt x="150" y="270"/>
                </a:cubicBezTo>
                <a:cubicBezTo>
                  <a:pt x="150" y="267"/>
                  <a:pt x="148" y="266"/>
                  <a:pt x="146" y="266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7" y="222"/>
                  <a:pt x="137" y="222"/>
                  <a:pt x="137" y="222"/>
                </a:cubicBezTo>
                <a:cubicBezTo>
                  <a:pt x="137" y="218"/>
                  <a:pt x="135" y="215"/>
                  <a:pt x="131" y="215"/>
                </a:cubicBezTo>
                <a:cubicBezTo>
                  <a:pt x="128" y="215"/>
                  <a:pt x="126" y="217"/>
                  <a:pt x="124" y="219"/>
                </a:cubicBezTo>
                <a:cubicBezTo>
                  <a:pt x="91" y="262"/>
                  <a:pt x="91" y="262"/>
                  <a:pt x="91" y="262"/>
                </a:cubicBezTo>
                <a:cubicBezTo>
                  <a:pt x="90" y="263"/>
                  <a:pt x="89" y="265"/>
                  <a:pt x="89" y="267"/>
                </a:cubicBezTo>
                <a:cubicBezTo>
                  <a:pt x="89" y="271"/>
                  <a:pt x="92" y="273"/>
                  <a:pt x="96" y="273"/>
                </a:cubicBezTo>
                <a:cubicBezTo>
                  <a:pt x="122" y="273"/>
                  <a:pt x="122" y="273"/>
                  <a:pt x="122" y="273"/>
                </a:cubicBezTo>
                <a:cubicBezTo>
                  <a:pt x="124" y="273"/>
                  <a:pt x="126" y="272"/>
                  <a:pt x="126" y="269"/>
                </a:cubicBezTo>
                <a:cubicBezTo>
                  <a:pt x="126" y="267"/>
                  <a:pt x="124" y="266"/>
                  <a:pt x="122" y="266"/>
                </a:cubicBezTo>
                <a:cubicBezTo>
                  <a:pt x="98" y="266"/>
                  <a:pt x="98" y="266"/>
                  <a:pt x="98" y="266"/>
                </a:cubicBezTo>
                <a:cubicBezTo>
                  <a:pt x="130" y="224"/>
                  <a:pt x="130" y="224"/>
                  <a:pt x="130" y="224"/>
                </a:cubicBezTo>
                <a:cubicBezTo>
                  <a:pt x="130" y="288"/>
                  <a:pt x="130" y="288"/>
                  <a:pt x="130" y="288"/>
                </a:cubicBezTo>
                <a:cubicBezTo>
                  <a:pt x="130" y="291"/>
                  <a:pt x="131" y="292"/>
                  <a:pt x="134" y="292"/>
                </a:cubicBezTo>
                <a:close/>
                <a:moveTo>
                  <a:pt x="268" y="215"/>
                </a:moveTo>
                <a:cubicBezTo>
                  <a:pt x="265" y="215"/>
                  <a:pt x="263" y="217"/>
                  <a:pt x="261" y="219"/>
                </a:cubicBezTo>
                <a:cubicBezTo>
                  <a:pt x="228" y="262"/>
                  <a:pt x="228" y="262"/>
                  <a:pt x="228" y="262"/>
                </a:cubicBezTo>
                <a:cubicBezTo>
                  <a:pt x="227" y="263"/>
                  <a:pt x="226" y="265"/>
                  <a:pt x="226" y="267"/>
                </a:cubicBezTo>
                <a:cubicBezTo>
                  <a:pt x="226" y="271"/>
                  <a:pt x="230" y="273"/>
                  <a:pt x="234" y="273"/>
                </a:cubicBezTo>
                <a:cubicBezTo>
                  <a:pt x="259" y="273"/>
                  <a:pt x="259" y="273"/>
                  <a:pt x="259" y="273"/>
                </a:cubicBezTo>
                <a:cubicBezTo>
                  <a:pt x="261" y="273"/>
                  <a:pt x="263" y="272"/>
                  <a:pt x="263" y="269"/>
                </a:cubicBezTo>
                <a:cubicBezTo>
                  <a:pt x="263" y="267"/>
                  <a:pt x="261" y="266"/>
                  <a:pt x="259" y="266"/>
                </a:cubicBezTo>
                <a:cubicBezTo>
                  <a:pt x="235" y="266"/>
                  <a:pt x="235" y="266"/>
                  <a:pt x="235" y="266"/>
                </a:cubicBezTo>
                <a:cubicBezTo>
                  <a:pt x="267" y="224"/>
                  <a:pt x="267" y="224"/>
                  <a:pt x="267" y="224"/>
                </a:cubicBezTo>
                <a:cubicBezTo>
                  <a:pt x="267" y="288"/>
                  <a:pt x="267" y="288"/>
                  <a:pt x="267" y="288"/>
                </a:cubicBezTo>
                <a:cubicBezTo>
                  <a:pt x="267" y="291"/>
                  <a:pt x="268" y="292"/>
                  <a:pt x="271" y="292"/>
                </a:cubicBezTo>
                <a:cubicBezTo>
                  <a:pt x="273" y="292"/>
                  <a:pt x="275" y="291"/>
                  <a:pt x="275" y="288"/>
                </a:cubicBezTo>
                <a:cubicBezTo>
                  <a:pt x="275" y="273"/>
                  <a:pt x="275" y="273"/>
                  <a:pt x="275" y="273"/>
                </a:cubicBezTo>
                <a:cubicBezTo>
                  <a:pt x="283" y="273"/>
                  <a:pt x="283" y="273"/>
                  <a:pt x="283" y="273"/>
                </a:cubicBezTo>
                <a:cubicBezTo>
                  <a:pt x="285" y="273"/>
                  <a:pt x="287" y="272"/>
                  <a:pt x="287" y="270"/>
                </a:cubicBezTo>
                <a:cubicBezTo>
                  <a:pt x="287" y="267"/>
                  <a:pt x="285" y="266"/>
                  <a:pt x="283" y="266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222"/>
                  <a:pt x="275" y="222"/>
                  <a:pt x="275" y="222"/>
                </a:cubicBezTo>
                <a:cubicBezTo>
                  <a:pt x="275" y="218"/>
                  <a:pt x="272" y="215"/>
                  <a:pt x="268" y="215"/>
                </a:cubicBezTo>
                <a:close/>
              </a:path>
            </a:pathLst>
          </a:custGeom>
          <a:solidFill>
            <a:srgbClr val="8F3F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8F3F7B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701250" y="5015896"/>
            <a:ext cx="1553679" cy="1441612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Can 33"/>
          <p:cNvSpPr/>
          <p:nvPr/>
        </p:nvSpPr>
        <p:spPr bwMode="auto">
          <a:xfrm rot="5400000">
            <a:off x="6928884" y="5933458"/>
            <a:ext cx="303392" cy="497541"/>
          </a:xfrm>
          <a:prstGeom prst="can">
            <a:avLst/>
          </a:prstGeom>
          <a:solidFill>
            <a:srgbClr val="007B78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49895"/>
              </a:solidFill>
            </a:endParaRPr>
          </a:p>
        </p:txBody>
      </p:sp>
      <p:sp>
        <p:nvSpPr>
          <p:cNvPr id="35" name="Can 34"/>
          <p:cNvSpPr/>
          <p:nvPr/>
        </p:nvSpPr>
        <p:spPr bwMode="auto">
          <a:xfrm rot="5400000">
            <a:off x="6924852" y="5366236"/>
            <a:ext cx="303392" cy="497541"/>
          </a:xfrm>
          <a:prstGeom prst="can">
            <a:avLst/>
          </a:prstGeom>
          <a:solidFill>
            <a:srgbClr val="007B78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549895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6271871" y="5177850"/>
            <a:ext cx="0" cy="1156075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90B9B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>
            <a:stCxn id="35" idx="3"/>
          </p:cNvCxnSpPr>
          <p:nvPr/>
        </p:nvCxnSpPr>
        <p:spPr bwMode="auto">
          <a:xfrm flipH="1" flipV="1">
            <a:off x="6271871" y="5615006"/>
            <a:ext cx="555907" cy="1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90B9B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H="1" flipV="1">
            <a:off x="6291072" y="6182228"/>
            <a:ext cx="536706" cy="169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90B9B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Elbow Connector 38"/>
          <p:cNvCxnSpPr/>
          <p:nvPr/>
        </p:nvCxnSpPr>
        <p:spPr bwMode="auto">
          <a:xfrm flipV="1">
            <a:off x="6271871" y="4903534"/>
            <a:ext cx="1480423" cy="385356"/>
          </a:xfrm>
          <a:prstGeom prst="bentConnector3">
            <a:avLst>
              <a:gd name="adj1" fmla="val 64330"/>
            </a:avLst>
          </a:prstGeom>
          <a:solidFill>
            <a:schemeClr val="accent1"/>
          </a:solidFill>
          <a:ln w="41275" cap="flat" cmpd="sng" algn="ctr">
            <a:solidFill>
              <a:srgbClr val="90B9B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 flipV="1">
            <a:off x="5747030" y="5916704"/>
            <a:ext cx="536706" cy="169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90B9B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Can 40"/>
          <p:cNvSpPr/>
          <p:nvPr/>
        </p:nvSpPr>
        <p:spPr bwMode="auto">
          <a:xfrm rot="5400000">
            <a:off x="5284148" y="5607213"/>
            <a:ext cx="303392" cy="622371"/>
          </a:xfrm>
          <a:prstGeom prst="can">
            <a:avLst/>
          </a:prstGeom>
          <a:solidFill>
            <a:srgbClr val="007B78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549895"/>
              </a:solidFill>
              <a:effectLst/>
              <a:latin typeface="Arial" charset="0"/>
            </a:endParaRPr>
          </a:p>
        </p:txBody>
      </p:sp>
      <p:sp>
        <p:nvSpPr>
          <p:cNvPr id="42" name="Freeform 8"/>
          <p:cNvSpPr>
            <a:spLocks noChangeAspect="1" noEditPoints="1"/>
          </p:cNvSpPr>
          <p:nvPr/>
        </p:nvSpPr>
        <p:spPr bwMode="gray">
          <a:xfrm>
            <a:off x="1519971" y="5642955"/>
            <a:ext cx="697202" cy="508357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rgbClr val="000000"/>
          </a:solidFill>
          <a:ln w="9525" cap="flat" cmpd="sng" algn="ctr">
            <a:solidFill>
              <a:srgbClr val="B1B3B4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Can 42"/>
          <p:cNvSpPr/>
          <p:nvPr/>
        </p:nvSpPr>
        <p:spPr bwMode="auto">
          <a:xfrm rot="5400000">
            <a:off x="2693020" y="5312746"/>
            <a:ext cx="539272" cy="1199693"/>
          </a:xfrm>
          <a:prstGeom prst="can">
            <a:avLst/>
          </a:prstGeom>
          <a:solidFill>
            <a:srgbClr val="C19C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8F3F7B"/>
              </a:solidFill>
              <a:effectLst/>
              <a:latin typeface="Arial" charset="0"/>
            </a:endParaRPr>
          </a:p>
        </p:txBody>
      </p:sp>
      <p:sp>
        <p:nvSpPr>
          <p:cNvPr id="44" name="Freeform 43"/>
          <p:cNvSpPr>
            <a:spLocks noEditPoints="1"/>
          </p:cNvSpPr>
          <p:nvPr/>
        </p:nvSpPr>
        <p:spPr bwMode="auto">
          <a:xfrm>
            <a:off x="404855" y="1528393"/>
            <a:ext cx="746134" cy="426002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2147483647 w 455"/>
              <a:gd name="T73" fmla="*/ 2147483647 h 298"/>
              <a:gd name="T74" fmla="*/ 2147483647 w 455"/>
              <a:gd name="T75" fmla="*/ 2147483647 h 298"/>
              <a:gd name="T76" fmla="*/ 2147483647 w 455"/>
              <a:gd name="T77" fmla="*/ 2147483647 h 298"/>
              <a:gd name="T78" fmla="*/ 2147483647 w 455"/>
              <a:gd name="T79" fmla="*/ 2147483647 h 298"/>
              <a:gd name="T80" fmla="*/ 2147483647 w 455"/>
              <a:gd name="T81" fmla="*/ 2147483647 h 298"/>
              <a:gd name="T82" fmla="*/ 2147483647 w 455"/>
              <a:gd name="T83" fmla="*/ 2147483647 h 298"/>
              <a:gd name="T84" fmla="*/ 2147483647 w 455"/>
              <a:gd name="T85" fmla="*/ 2147483647 h 2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302" y="124"/>
                </a:moveTo>
                <a:cubicBezTo>
                  <a:pt x="298" y="127"/>
                  <a:pt x="298" y="132"/>
                  <a:pt x="302" y="135"/>
                </a:cubicBezTo>
                <a:cubicBezTo>
                  <a:pt x="305" y="138"/>
                  <a:pt x="310" y="138"/>
                  <a:pt x="313" y="135"/>
                </a:cubicBezTo>
                <a:cubicBezTo>
                  <a:pt x="330" y="118"/>
                  <a:pt x="330" y="118"/>
                  <a:pt x="330" y="118"/>
                </a:cubicBezTo>
                <a:cubicBezTo>
                  <a:pt x="339" y="109"/>
                  <a:pt x="339" y="94"/>
                  <a:pt x="330" y="85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9" y="34"/>
                  <a:pt x="264" y="34"/>
                  <a:pt x="254" y="43"/>
                </a:cubicBezTo>
                <a:cubicBezTo>
                  <a:pt x="171" y="127"/>
                  <a:pt x="171" y="127"/>
                  <a:pt x="171" y="127"/>
                </a:cubicBezTo>
                <a:cubicBezTo>
                  <a:pt x="163" y="135"/>
                  <a:pt x="162" y="147"/>
                  <a:pt x="168" y="156"/>
                </a:cubicBezTo>
                <a:cubicBezTo>
                  <a:pt x="155" y="162"/>
                  <a:pt x="140" y="165"/>
                  <a:pt x="126" y="165"/>
                </a:cubicBezTo>
                <a:cubicBezTo>
                  <a:pt x="124" y="165"/>
                  <a:pt x="122" y="166"/>
                  <a:pt x="120" y="168"/>
                </a:cubicBezTo>
                <a:cubicBezTo>
                  <a:pt x="117" y="171"/>
                  <a:pt x="117" y="176"/>
                  <a:pt x="120" y="179"/>
                </a:cubicBezTo>
                <a:cubicBezTo>
                  <a:pt x="122" y="181"/>
                  <a:pt x="124" y="181"/>
                  <a:pt x="126" y="181"/>
                </a:cubicBezTo>
                <a:cubicBezTo>
                  <a:pt x="144" y="181"/>
                  <a:pt x="163" y="177"/>
                  <a:pt x="179" y="168"/>
                </a:cubicBezTo>
                <a:cubicBezTo>
                  <a:pt x="202" y="191"/>
                  <a:pt x="202" y="191"/>
                  <a:pt x="202" y="191"/>
                </a:cubicBezTo>
                <a:cubicBezTo>
                  <a:pt x="178" y="205"/>
                  <a:pt x="152" y="213"/>
                  <a:pt x="126" y="213"/>
                </a:cubicBezTo>
                <a:cubicBezTo>
                  <a:pt x="126" y="213"/>
                  <a:pt x="126" y="213"/>
                  <a:pt x="126" y="213"/>
                </a:cubicBezTo>
                <a:cubicBezTo>
                  <a:pt x="124" y="213"/>
                  <a:pt x="122" y="214"/>
                  <a:pt x="120" y="215"/>
                </a:cubicBezTo>
                <a:cubicBezTo>
                  <a:pt x="117" y="218"/>
                  <a:pt x="117" y="224"/>
                  <a:pt x="120" y="227"/>
                </a:cubicBezTo>
                <a:cubicBezTo>
                  <a:pt x="122" y="228"/>
                  <a:pt x="124" y="229"/>
                  <a:pt x="126" y="229"/>
                </a:cubicBezTo>
                <a:cubicBezTo>
                  <a:pt x="126" y="229"/>
                  <a:pt x="126" y="229"/>
                  <a:pt x="126" y="229"/>
                </a:cubicBezTo>
                <a:cubicBezTo>
                  <a:pt x="156" y="229"/>
                  <a:pt x="187" y="220"/>
                  <a:pt x="213" y="202"/>
                </a:cubicBezTo>
                <a:cubicBezTo>
                  <a:pt x="222" y="211"/>
                  <a:pt x="237" y="211"/>
                  <a:pt x="246" y="202"/>
                </a:cubicBezTo>
                <a:cubicBezTo>
                  <a:pt x="290" y="157"/>
                  <a:pt x="290" y="157"/>
                  <a:pt x="290" y="157"/>
                </a:cubicBezTo>
                <a:cubicBezTo>
                  <a:pt x="294" y="154"/>
                  <a:pt x="294" y="149"/>
                  <a:pt x="290" y="146"/>
                </a:cubicBezTo>
                <a:cubicBezTo>
                  <a:pt x="287" y="143"/>
                  <a:pt x="282" y="143"/>
                  <a:pt x="279" y="146"/>
                </a:cubicBezTo>
                <a:cubicBezTo>
                  <a:pt x="235" y="190"/>
                  <a:pt x="235" y="190"/>
                  <a:pt x="235" y="190"/>
                </a:cubicBezTo>
                <a:cubicBezTo>
                  <a:pt x="232" y="193"/>
                  <a:pt x="227" y="193"/>
                  <a:pt x="224" y="190"/>
                </a:cubicBezTo>
                <a:cubicBezTo>
                  <a:pt x="222" y="189"/>
                  <a:pt x="222" y="189"/>
                  <a:pt x="222" y="189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9" y="162"/>
                  <a:pt x="249" y="157"/>
                  <a:pt x="246" y="154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6" y="124"/>
                  <a:pt x="211" y="124"/>
                  <a:pt x="208" y="127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79" y="146"/>
                  <a:pt x="179" y="141"/>
                  <a:pt x="182" y="138"/>
                </a:cubicBezTo>
                <a:cubicBezTo>
                  <a:pt x="266" y="54"/>
                  <a:pt x="266" y="54"/>
                  <a:pt x="266" y="54"/>
                </a:cubicBezTo>
                <a:cubicBezTo>
                  <a:pt x="269" y="51"/>
                  <a:pt x="274" y="51"/>
                  <a:pt x="276" y="54"/>
                </a:cubicBezTo>
                <a:cubicBezTo>
                  <a:pt x="281" y="59"/>
                  <a:pt x="281" y="59"/>
                  <a:pt x="281" y="59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56" y="84"/>
                  <a:pt x="256" y="89"/>
                  <a:pt x="259" y="93"/>
                </a:cubicBezTo>
                <a:cubicBezTo>
                  <a:pt x="263" y="96"/>
                  <a:pt x="268" y="96"/>
                  <a:pt x="271" y="93"/>
                </a:cubicBezTo>
                <a:cubicBezTo>
                  <a:pt x="293" y="71"/>
                  <a:pt x="293" y="71"/>
                  <a:pt x="293" y="71"/>
                </a:cubicBezTo>
                <a:cubicBezTo>
                  <a:pt x="302" y="80"/>
                  <a:pt x="302" y="80"/>
                  <a:pt x="302" y="80"/>
                </a:cubicBezTo>
                <a:cubicBezTo>
                  <a:pt x="280" y="102"/>
                  <a:pt x="280" y="102"/>
                  <a:pt x="280" y="102"/>
                </a:cubicBezTo>
                <a:cubicBezTo>
                  <a:pt x="277" y="105"/>
                  <a:pt x="277" y="110"/>
                  <a:pt x="280" y="113"/>
                </a:cubicBezTo>
                <a:cubicBezTo>
                  <a:pt x="283" y="117"/>
                  <a:pt x="288" y="117"/>
                  <a:pt x="292" y="113"/>
                </a:cubicBezTo>
                <a:cubicBezTo>
                  <a:pt x="314" y="92"/>
                  <a:pt x="314" y="92"/>
                  <a:pt x="314" y="92"/>
                </a:cubicBezTo>
                <a:cubicBezTo>
                  <a:pt x="318" y="96"/>
                  <a:pt x="318" y="96"/>
                  <a:pt x="318" y="96"/>
                </a:cubicBezTo>
                <a:cubicBezTo>
                  <a:pt x="321" y="99"/>
                  <a:pt x="321" y="104"/>
                  <a:pt x="318" y="107"/>
                </a:cubicBezTo>
                <a:lnTo>
                  <a:pt x="302" y="124"/>
                </a:lnTo>
                <a:close/>
              </a:path>
            </a:pathLst>
          </a:custGeom>
          <a:solidFill>
            <a:srgbClr val="E3211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45" name="Text Box 9"/>
          <p:cNvSpPr txBox="1">
            <a:spLocks noChangeAspect="1" noChangeArrowheads="1"/>
          </p:cNvSpPr>
          <p:nvPr/>
        </p:nvSpPr>
        <p:spPr bwMode="auto">
          <a:xfrm>
            <a:off x="2488120" y="5668990"/>
            <a:ext cx="921957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rgbClr val="002060"/>
                </a:solidFill>
              </a:rPr>
              <a:t>VLAN (1:1)</a:t>
            </a:r>
            <a:endParaRPr lang="sv-SE" sz="1100" b="1" dirty="0">
              <a:solidFill>
                <a:srgbClr val="002060"/>
              </a:solidFill>
            </a:endParaRPr>
          </a:p>
        </p:txBody>
      </p:sp>
      <p:sp>
        <p:nvSpPr>
          <p:cNvPr id="46" name="Text Box 9"/>
          <p:cNvSpPr txBox="1">
            <a:spLocks noChangeAspect="1" noChangeArrowheads="1"/>
          </p:cNvSpPr>
          <p:nvPr/>
        </p:nvSpPr>
        <p:spPr bwMode="auto">
          <a:xfrm>
            <a:off x="5224368" y="5855949"/>
            <a:ext cx="422807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VNI</a:t>
            </a:r>
            <a:endParaRPr lang="sv-SE" sz="1100" b="1" dirty="0">
              <a:solidFill>
                <a:schemeClr val="bg1"/>
              </a:solidFill>
            </a:endParaRPr>
          </a:p>
        </p:txBody>
      </p:sp>
      <p:sp>
        <p:nvSpPr>
          <p:cNvPr id="47" name="Text Box 9"/>
          <p:cNvSpPr txBox="1">
            <a:spLocks noChangeAspect="1" noChangeArrowheads="1"/>
          </p:cNvSpPr>
          <p:nvPr/>
        </p:nvSpPr>
        <p:spPr bwMode="auto">
          <a:xfrm>
            <a:off x="6821762" y="5562368"/>
            <a:ext cx="422807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VNI</a:t>
            </a:r>
            <a:endParaRPr lang="sv-SE" sz="1100" b="1" dirty="0">
              <a:solidFill>
                <a:schemeClr val="bg1"/>
              </a:solidFill>
            </a:endParaRPr>
          </a:p>
        </p:txBody>
      </p:sp>
      <p:sp>
        <p:nvSpPr>
          <p:cNvPr id="48" name="Text Box 9"/>
          <p:cNvSpPr txBox="1">
            <a:spLocks noChangeAspect="1" noChangeArrowheads="1"/>
          </p:cNvSpPr>
          <p:nvPr/>
        </p:nvSpPr>
        <p:spPr bwMode="auto">
          <a:xfrm>
            <a:off x="6819731" y="6136307"/>
            <a:ext cx="422807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chemeClr val="bg1"/>
                </a:solidFill>
              </a:rPr>
              <a:t>VNI</a:t>
            </a:r>
            <a:endParaRPr lang="sv-SE" sz="1100" b="1" dirty="0">
              <a:solidFill>
                <a:schemeClr val="bg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4839776" y="4594931"/>
            <a:ext cx="830305" cy="23211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Text Box 9"/>
          <p:cNvSpPr txBox="1">
            <a:spLocks noChangeAspect="1" noChangeArrowheads="1"/>
          </p:cNvSpPr>
          <p:nvPr/>
        </p:nvSpPr>
        <p:spPr bwMode="auto">
          <a:xfrm>
            <a:off x="5024177" y="4658351"/>
            <a:ext cx="497394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rgbClr val="002060"/>
                </a:solidFill>
              </a:rPr>
              <a:t>SSR</a:t>
            </a:r>
            <a:endParaRPr lang="sv-SE" sz="1100" b="1" dirty="0">
              <a:solidFill>
                <a:srgbClr val="002060"/>
              </a:solidFill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4044279" y="4900957"/>
            <a:ext cx="830305" cy="23211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Text Box 9"/>
          <p:cNvSpPr txBox="1">
            <a:spLocks noChangeAspect="1" noChangeArrowheads="1"/>
          </p:cNvSpPr>
          <p:nvPr/>
        </p:nvSpPr>
        <p:spPr bwMode="auto">
          <a:xfrm>
            <a:off x="4228680" y="4964377"/>
            <a:ext cx="497394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rgbClr val="002060"/>
                </a:solidFill>
              </a:rPr>
              <a:t>BNG</a:t>
            </a:r>
            <a:endParaRPr lang="sv-SE" sz="1100" b="1" dirty="0">
              <a:solidFill>
                <a:srgbClr val="002060"/>
              </a:solidFill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5985240" y="4895933"/>
            <a:ext cx="586384" cy="23211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Text Box 9"/>
          <p:cNvSpPr txBox="1">
            <a:spLocks noChangeAspect="1" noChangeArrowheads="1"/>
          </p:cNvSpPr>
          <p:nvPr/>
        </p:nvSpPr>
        <p:spPr bwMode="auto">
          <a:xfrm>
            <a:off x="6022840" y="4959353"/>
            <a:ext cx="497394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rgbClr val="002060"/>
                </a:solidFill>
              </a:rPr>
              <a:t>OFS</a:t>
            </a:r>
            <a:endParaRPr lang="sv-SE" sz="1100" b="1" dirty="0">
              <a:solidFill>
                <a:srgbClr val="00206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 bwMode="auto">
          <a:xfrm>
            <a:off x="3853650" y="5463310"/>
            <a:ext cx="1271009" cy="808419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4149969" y="5351165"/>
            <a:ext cx="689807" cy="232118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ext Box 9"/>
          <p:cNvSpPr txBox="1">
            <a:spLocks noChangeAspect="1" noChangeArrowheads="1"/>
          </p:cNvSpPr>
          <p:nvPr/>
        </p:nvSpPr>
        <p:spPr bwMode="auto">
          <a:xfrm>
            <a:off x="4242328" y="5404592"/>
            <a:ext cx="497394" cy="13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en-US" sz="1100" b="1" dirty="0" smtClean="0">
                <a:solidFill>
                  <a:srgbClr val="002060"/>
                </a:solidFill>
              </a:rPr>
              <a:t>vHGW1</a:t>
            </a:r>
            <a:endParaRPr lang="sv-SE" sz="1100" b="1" dirty="0">
              <a:solidFill>
                <a:srgbClr val="002060"/>
              </a:solidFill>
            </a:endParaRPr>
          </a:p>
        </p:txBody>
      </p:sp>
      <p:sp>
        <p:nvSpPr>
          <p:cNvPr id="58" name="Can 57"/>
          <p:cNvSpPr/>
          <p:nvPr/>
        </p:nvSpPr>
        <p:spPr bwMode="auto">
          <a:xfrm rot="5400000">
            <a:off x="3410916" y="5655765"/>
            <a:ext cx="539272" cy="513654"/>
          </a:xfrm>
          <a:prstGeom prst="can">
            <a:avLst/>
          </a:prstGeom>
          <a:solidFill>
            <a:srgbClr val="C19CBB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8F3F7B"/>
              </a:solidFill>
              <a:effectLst/>
              <a:latin typeface="Arial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2217173" y="6070095"/>
            <a:ext cx="148407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08A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>
            <a:off x="2743738" y="2166913"/>
            <a:ext cx="0" cy="24914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>
            <a:off x="4726074" y="2166913"/>
            <a:ext cx="0" cy="24914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>
            <a:off x="6767340" y="2166913"/>
            <a:ext cx="0" cy="24914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>
            <a:off x="777922" y="2359455"/>
            <a:ext cx="39618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65" name="Text Box 544"/>
          <p:cNvSpPr txBox="1">
            <a:spLocks noChangeArrowheads="1"/>
          </p:cNvSpPr>
          <p:nvPr/>
        </p:nvSpPr>
        <p:spPr bwMode="auto">
          <a:xfrm>
            <a:off x="1150186" y="2116960"/>
            <a:ext cx="164179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Update Device Policy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>
            <a:off x="2759811" y="2780877"/>
            <a:ext cx="1964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lg" len="med"/>
            <a:tailEnd type="none" w="lg" len="med"/>
          </a:ln>
          <a:effectLst/>
        </p:spPr>
      </p:cxnSp>
      <p:sp>
        <p:nvSpPr>
          <p:cNvPr id="69" name="Text Box 544"/>
          <p:cNvSpPr txBox="1">
            <a:spLocks noChangeArrowheads="1"/>
          </p:cNvSpPr>
          <p:nvPr/>
        </p:nvSpPr>
        <p:spPr bwMode="auto">
          <a:xfrm>
            <a:off x="2914362" y="2551646"/>
            <a:ext cx="110639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RADIUS CoA</a:t>
            </a: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2765789" y="3413393"/>
            <a:ext cx="1964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74" name="Text Box 544"/>
          <p:cNvSpPr txBox="1">
            <a:spLocks noChangeArrowheads="1"/>
          </p:cNvSpPr>
          <p:nvPr/>
        </p:nvSpPr>
        <p:spPr bwMode="auto">
          <a:xfrm>
            <a:off x="2772587" y="3183793"/>
            <a:ext cx="16445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RADIUS Acct-Update</a:t>
            </a:r>
          </a:p>
        </p:txBody>
      </p:sp>
      <p:sp>
        <p:nvSpPr>
          <p:cNvPr id="75" name="Text Box 544"/>
          <p:cNvSpPr txBox="1">
            <a:spLocks noChangeArrowheads="1"/>
          </p:cNvSpPr>
          <p:nvPr/>
        </p:nvSpPr>
        <p:spPr bwMode="auto">
          <a:xfrm>
            <a:off x="2954910" y="3357539"/>
            <a:ext cx="8418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 smtClean="0">
                <a:solidFill>
                  <a:srgbClr val="00625F"/>
                </a:solidFill>
              </a:rPr>
              <a:t>vCPE</a:t>
            </a:r>
            <a:r>
              <a:rPr lang="en-US" sz="1200" dirty="0" smtClean="0">
                <a:solidFill>
                  <a:srgbClr val="00625F"/>
                </a:solidFill>
              </a:rPr>
              <a:t>-id</a:t>
            </a:r>
          </a:p>
        </p:txBody>
      </p:sp>
      <p:sp>
        <p:nvSpPr>
          <p:cNvPr id="76" name="Text Box 544"/>
          <p:cNvSpPr txBox="1">
            <a:spLocks noChangeArrowheads="1"/>
          </p:cNvSpPr>
          <p:nvPr/>
        </p:nvSpPr>
        <p:spPr bwMode="auto">
          <a:xfrm>
            <a:off x="2953584" y="3539003"/>
            <a:ext cx="11576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 smtClean="0">
                <a:solidFill>
                  <a:srgbClr val="00625F"/>
                </a:solidFill>
              </a:rPr>
              <a:t>vCPE</a:t>
            </a:r>
            <a:r>
              <a:rPr lang="en-US" sz="1200" dirty="0" smtClean="0">
                <a:solidFill>
                  <a:srgbClr val="00625F"/>
                </a:solidFill>
              </a:rPr>
              <a:t>-Profile</a:t>
            </a:r>
          </a:p>
        </p:txBody>
      </p:sp>
      <p:sp>
        <p:nvSpPr>
          <p:cNvPr id="77" name="Text Box 544"/>
          <p:cNvSpPr txBox="1">
            <a:spLocks noChangeArrowheads="1"/>
          </p:cNvSpPr>
          <p:nvPr/>
        </p:nvSpPr>
        <p:spPr bwMode="auto">
          <a:xfrm>
            <a:off x="2956213" y="3720519"/>
            <a:ext cx="18348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 smtClean="0">
                <a:solidFill>
                  <a:srgbClr val="00625F"/>
                </a:solidFill>
              </a:rPr>
              <a:t>vCPE</a:t>
            </a:r>
            <a:r>
              <a:rPr lang="en-US" sz="1200" dirty="0" smtClean="0">
                <a:solidFill>
                  <a:srgbClr val="00625F"/>
                </a:solidFill>
              </a:rPr>
              <a:t>-Transport-Policy</a:t>
            </a:r>
          </a:p>
        </p:txBody>
      </p:sp>
      <p:cxnSp>
        <p:nvCxnSpPr>
          <p:cNvPr id="78" name="Straight Connector 77"/>
          <p:cNvCxnSpPr/>
          <p:nvPr/>
        </p:nvCxnSpPr>
        <p:spPr bwMode="auto">
          <a:xfrm>
            <a:off x="4760885" y="3493581"/>
            <a:ext cx="196488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</p:spPr>
      </p:cxnSp>
      <p:sp>
        <p:nvSpPr>
          <p:cNvPr id="79" name="Text Box 544"/>
          <p:cNvSpPr txBox="1">
            <a:spLocks noChangeArrowheads="1"/>
          </p:cNvSpPr>
          <p:nvPr/>
        </p:nvSpPr>
        <p:spPr bwMode="auto">
          <a:xfrm>
            <a:off x="4767683" y="3263981"/>
            <a:ext cx="16445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/>
              <a:t>RADIUS Acct-Update</a:t>
            </a:r>
          </a:p>
        </p:txBody>
      </p:sp>
      <p:sp>
        <p:nvSpPr>
          <p:cNvPr id="80" name="Text Box 544"/>
          <p:cNvSpPr txBox="1">
            <a:spLocks noChangeArrowheads="1"/>
          </p:cNvSpPr>
          <p:nvPr/>
        </p:nvSpPr>
        <p:spPr bwMode="auto">
          <a:xfrm>
            <a:off x="4950006" y="3437727"/>
            <a:ext cx="84189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 smtClean="0">
                <a:solidFill>
                  <a:srgbClr val="00625F"/>
                </a:solidFill>
              </a:rPr>
              <a:t>vCPE</a:t>
            </a:r>
            <a:r>
              <a:rPr lang="en-US" sz="1200" dirty="0" smtClean="0">
                <a:solidFill>
                  <a:srgbClr val="00625F"/>
                </a:solidFill>
              </a:rPr>
              <a:t>-id</a:t>
            </a:r>
          </a:p>
        </p:txBody>
      </p:sp>
      <p:sp>
        <p:nvSpPr>
          <p:cNvPr id="81" name="Text Box 544"/>
          <p:cNvSpPr txBox="1">
            <a:spLocks noChangeArrowheads="1"/>
          </p:cNvSpPr>
          <p:nvPr/>
        </p:nvSpPr>
        <p:spPr bwMode="auto">
          <a:xfrm>
            <a:off x="4948680" y="3619191"/>
            <a:ext cx="115768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 smtClean="0">
                <a:solidFill>
                  <a:srgbClr val="00625F"/>
                </a:solidFill>
              </a:rPr>
              <a:t>vCPE</a:t>
            </a:r>
            <a:r>
              <a:rPr lang="en-US" sz="1200" dirty="0" smtClean="0">
                <a:solidFill>
                  <a:srgbClr val="00625F"/>
                </a:solidFill>
              </a:rPr>
              <a:t>-Profile</a:t>
            </a:r>
          </a:p>
        </p:txBody>
      </p:sp>
      <p:sp>
        <p:nvSpPr>
          <p:cNvPr id="82" name="Text Box 544"/>
          <p:cNvSpPr txBox="1">
            <a:spLocks noChangeArrowheads="1"/>
          </p:cNvSpPr>
          <p:nvPr/>
        </p:nvSpPr>
        <p:spPr bwMode="auto">
          <a:xfrm>
            <a:off x="4951309" y="3800707"/>
            <a:ext cx="18348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 smtClean="0">
                <a:solidFill>
                  <a:srgbClr val="00625F"/>
                </a:solidFill>
              </a:rPr>
              <a:t>vCPE</a:t>
            </a:r>
            <a:r>
              <a:rPr lang="en-US" sz="1200" dirty="0" smtClean="0">
                <a:solidFill>
                  <a:srgbClr val="00625F"/>
                </a:solidFill>
              </a:rPr>
              <a:t>-Transport-Policy</a:t>
            </a:r>
          </a:p>
        </p:txBody>
      </p:sp>
      <p:sp>
        <p:nvSpPr>
          <p:cNvPr id="83" name="Freeform 82"/>
          <p:cNvSpPr>
            <a:spLocks noEditPoints="1"/>
          </p:cNvSpPr>
          <p:nvPr/>
        </p:nvSpPr>
        <p:spPr bwMode="auto">
          <a:xfrm>
            <a:off x="837530" y="5774425"/>
            <a:ext cx="563332" cy="279400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2147483647 w 455"/>
              <a:gd name="T73" fmla="*/ 2147483647 h 298"/>
              <a:gd name="T74" fmla="*/ 2147483647 w 455"/>
              <a:gd name="T75" fmla="*/ 2147483647 h 298"/>
              <a:gd name="T76" fmla="*/ 2147483647 w 455"/>
              <a:gd name="T77" fmla="*/ 2147483647 h 298"/>
              <a:gd name="T78" fmla="*/ 2147483647 w 455"/>
              <a:gd name="T79" fmla="*/ 2147483647 h 298"/>
              <a:gd name="T80" fmla="*/ 2147483647 w 455"/>
              <a:gd name="T81" fmla="*/ 2147483647 h 298"/>
              <a:gd name="T82" fmla="*/ 2147483647 w 455"/>
              <a:gd name="T83" fmla="*/ 2147483647 h 298"/>
              <a:gd name="T84" fmla="*/ 2147483647 w 455"/>
              <a:gd name="T85" fmla="*/ 2147483647 h 2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302" y="124"/>
                </a:moveTo>
                <a:cubicBezTo>
                  <a:pt x="298" y="127"/>
                  <a:pt x="298" y="132"/>
                  <a:pt x="302" y="135"/>
                </a:cubicBezTo>
                <a:cubicBezTo>
                  <a:pt x="305" y="138"/>
                  <a:pt x="310" y="138"/>
                  <a:pt x="313" y="135"/>
                </a:cubicBezTo>
                <a:cubicBezTo>
                  <a:pt x="330" y="118"/>
                  <a:pt x="330" y="118"/>
                  <a:pt x="330" y="118"/>
                </a:cubicBezTo>
                <a:cubicBezTo>
                  <a:pt x="339" y="109"/>
                  <a:pt x="339" y="94"/>
                  <a:pt x="330" y="85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9" y="34"/>
                  <a:pt x="264" y="34"/>
                  <a:pt x="254" y="43"/>
                </a:cubicBezTo>
                <a:cubicBezTo>
                  <a:pt x="171" y="127"/>
                  <a:pt x="171" y="127"/>
                  <a:pt x="171" y="127"/>
                </a:cubicBezTo>
                <a:cubicBezTo>
                  <a:pt x="163" y="135"/>
                  <a:pt x="162" y="147"/>
                  <a:pt x="168" y="156"/>
                </a:cubicBezTo>
                <a:cubicBezTo>
                  <a:pt x="155" y="162"/>
                  <a:pt x="140" y="165"/>
                  <a:pt x="126" y="165"/>
                </a:cubicBezTo>
                <a:cubicBezTo>
                  <a:pt x="124" y="165"/>
                  <a:pt x="122" y="166"/>
                  <a:pt x="120" y="168"/>
                </a:cubicBezTo>
                <a:cubicBezTo>
                  <a:pt x="117" y="171"/>
                  <a:pt x="117" y="176"/>
                  <a:pt x="120" y="179"/>
                </a:cubicBezTo>
                <a:cubicBezTo>
                  <a:pt x="122" y="181"/>
                  <a:pt x="124" y="181"/>
                  <a:pt x="126" y="181"/>
                </a:cubicBezTo>
                <a:cubicBezTo>
                  <a:pt x="144" y="181"/>
                  <a:pt x="163" y="177"/>
                  <a:pt x="179" y="168"/>
                </a:cubicBezTo>
                <a:cubicBezTo>
                  <a:pt x="202" y="191"/>
                  <a:pt x="202" y="191"/>
                  <a:pt x="202" y="191"/>
                </a:cubicBezTo>
                <a:cubicBezTo>
                  <a:pt x="178" y="205"/>
                  <a:pt x="152" y="213"/>
                  <a:pt x="126" y="213"/>
                </a:cubicBezTo>
                <a:cubicBezTo>
                  <a:pt x="126" y="213"/>
                  <a:pt x="126" y="213"/>
                  <a:pt x="126" y="213"/>
                </a:cubicBezTo>
                <a:cubicBezTo>
                  <a:pt x="124" y="213"/>
                  <a:pt x="122" y="214"/>
                  <a:pt x="120" y="215"/>
                </a:cubicBezTo>
                <a:cubicBezTo>
                  <a:pt x="117" y="218"/>
                  <a:pt x="117" y="224"/>
                  <a:pt x="120" y="227"/>
                </a:cubicBezTo>
                <a:cubicBezTo>
                  <a:pt x="122" y="228"/>
                  <a:pt x="124" y="229"/>
                  <a:pt x="126" y="229"/>
                </a:cubicBezTo>
                <a:cubicBezTo>
                  <a:pt x="126" y="229"/>
                  <a:pt x="126" y="229"/>
                  <a:pt x="126" y="229"/>
                </a:cubicBezTo>
                <a:cubicBezTo>
                  <a:pt x="156" y="229"/>
                  <a:pt x="187" y="220"/>
                  <a:pt x="213" y="202"/>
                </a:cubicBezTo>
                <a:cubicBezTo>
                  <a:pt x="222" y="211"/>
                  <a:pt x="237" y="211"/>
                  <a:pt x="246" y="202"/>
                </a:cubicBezTo>
                <a:cubicBezTo>
                  <a:pt x="290" y="157"/>
                  <a:pt x="290" y="157"/>
                  <a:pt x="290" y="157"/>
                </a:cubicBezTo>
                <a:cubicBezTo>
                  <a:pt x="294" y="154"/>
                  <a:pt x="294" y="149"/>
                  <a:pt x="290" y="146"/>
                </a:cubicBezTo>
                <a:cubicBezTo>
                  <a:pt x="287" y="143"/>
                  <a:pt x="282" y="143"/>
                  <a:pt x="279" y="146"/>
                </a:cubicBezTo>
                <a:cubicBezTo>
                  <a:pt x="235" y="190"/>
                  <a:pt x="235" y="190"/>
                  <a:pt x="235" y="190"/>
                </a:cubicBezTo>
                <a:cubicBezTo>
                  <a:pt x="232" y="193"/>
                  <a:pt x="227" y="193"/>
                  <a:pt x="224" y="190"/>
                </a:cubicBezTo>
                <a:cubicBezTo>
                  <a:pt x="222" y="189"/>
                  <a:pt x="222" y="189"/>
                  <a:pt x="222" y="189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9" y="162"/>
                  <a:pt x="249" y="157"/>
                  <a:pt x="246" y="154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6" y="124"/>
                  <a:pt x="211" y="124"/>
                  <a:pt x="208" y="127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79" y="146"/>
                  <a:pt x="179" y="141"/>
                  <a:pt x="182" y="138"/>
                </a:cubicBezTo>
                <a:cubicBezTo>
                  <a:pt x="266" y="54"/>
                  <a:pt x="266" y="54"/>
                  <a:pt x="266" y="54"/>
                </a:cubicBezTo>
                <a:cubicBezTo>
                  <a:pt x="269" y="51"/>
                  <a:pt x="274" y="51"/>
                  <a:pt x="276" y="54"/>
                </a:cubicBezTo>
                <a:cubicBezTo>
                  <a:pt x="281" y="59"/>
                  <a:pt x="281" y="59"/>
                  <a:pt x="281" y="59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56" y="84"/>
                  <a:pt x="256" y="89"/>
                  <a:pt x="259" y="93"/>
                </a:cubicBezTo>
                <a:cubicBezTo>
                  <a:pt x="263" y="96"/>
                  <a:pt x="268" y="96"/>
                  <a:pt x="271" y="93"/>
                </a:cubicBezTo>
                <a:cubicBezTo>
                  <a:pt x="293" y="71"/>
                  <a:pt x="293" y="71"/>
                  <a:pt x="293" y="71"/>
                </a:cubicBezTo>
                <a:cubicBezTo>
                  <a:pt x="302" y="80"/>
                  <a:pt x="302" y="80"/>
                  <a:pt x="302" y="80"/>
                </a:cubicBezTo>
                <a:cubicBezTo>
                  <a:pt x="280" y="102"/>
                  <a:pt x="280" y="102"/>
                  <a:pt x="280" y="102"/>
                </a:cubicBezTo>
                <a:cubicBezTo>
                  <a:pt x="277" y="105"/>
                  <a:pt x="277" y="110"/>
                  <a:pt x="280" y="113"/>
                </a:cubicBezTo>
                <a:cubicBezTo>
                  <a:pt x="283" y="117"/>
                  <a:pt x="288" y="117"/>
                  <a:pt x="292" y="113"/>
                </a:cubicBezTo>
                <a:cubicBezTo>
                  <a:pt x="314" y="92"/>
                  <a:pt x="314" y="92"/>
                  <a:pt x="314" y="92"/>
                </a:cubicBezTo>
                <a:cubicBezTo>
                  <a:pt x="318" y="96"/>
                  <a:pt x="318" y="96"/>
                  <a:pt x="318" y="96"/>
                </a:cubicBezTo>
                <a:cubicBezTo>
                  <a:pt x="321" y="99"/>
                  <a:pt x="321" y="104"/>
                  <a:pt x="318" y="107"/>
                </a:cubicBezTo>
                <a:lnTo>
                  <a:pt x="302" y="124"/>
                </a:lnTo>
                <a:close/>
              </a:path>
            </a:pathLst>
          </a:custGeom>
          <a:solidFill>
            <a:srgbClr val="E32119"/>
          </a:solidFill>
          <a:ln>
            <a:noFill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86" name="Text Box 544"/>
          <p:cNvSpPr txBox="1">
            <a:spLocks noChangeArrowheads="1"/>
          </p:cNvSpPr>
          <p:nvPr/>
        </p:nvSpPr>
        <p:spPr bwMode="auto">
          <a:xfrm>
            <a:off x="2955951" y="2753167"/>
            <a:ext cx="16770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89BA17"/>
                </a:solidFill>
              </a:rPr>
              <a:t>- </a:t>
            </a:r>
            <a:r>
              <a:rPr lang="en-US" sz="1200" dirty="0" err="1" smtClean="0">
                <a:solidFill>
                  <a:srgbClr val="89BA17"/>
                </a:solidFill>
              </a:rPr>
              <a:t>vCPE</a:t>
            </a:r>
            <a:r>
              <a:rPr lang="en-US" sz="1200" dirty="0" smtClean="0">
                <a:solidFill>
                  <a:srgbClr val="89BA17"/>
                </a:solidFill>
              </a:rPr>
              <a:t>-Device-Profile</a:t>
            </a:r>
          </a:p>
        </p:txBody>
      </p:sp>
      <p:sp>
        <p:nvSpPr>
          <p:cNvPr id="87" name="Text Box 544"/>
          <p:cNvSpPr txBox="1">
            <a:spLocks noChangeArrowheads="1"/>
          </p:cNvSpPr>
          <p:nvPr/>
        </p:nvSpPr>
        <p:spPr bwMode="auto">
          <a:xfrm>
            <a:off x="2956158" y="3883887"/>
            <a:ext cx="16770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>
                <a:solidFill>
                  <a:srgbClr val="89BA17"/>
                </a:solidFill>
              </a:rPr>
              <a:t>vCPE</a:t>
            </a:r>
            <a:r>
              <a:rPr lang="en-US" sz="1200" dirty="0">
                <a:solidFill>
                  <a:srgbClr val="89BA17"/>
                </a:solidFill>
              </a:rPr>
              <a:t>-Device-Profile</a:t>
            </a:r>
          </a:p>
        </p:txBody>
      </p:sp>
      <p:sp>
        <p:nvSpPr>
          <p:cNvPr id="89" name="Text Box 544"/>
          <p:cNvSpPr txBox="1">
            <a:spLocks noChangeArrowheads="1"/>
          </p:cNvSpPr>
          <p:nvPr/>
        </p:nvSpPr>
        <p:spPr bwMode="auto">
          <a:xfrm>
            <a:off x="4951728" y="3964044"/>
            <a:ext cx="16770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rgbClr val="00625F"/>
                </a:solidFill>
              </a:rPr>
              <a:t>- </a:t>
            </a:r>
            <a:r>
              <a:rPr lang="en-US" sz="1200" dirty="0" err="1">
                <a:solidFill>
                  <a:srgbClr val="89BA17"/>
                </a:solidFill>
              </a:rPr>
              <a:t>vCPE</a:t>
            </a:r>
            <a:r>
              <a:rPr lang="en-US" sz="1200" dirty="0">
                <a:solidFill>
                  <a:srgbClr val="89BA17"/>
                </a:solidFill>
              </a:rPr>
              <a:t>-Device-Profile</a:t>
            </a:r>
          </a:p>
        </p:txBody>
      </p:sp>
      <p:sp>
        <p:nvSpPr>
          <p:cNvPr id="101" name="Freeform 53"/>
          <p:cNvSpPr>
            <a:spLocks noChangeAspect="1"/>
          </p:cNvSpPr>
          <p:nvPr/>
        </p:nvSpPr>
        <p:spPr bwMode="auto">
          <a:xfrm>
            <a:off x="4201318" y="5645029"/>
            <a:ext cx="516226" cy="504981"/>
          </a:xfrm>
          <a:custGeom>
            <a:avLst/>
            <a:gdLst>
              <a:gd name="T0" fmla="*/ 2147483647 w 408"/>
              <a:gd name="T1" fmla="*/ 2147483647 h 399"/>
              <a:gd name="T2" fmla="*/ 2147483647 w 408"/>
              <a:gd name="T3" fmla="*/ 2147483647 h 399"/>
              <a:gd name="T4" fmla="*/ 2147483647 w 408"/>
              <a:gd name="T5" fmla="*/ 2147483647 h 399"/>
              <a:gd name="T6" fmla="*/ 2147483647 w 408"/>
              <a:gd name="T7" fmla="*/ 2147483647 h 399"/>
              <a:gd name="T8" fmla="*/ 2147483647 w 408"/>
              <a:gd name="T9" fmla="*/ 2147483647 h 399"/>
              <a:gd name="T10" fmla="*/ 2147483647 w 408"/>
              <a:gd name="T11" fmla="*/ 2147483647 h 399"/>
              <a:gd name="T12" fmla="*/ 2147483647 w 408"/>
              <a:gd name="T13" fmla="*/ 2147483647 h 399"/>
              <a:gd name="T14" fmla="*/ 2147483647 w 408"/>
              <a:gd name="T15" fmla="*/ 2147483647 h 399"/>
              <a:gd name="T16" fmla="*/ 2147483647 w 408"/>
              <a:gd name="T17" fmla="*/ 2147483647 h 399"/>
              <a:gd name="T18" fmla="*/ 2147483647 w 408"/>
              <a:gd name="T19" fmla="*/ 2147483647 h 399"/>
              <a:gd name="T20" fmla="*/ 2147483647 w 408"/>
              <a:gd name="T21" fmla="*/ 2147483647 h 399"/>
              <a:gd name="T22" fmla="*/ 2147483647 w 408"/>
              <a:gd name="T23" fmla="*/ 2147483647 h 399"/>
              <a:gd name="T24" fmla="*/ 2147483647 w 408"/>
              <a:gd name="T25" fmla="*/ 2147483647 h 399"/>
              <a:gd name="T26" fmla="*/ 2147483647 w 408"/>
              <a:gd name="T27" fmla="*/ 2147483647 h 399"/>
              <a:gd name="T28" fmla="*/ 2147483647 w 408"/>
              <a:gd name="T29" fmla="*/ 2147483647 h 399"/>
              <a:gd name="T30" fmla="*/ 2147483647 w 408"/>
              <a:gd name="T31" fmla="*/ 0 h 399"/>
              <a:gd name="T32" fmla="*/ 2147483647 w 408"/>
              <a:gd name="T33" fmla="*/ 2147483647 h 399"/>
              <a:gd name="T34" fmla="*/ 2147483647 w 408"/>
              <a:gd name="T35" fmla="*/ 2147483647 h 399"/>
              <a:gd name="T36" fmla="*/ 2147483647 w 408"/>
              <a:gd name="T37" fmla="*/ 2147483647 h 399"/>
              <a:gd name="T38" fmla="*/ 2147483647 w 408"/>
              <a:gd name="T39" fmla="*/ 2147483647 h 399"/>
              <a:gd name="T40" fmla="*/ 2147483647 w 408"/>
              <a:gd name="T41" fmla="*/ 2147483647 h 399"/>
              <a:gd name="T42" fmla="*/ 2147483647 w 408"/>
              <a:gd name="T43" fmla="*/ 2147483647 h 399"/>
              <a:gd name="T44" fmla="*/ 2147483647 w 408"/>
              <a:gd name="T45" fmla="*/ 2147483647 h 399"/>
              <a:gd name="T46" fmla="*/ 2147483647 w 408"/>
              <a:gd name="T47" fmla="*/ 2147483647 h 399"/>
              <a:gd name="T48" fmla="*/ 2147483647 w 408"/>
              <a:gd name="T49" fmla="*/ 2147483647 h 399"/>
              <a:gd name="T50" fmla="*/ 2147483647 w 408"/>
              <a:gd name="T51" fmla="*/ 2147483647 h 399"/>
              <a:gd name="T52" fmla="*/ 2147483647 w 408"/>
              <a:gd name="T53" fmla="*/ 2147483647 h 399"/>
              <a:gd name="T54" fmla="*/ 2147483647 w 408"/>
              <a:gd name="T55" fmla="*/ 2147483647 h 399"/>
              <a:gd name="T56" fmla="*/ 2147483647 w 408"/>
              <a:gd name="T57" fmla="*/ 2147483647 h 399"/>
              <a:gd name="T58" fmla="*/ 2147483647 w 408"/>
              <a:gd name="T59" fmla="*/ 2147483647 h 399"/>
              <a:gd name="T60" fmla="*/ 2147483647 w 408"/>
              <a:gd name="T61" fmla="*/ 2147483647 h 399"/>
              <a:gd name="T62" fmla="*/ 2147483647 w 408"/>
              <a:gd name="T63" fmla="*/ 2147483647 h 399"/>
              <a:gd name="T64" fmla="*/ 2147483647 w 408"/>
              <a:gd name="T65" fmla="*/ 2147483647 h 399"/>
              <a:gd name="T66" fmla="*/ 2147483647 w 408"/>
              <a:gd name="T67" fmla="*/ 2147483647 h 399"/>
              <a:gd name="T68" fmla="*/ 2147483647 w 408"/>
              <a:gd name="T69" fmla="*/ 2147483647 h 399"/>
              <a:gd name="T70" fmla="*/ 2147483647 w 408"/>
              <a:gd name="T71" fmla="*/ 2147483647 h 399"/>
              <a:gd name="T72" fmla="*/ 2147483647 w 408"/>
              <a:gd name="T73" fmla="*/ 2147483647 h 399"/>
              <a:gd name="T74" fmla="*/ 2147483647 w 408"/>
              <a:gd name="T75" fmla="*/ 2147483647 h 399"/>
              <a:gd name="T76" fmla="*/ 2147483647 w 408"/>
              <a:gd name="T77" fmla="*/ 2147483647 h 399"/>
              <a:gd name="T78" fmla="*/ 2147483647 w 408"/>
              <a:gd name="T79" fmla="*/ 2147483647 h 399"/>
              <a:gd name="T80" fmla="*/ 2147483647 w 408"/>
              <a:gd name="T81" fmla="*/ 2147483647 h 399"/>
              <a:gd name="T82" fmla="*/ 2147483647 w 408"/>
              <a:gd name="T83" fmla="*/ 2147483647 h 399"/>
              <a:gd name="T84" fmla="*/ 2147483647 w 408"/>
              <a:gd name="T85" fmla="*/ 2147483647 h 399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08" h="399">
                <a:moveTo>
                  <a:pt x="396" y="207"/>
                </a:moveTo>
                <a:cubicBezTo>
                  <a:pt x="376" y="202"/>
                  <a:pt x="376" y="202"/>
                  <a:pt x="376" y="202"/>
                </a:cubicBezTo>
                <a:cubicBezTo>
                  <a:pt x="376" y="200"/>
                  <a:pt x="376" y="198"/>
                  <a:pt x="376" y="196"/>
                </a:cubicBezTo>
                <a:cubicBezTo>
                  <a:pt x="376" y="180"/>
                  <a:pt x="373" y="164"/>
                  <a:pt x="369" y="148"/>
                </a:cubicBezTo>
                <a:cubicBezTo>
                  <a:pt x="385" y="143"/>
                  <a:pt x="385" y="143"/>
                  <a:pt x="385" y="143"/>
                </a:cubicBezTo>
                <a:cubicBezTo>
                  <a:pt x="391" y="140"/>
                  <a:pt x="395" y="133"/>
                  <a:pt x="392" y="126"/>
                </a:cubicBezTo>
                <a:cubicBezTo>
                  <a:pt x="386" y="109"/>
                  <a:pt x="386" y="109"/>
                  <a:pt x="386" y="109"/>
                </a:cubicBezTo>
                <a:cubicBezTo>
                  <a:pt x="383" y="103"/>
                  <a:pt x="376" y="99"/>
                  <a:pt x="370" y="102"/>
                </a:cubicBezTo>
                <a:cubicBezTo>
                  <a:pt x="351" y="108"/>
                  <a:pt x="351" y="108"/>
                  <a:pt x="351" y="108"/>
                </a:cubicBezTo>
                <a:cubicBezTo>
                  <a:pt x="350" y="105"/>
                  <a:pt x="348" y="102"/>
                  <a:pt x="346" y="100"/>
                </a:cubicBezTo>
                <a:cubicBezTo>
                  <a:pt x="343" y="96"/>
                  <a:pt x="338" y="95"/>
                  <a:pt x="335" y="98"/>
                </a:cubicBezTo>
                <a:cubicBezTo>
                  <a:pt x="331" y="100"/>
                  <a:pt x="330" y="105"/>
                  <a:pt x="333" y="109"/>
                </a:cubicBezTo>
                <a:cubicBezTo>
                  <a:pt x="350" y="134"/>
                  <a:pt x="360" y="164"/>
                  <a:pt x="360" y="196"/>
                </a:cubicBezTo>
                <a:cubicBezTo>
                  <a:pt x="360" y="201"/>
                  <a:pt x="360" y="206"/>
                  <a:pt x="359" y="211"/>
                </a:cubicBezTo>
                <a:cubicBezTo>
                  <a:pt x="352" y="292"/>
                  <a:pt x="284" y="353"/>
                  <a:pt x="204" y="353"/>
                </a:cubicBezTo>
                <a:cubicBezTo>
                  <a:pt x="199" y="353"/>
                  <a:pt x="194" y="352"/>
                  <a:pt x="190" y="352"/>
                </a:cubicBezTo>
                <a:cubicBezTo>
                  <a:pt x="109" y="345"/>
                  <a:pt x="48" y="277"/>
                  <a:pt x="48" y="197"/>
                </a:cubicBezTo>
                <a:cubicBezTo>
                  <a:pt x="48" y="192"/>
                  <a:pt x="48" y="187"/>
                  <a:pt x="48" y="182"/>
                </a:cubicBezTo>
                <a:cubicBezTo>
                  <a:pt x="56" y="101"/>
                  <a:pt x="124" y="41"/>
                  <a:pt x="204" y="41"/>
                </a:cubicBezTo>
                <a:cubicBezTo>
                  <a:pt x="208" y="41"/>
                  <a:pt x="213" y="41"/>
                  <a:pt x="218" y="41"/>
                </a:cubicBezTo>
                <a:cubicBezTo>
                  <a:pt x="255" y="45"/>
                  <a:pt x="288" y="61"/>
                  <a:pt x="313" y="86"/>
                </a:cubicBezTo>
                <a:cubicBezTo>
                  <a:pt x="316" y="89"/>
                  <a:pt x="322" y="89"/>
                  <a:pt x="325" y="85"/>
                </a:cubicBezTo>
                <a:cubicBezTo>
                  <a:pt x="328" y="82"/>
                  <a:pt x="328" y="77"/>
                  <a:pt x="325" y="74"/>
                </a:cubicBezTo>
                <a:cubicBezTo>
                  <a:pt x="322" y="71"/>
                  <a:pt x="319" y="69"/>
                  <a:pt x="316" y="66"/>
                </a:cubicBezTo>
                <a:cubicBezTo>
                  <a:pt x="325" y="52"/>
                  <a:pt x="325" y="52"/>
                  <a:pt x="325" y="52"/>
                </a:cubicBezTo>
                <a:cubicBezTo>
                  <a:pt x="329" y="46"/>
                  <a:pt x="327" y="38"/>
                  <a:pt x="321" y="35"/>
                </a:cubicBezTo>
                <a:cubicBezTo>
                  <a:pt x="306" y="25"/>
                  <a:pt x="306" y="25"/>
                  <a:pt x="306" y="25"/>
                </a:cubicBezTo>
                <a:cubicBezTo>
                  <a:pt x="300" y="21"/>
                  <a:pt x="292" y="23"/>
                  <a:pt x="288" y="29"/>
                </a:cubicBezTo>
                <a:cubicBezTo>
                  <a:pt x="280" y="42"/>
                  <a:pt x="280" y="42"/>
                  <a:pt x="280" y="42"/>
                </a:cubicBezTo>
                <a:cubicBezTo>
                  <a:pt x="263" y="34"/>
                  <a:pt x="245" y="28"/>
                  <a:pt x="225" y="26"/>
                </a:cubicBezTo>
                <a:cubicBezTo>
                  <a:pt x="225" y="12"/>
                  <a:pt x="225" y="12"/>
                  <a:pt x="225" y="12"/>
                </a:cubicBezTo>
                <a:cubicBezTo>
                  <a:pt x="225" y="5"/>
                  <a:pt x="219" y="0"/>
                  <a:pt x="212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87" y="0"/>
                  <a:pt x="181" y="5"/>
                  <a:pt x="181" y="12"/>
                </a:cubicBezTo>
                <a:cubicBezTo>
                  <a:pt x="181" y="26"/>
                  <a:pt x="181" y="26"/>
                  <a:pt x="181" y="26"/>
                </a:cubicBezTo>
                <a:cubicBezTo>
                  <a:pt x="163" y="28"/>
                  <a:pt x="144" y="34"/>
                  <a:pt x="128" y="42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16" y="23"/>
                  <a:pt x="108" y="21"/>
                  <a:pt x="102" y="25"/>
                </a:cubicBezTo>
                <a:cubicBezTo>
                  <a:pt x="87" y="35"/>
                  <a:pt x="87" y="35"/>
                  <a:pt x="87" y="35"/>
                </a:cubicBezTo>
                <a:cubicBezTo>
                  <a:pt x="81" y="38"/>
                  <a:pt x="79" y="46"/>
                  <a:pt x="83" y="52"/>
                </a:cubicBezTo>
                <a:cubicBezTo>
                  <a:pt x="91" y="66"/>
                  <a:pt x="91" y="66"/>
                  <a:pt x="91" y="66"/>
                </a:cubicBezTo>
                <a:cubicBezTo>
                  <a:pt x="78" y="78"/>
                  <a:pt x="66" y="92"/>
                  <a:pt x="56" y="108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1" y="99"/>
                  <a:pt x="24" y="103"/>
                  <a:pt x="22" y="109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13" y="133"/>
                  <a:pt x="17" y="140"/>
                  <a:pt x="23" y="143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6" y="159"/>
                  <a:pt x="34" y="170"/>
                  <a:pt x="32" y="181"/>
                </a:cubicBezTo>
                <a:cubicBezTo>
                  <a:pt x="32" y="186"/>
                  <a:pt x="32" y="192"/>
                  <a:pt x="32" y="197"/>
                </a:cubicBezTo>
                <a:cubicBezTo>
                  <a:pt x="32" y="199"/>
                  <a:pt x="32" y="200"/>
                  <a:pt x="32" y="202"/>
                </a:cubicBezTo>
                <a:cubicBezTo>
                  <a:pt x="11" y="207"/>
                  <a:pt x="11" y="207"/>
                  <a:pt x="11" y="207"/>
                </a:cubicBezTo>
                <a:cubicBezTo>
                  <a:pt x="4" y="208"/>
                  <a:pt x="0" y="215"/>
                  <a:pt x="1" y="222"/>
                </a:cubicBezTo>
                <a:cubicBezTo>
                  <a:pt x="5" y="240"/>
                  <a:pt x="5" y="240"/>
                  <a:pt x="5" y="240"/>
                </a:cubicBezTo>
                <a:cubicBezTo>
                  <a:pt x="7" y="247"/>
                  <a:pt x="13" y="251"/>
                  <a:pt x="20" y="250"/>
                </a:cubicBezTo>
                <a:cubicBezTo>
                  <a:pt x="39" y="245"/>
                  <a:pt x="39" y="245"/>
                  <a:pt x="39" y="245"/>
                </a:cubicBezTo>
                <a:cubicBezTo>
                  <a:pt x="44" y="263"/>
                  <a:pt x="52" y="279"/>
                  <a:pt x="62" y="294"/>
                </a:cubicBezTo>
                <a:cubicBezTo>
                  <a:pt x="45" y="310"/>
                  <a:pt x="45" y="310"/>
                  <a:pt x="45" y="310"/>
                </a:cubicBezTo>
                <a:cubicBezTo>
                  <a:pt x="40" y="315"/>
                  <a:pt x="40" y="323"/>
                  <a:pt x="45" y="328"/>
                </a:cubicBezTo>
                <a:cubicBezTo>
                  <a:pt x="58" y="341"/>
                  <a:pt x="58" y="341"/>
                  <a:pt x="58" y="341"/>
                </a:cubicBezTo>
                <a:cubicBezTo>
                  <a:pt x="63" y="346"/>
                  <a:pt x="71" y="346"/>
                  <a:pt x="76" y="341"/>
                </a:cubicBezTo>
                <a:cubicBezTo>
                  <a:pt x="91" y="326"/>
                  <a:pt x="91" y="326"/>
                  <a:pt x="91" y="326"/>
                </a:cubicBezTo>
                <a:cubicBezTo>
                  <a:pt x="104" y="338"/>
                  <a:pt x="119" y="347"/>
                  <a:pt x="136" y="354"/>
                </a:cubicBezTo>
                <a:cubicBezTo>
                  <a:pt x="129" y="378"/>
                  <a:pt x="129" y="378"/>
                  <a:pt x="129" y="378"/>
                </a:cubicBezTo>
                <a:cubicBezTo>
                  <a:pt x="128" y="385"/>
                  <a:pt x="132" y="391"/>
                  <a:pt x="139" y="393"/>
                </a:cubicBezTo>
                <a:cubicBezTo>
                  <a:pt x="156" y="398"/>
                  <a:pt x="156" y="398"/>
                  <a:pt x="156" y="398"/>
                </a:cubicBezTo>
                <a:cubicBezTo>
                  <a:pt x="163" y="399"/>
                  <a:pt x="170" y="395"/>
                  <a:pt x="172" y="388"/>
                </a:cubicBezTo>
                <a:cubicBezTo>
                  <a:pt x="177" y="366"/>
                  <a:pt x="177" y="366"/>
                  <a:pt x="177" y="366"/>
                </a:cubicBezTo>
                <a:cubicBezTo>
                  <a:pt x="181" y="367"/>
                  <a:pt x="185" y="368"/>
                  <a:pt x="188" y="368"/>
                </a:cubicBezTo>
                <a:cubicBezTo>
                  <a:pt x="194" y="368"/>
                  <a:pt x="199" y="369"/>
                  <a:pt x="204" y="369"/>
                </a:cubicBezTo>
                <a:cubicBezTo>
                  <a:pt x="213" y="369"/>
                  <a:pt x="222" y="368"/>
                  <a:pt x="230" y="366"/>
                </a:cubicBezTo>
                <a:cubicBezTo>
                  <a:pt x="236" y="388"/>
                  <a:pt x="236" y="388"/>
                  <a:pt x="236" y="388"/>
                </a:cubicBezTo>
                <a:cubicBezTo>
                  <a:pt x="238" y="395"/>
                  <a:pt x="244" y="399"/>
                  <a:pt x="251" y="398"/>
                </a:cubicBezTo>
                <a:cubicBezTo>
                  <a:pt x="269" y="393"/>
                  <a:pt x="269" y="393"/>
                  <a:pt x="269" y="393"/>
                </a:cubicBezTo>
                <a:cubicBezTo>
                  <a:pt x="276" y="391"/>
                  <a:pt x="280" y="385"/>
                  <a:pt x="278" y="378"/>
                </a:cubicBezTo>
                <a:cubicBezTo>
                  <a:pt x="272" y="354"/>
                  <a:pt x="272" y="354"/>
                  <a:pt x="272" y="354"/>
                </a:cubicBezTo>
                <a:cubicBezTo>
                  <a:pt x="288" y="347"/>
                  <a:pt x="303" y="338"/>
                  <a:pt x="317" y="326"/>
                </a:cubicBezTo>
                <a:cubicBezTo>
                  <a:pt x="332" y="341"/>
                  <a:pt x="332" y="341"/>
                  <a:pt x="332" y="341"/>
                </a:cubicBezTo>
                <a:cubicBezTo>
                  <a:pt x="337" y="346"/>
                  <a:pt x="345" y="346"/>
                  <a:pt x="350" y="341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368" y="323"/>
                  <a:pt x="367" y="315"/>
                  <a:pt x="362" y="310"/>
                </a:cubicBezTo>
                <a:cubicBezTo>
                  <a:pt x="346" y="294"/>
                  <a:pt x="346" y="294"/>
                  <a:pt x="346" y="294"/>
                </a:cubicBezTo>
                <a:cubicBezTo>
                  <a:pt x="356" y="279"/>
                  <a:pt x="364" y="263"/>
                  <a:pt x="369" y="245"/>
                </a:cubicBezTo>
                <a:cubicBezTo>
                  <a:pt x="387" y="250"/>
                  <a:pt x="387" y="250"/>
                  <a:pt x="387" y="250"/>
                </a:cubicBezTo>
                <a:cubicBezTo>
                  <a:pt x="394" y="251"/>
                  <a:pt x="401" y="247"/>
                  <a:pt x="402" y="240"/>
                </a:cubicBezTo>
                <a:cubicBezTo>
                  <a:pt x="406" y="222"/>
                  <a:pt x="406" y="222"/>
                  <a:pt x="406" y="222"/>
                </a:cubicBezTo>
                <a:cubicBezTo>
                  <a:pt x="408" y="215"/>
                  <a:pt x="403" y="208"/>
                  <a:pt x="396" y="207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02" name="Straight Connector 101"/>
          <p:cNvCxnSpPr/>
          <p:nvPr/>
        </p:nvCxnSpPr>
        <p:spPr bwMode="auto">
          <a:xfrm flipV="1">
            <a:off x="1359281" y="5899421"/>
            <a:ext cx="3100150" cy="22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E32119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sp>
        <p:nvSpPr>
          <p:cNvPr id="112" name="Freeform 111"/>
          <p:cNvSpPr/>
          <p:nvPr/>
        </p:nvSpPr>
        <p:spPr bwMode="auto">
          <a:xfrm>
            <a:off x="4456444" y="5858067"/>
            <a:ext cx="3336053" cy="426104"/>
          </a:xfrm>
          <a:custGeom>
            <a:avLst/>
            <a:gdLst>
              <a:gd name="connsiteX0" fmla="*/ 0 w 3336053"/>
              <a:gd name="connsiteY0" fmla="*/ 35291 h 426104"/>
              <a:gd name="connsiteX1" fmla="*/ 1346479 w 3336053"/>
              <a:gd name="connsiteY1" fmla="*/ 35291 h 426104"/>
              <a:gd name="connsiteX2" fmla="*/ 1989574 w 3336053"/>
              <a:gd name="connsiteY2" fmla="*/ 402056 h 426104"/>
              <a:gd name="connsiteX3" fmla="*/ 3285811 w 3336053"/>
              <a:gd name="connsiteY3" fmla="*/ 392008 h 426104"/>
              <a:gd name="connsiteX4" fmla="*/ 3285811 w 3336053"/>
              <a:gd name="connsiteY4" fmla="*/ 392008 h 426104"/>
              <a:gd name="connsiteX5" fmla="*/ 3336053 w 3336053"/>
              <a:gd name="connsiteY5" fmla="*/ 392008 h 42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36053" h="426104">
                <a:moveTo>
                  <a:pt x="0" y="35291"/>
                </a:moveTo>
                <a:cubicBezTo>
                  <a:pt x="507441" y="4727"/>
                  <a:pt x="1014883" y="-25836"/>
                  <a:pt x="1346479" y="35291"/>
                </a:cubicBezTo>
                <a:cubicBezTo>
                  <a:pt x="1678075" y="96418"/>
                  <a:pt x="1666352" y="342603"/>
                  <a:pt x="1989574" y="402056"/>
                </a:cubicBezTo>
                <a:cubicBezTo>
                  <a:pt x="2312796" y="461509"/>
                  <a:pt x="3285811" y="392008"/>
                  <a:pt x="3285811" y="392008"/>
                </a:cubicBezTo>
                <a:lnTo>
                  <a:pt x="3285811" y="392008"/>
                </a:lnTo>
                <a:lnTo>
                  <a:pt x="3336053" y="392008"/>
                </a:lnTo>
              </a:path>
            </a:pathLst>
          </a:custGeom>
          <a:noFill/>
          <a:ln w="31750" cap="flat" cmpd="sng" algn="ctr">
            <a:solidFill>
              <a:srgbClr val="E32119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Freeform 113"/>
          <p:cNvSpPr/>
          <p:nvPr/>
        </p:nvSpPr>
        <p:spPr bwMode="auto">
          <a:xfrm>
            <a:off x="6274853" y="4898571"/>
            <a:ext cx="1482474" cy="1316701"/>
          </a:xfrm>
          <a:custGeom>
            <a:avLst/>
            <a:gdLst>
              <a:gd name="connsiteX0" fmla="*/ 1482474 w 1482474"/>
              <a:gd name="connsiteY0" fmla="*/ 1245996 h 1316701"/>
              <a:gd name="connsiteX1" fmla="*/ 492712 w 1482474"/>
              <a:gd name="connsiteY1" fmla="*/ 1291214 h 1316701"/>
              <a:gd name="connsiteX2" fmla="*/ 35512 w 1482474"/>
              <a:gd name="connsiteY2" fmla="*/ 899328 h 1316701"/>
              <a:gd name="connsiteX3" fmla="*/ 115899 w 1482474"/>
              <a:gd name="connsiteY3" fmla="*/ 447152 h 1316701"/>
              <a:gd name="connsiteX4" fmla="*/ 794162 w 1482474"/>
              <a:gd name="connsiteY4" fmla="*/ 266282 h 1316701"/>
              <a:gd name="connsiteX5" fmla="*/ 975033 w 1482474"/>
              <a:gd name="connsiteY5" fmla="*/ 95460 h 1316701"/>
              <a:gd name="connsiteX6" fmla="*/ 1095613 w 1482474"/>
              <a:gd name="connsiteY6" fmla="*/ 30145 h 1316701"/>
              <a:gd name="connsiteX7" fmla="*/ 1477450 w 1482474"/>
              <a:gd name="connsiteY7" fmla="*/ 0 h 131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2474" h="1316701">
                <a:moveTo>
                  <a:pt x="1482474" y="1245996"/>
                </a:moveTo>
                <a:cubicBezTo>
                  <a:pt x="1108173" y="1297494"/>
                  <a:pt x="733872" y="1348992"/>
                  <a:pt x="492712" y="1291214"/>
                </a:cubicBezTo>
                <a:cubicBezTo>
                  <a:pt x="251552" y="1233436"/>
                  <a:pt x="98314" y="1040005"/>
                  <a:pt x="35512" y="899328"/>
                </a:cubicBezTo>
                <a:cubicBezTo>
                  <a:pt x="-27290" y="758651"/>
                  <a:pt x="-10543" y="552660"/>
                  <a:pt x="115899" y="447152"/>
                </a:cubicBezTo>
                <a:cubicBezTo>
                  <a:pt x="242341" y="341644"/>
                  <a:pt x="650973" y="324897"/>
                  <a:pt x="794162" y="266282"/>
                </a:cubicBezTo>
                <a:cubicBezTo>
                  <a:pt x="937351" y="207667"/>
                  <a:pt x="924791" y="134816"/>
                  <a:pt x="975033" y="95460"/>
                </a:cubicBezTo>
                <a:cubicBezTo>
                  <a:pt x="1025275" y="56104"/>
                  <a:pt x="1011877" y="46055"/>
                  <a:pt x="1095613" y="30145"/>
                </a:cubicBezTo>
                <a:cubicBezTo>
                  <a:pt x="1179349" y="14235"/>
                  <a:pt x="1328399" y="7117"/>
                  <a:pt x="1477450" y="0"/>
                </a:cubicBezTo>
              </a:path>
            </a:pathLst>
          </a:custGeom>
          <a:noFill/>
          <a:ln w="31750" cap="flat" cmpd="sng" algn="ctr">
            <a:solidFill>
              <a:srgbClr val="E32119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71"/>
          <p:cNvSpPr/>
          <p:nvPr/>
        </p:nvSpPr>
        <p:spPr bwMode="auto">
          <a:xfrm>
            <a:off x="6230335" y="5680404"/>
            <a:ext cx="1633505" cy="544001"/>
          </a:xfrm>
          <a:custGeom>
            <a:avLst/>
            <a:gdLst>
              <a:gd name="connsiteX0" fmla="*/ 1523777 w 1633505"/>
              <a:gd name="connsiteY0" fmla="*/ 464364 h 544001"/>
              <a:gd name="connsiteX1" fmla="*/ 733735 w 1633505"/>
              <a:gd name="connsiteY1" fmla="*/ 537516 h 544001"/>
              <a:gd name="connsiteX2" fmla="*/ 97313 w 1633505"/>
              <a:gd name="connsiteY2" fmla="*/ 318060 h 544001"/>
              <a:gd name="connsiteX3" fmla="*/ 89998 w 1633505"/>
              <a:gd name="connsiteY3" fmla="*/ 76658 h 544001"/>
              <a:gd name="connsiteX4" fmla="*/ 938561 w 1633505"/>
              <a:gd name="connsiteY4" fmla="*/ 3506 h 544001"/>
              <a:gd name="connsiteX5" fmla="*/ 1626190 w 1633505"/>
              <a:gd name="connsiteY5" fmla="*/ 10822 h 544001"/>
              <a:gd name="connsiteX6" fmla="*/ 1626190 w 1633505"/>
              <a:gd name="connsiteY6" fmla="*/ 10822 h 544001"/>
              <a:gd name="connsiteX7" fmla="*/ 1626190 w 1633505"/>
              <a:gd name="connsiteY7" fmla="*/ 10822 h 544001"/>
              <a:gd name="connsiteX8" fmla="*/ 1633505 w 1633505"/>
              <a:gd name="connsiteY8" fmla="*/ 10822 h 5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3505" h="544001">
                <a:moveTo>
                  <a:pt x="1523777" y="464364"/>
                </a:moveTo>
                <a:cubicBezTo>
                  <a:pt x="1247628" y="513132"/>
                  <a:pt x="971479" y="561900"/>
                  <a:pt x="733735" y="537516"/>
                </a:cubicBezTo>
                <a:cubicBezTo>
                  <a:pt x="495991" y="513132"/>
                  <a:pt x="204602" y="394870"/>
                  <a:pt x="97313" y="318060"/>
                </a:cubicBezTo>
                <a:cubicBezTo>
                  <a:pt x="-9976" y="241250"/>
                  <a:pt x="-50210" y="129084"/>
                  <a:pt x="89998" y="76658"/>
                </a:cubicBezTo>
                <a:cubicBezTo>
                  <a:pt x="230206" y="24232"/>
                  <a:pt x="682529" y="14479"/>
                  <a:pt x="938561" y="3506"/>
                </a:cubicBezTo>
                <a:cubicBezTo>
                  <a:pt x="1194593" y="-7467"/>
                  <a:pt x="1626190" y="10822"/>
                  <a:pt x="1626190" y="10822"/>
                </a:cubicBezTo>
                <a:lnTo>
                  <a:pt x="1626190" y="10822"/>
                </a:lnTo>
                <a:lnTo>
                  <a:pt x="1626190" y="10822"/>
                </a:lnTo>
                <a:lnTo>
                  <a:pt x="1633505" y="10822"/>
                </a:lnTo>
              </a:path>
            </a:pathLst>
          </a:custGeom>
          <a:noFill/>
          <a:ln w="31750" cap="flat" cmpd="sng" algn="ctr">
            <a:solidFill>
              <a:srgbClr val="E32119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87"/>
          <p:cNvSpPr/>
          <p:nvPr/>
        </p:nvSpPr>
        <p:spPr bwMode="auto">
          <a:xfrm>
            <a:off x="6305693" y="4974336"/>
            <a:ext cx="1594723" cy="639330"/>
          </a:xfrm>
          <a:custGeom>
            <a:avLst/>
            <a:gdLst>
              <a:gd name="connsiteX0" fmla="*/ 1594723 w 1594723"/>
              <a:gd name="connsiteY0" fmla="*/ 607162 h 639330"/>
              <a:gd name="connsiteX1" fmla="*/ 380400 w 1594723"/>
              <a:gd name="connsiteY1" fmla="*/ 621792 h 639330"/>
              <a:gd name="connsiteX2" fmla="*/ 9 w 1594723"/>
              <a:gd name="connsiteY2" fmla="*/ 395021 h 639330"/>
              <a:gd name="connsiteX3" fmla="*/ 387715 w 1594723"/>
              <a:gd name="connsiteY3" fmla="*/ 226771 h 639330"/>
              <a:gd name="connsiteX4" fmla="*/ 885149 w 1594723"/>
              <a:gd name="connsiteY4" fmla="*/ 248717 h 639330"/>
              <a:gd name="connsiteX5" fmla="*/ 1046083 w 1594723"/>
              <a:gd name="connsiteY5" fmla="*/ 43891 h 639330"/>
              <a:gd name="connsiteX6" fmla="*/ 1404528 w 1594723"/>
              <a:gd name="connsiteY6" fmla="*/ 0 h 63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4723" h="639330">
                <a:moveTo>
                  <a:pt x="1594723" y="607162"/>
                </a:moveTo>
                <a:cubicBezTo>
                  <a:pt x="1120454" y="632155"/>
                  <a:pt x="646186" y="657149"/>
                  <a:pt x="380400" y="621792"/>
                </a:cubicBezTo>
                <a:cubicBezTo>
                  <a:pt x="114614" y="586435"/>
                  <a:pt x="-1210" y="460858"/>
                  <a:pt x="9" y="395021"/>
                </a:cubicBezTo>
                <a:cubicBezTo>
                  <a:pt x="1228" y="329184"/>
                  <a:pt x="240192" y="251155"/>
                  <a:pt x="387715" y="226771"/>
                </a:cubicBezTo>
                <a:cubicBezTo>
                  <a:pt x="535238" y="202387"/>
                  <a:pt x="775421" y="279197"/>
                  <a:pt x="885149" y="248717"/>
                </a:cubicBezTo>
                <a:cubicBezTo>
                  <a:pt x="994877" y="218237"/>
                  <a:pt x="959520" y="85344"/>
                  <a:pt x="1046083" y="43891"/>
                </a:cubicBezTo>
                <a:cubicBezTo>
                  <a:pt x="1132646" y="2438"/>
                  <a:pt x="1268587" y="1219"/>
                  <a:pt x="1404528" y="0"/>
                </a:cubicBezTo>
              </a:path>
            </a:pathLst>
          </a:custGeom>
          <a:noFill/>
          <a:ln w="31750" cap="flat" cmpd="sng" algn="ctr">
            <a:solidFill>
              <a:srgbClr val="E32119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9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9" grpId="0"/>
      <p:bldP spid="74" grpId="0"/>
      <p:bldP spid="75" grpId="0"/>
      <p:bldP spid="76" grpId="0"/>
      <p:bldP spid="77" grpId="0"/>
      <p:bldP spid="79" grpId="0"/>
      <p:bldP spid="80" grpId="0"/>
      <p:bldP spid="81" grpId="0"/>
      <p:bldP spid="82" grpId="0"/>
      <p:bldP spid="86" grpId="0"/>
      <p:bldP spid="87" grpId="0"/>
      <p:bldP spid="89" grpId="0"/>
      <p:bldP spid="112" grpId="0" animBg="1"/>
      <p:bldP spid="112" grpId="1" animBg="1"/>
      <p:bldP spid="114" grpId="0" animBg="1"/>
      <p:bldP spid="72" grpId="0" animBg="1"/>
      <p:bldP spid="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Выводы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558925"/>
            <a:ext cx="8351838" cy="2022475"/>
          </a:xfrm>
        </p:spPr>
        <p:txBody>
          <a:bodyPr/>
          <a:lstStyle/>
          <a:p>
            <a:r>
              <a:rPr lang="ru-RU" dirty="0" smtClean="0"/>
              <a:t>Описание:</a:t>
            </a:r>
          </a:p>
          <a:p>
            <a:pPr lvl="1"/>
            <a:r>
              <a:rPr lang="en-US" dirty="0" smtClean="0"/>
              <a:t>VHGW – </a:t>
            </a:r>
            <a:r>
              <a:rPr lang="ru-RU" dirty="0" smtClean="0"/>
              <a:t>это расширение абонентского </a:t>
            </a:r>
            <a:r>
              <a:rPr lang="en-US" dirty="0" smtClean="0"/>
              <a:t>LAN </a:t>
            </a:r>
            <a:r>
              <a:rPr lang="ru-RU" dirty="0" smtClean="0"/>
              <a:t>до </a:t>
            </a:r>
            <a:r>
              <a:rPr lang="en-US" dirty="0" smtClean="0"/>
              <a:t>BNG, </a:t>
            </a:r>
            <a:r>
              <a:rPr lang="ru-RU" dirty="0" smtClean="0"/>
              <a:t>дающее инструментарий по персонализации услуг на уровне устройств/пользователей, а также функции по созданию принципиально новых услуг, за счет возможности подключения абонентского </a:t>
            </a:r>
            <a:r>
              <a:rPr lang="en-US" dirty="0" smtClean="0"/>
              <a:t>LAN</a:t>
            </a:r>
            <a:r>
              <a:rPr lang="ru-RU" dirty="0" smtClean="0"/>
              <a:t> к операторскому </a:t>
            </a:r>
            <a:r>
              <a:rPr lang="ru-RU" dirty="0" err="1" smtClean="0"/>
              <a:t>ЦоД</a:t>
            </a:r>
            <a:r>
              <a:rPr lang="ru-RU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3700" y="3975100"/>
            <a:ext cx="835183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dirty="0" smtClean="0"/>
              <a:t>Новые возможности для Операторов:</a:t>
            </a:r>
          </a:p>
          <a:p>
            <a:pPr lvl="1"/>
            <a:r>
              <a:rPr lang="ru-RU" dirty="0" smtClean="0"/>
              <a:t>Визуализация абонентских устройств и терминалов</a:t>
            </a:r>
          </a:p>
          <a:p>
            <a:pPr lvl="1"/>
            <a:r>
              <a:rPr lang="ru-RU" dirty="0" smtClean="0"/>
              <a:t>Новые услуги</a:t>
            </a:r>
          </a:p>
          <a:p>
            <a:pPr lvl="2"/>
            <a:r>
              <a:rPr lang="ru-RU" dirty="0" smtClean="0"/>
              <a:t>Персонализация, облачные сервисы, интеграция с ОТТ</a:t>
            </a:r>
          </a:p>
          <a:p>
            <a:pPr lvl="1"/>
            <a:r>
              <a:rPr lang="ru-RU" dirty="0" smtClean="0"/>
              <a:t>Оптимизация операционных затрат</a:t>
            </a:r>
          </a:p>
          <a:p>
            <a:pPr lvl="1"/>
            <a:r>
              <a:rPr lang="ru-RU" dirty="0" smtClean="0"/>
              <a:t>Повышение собственной привлекательности</a:t>
            </a:r>
          </a:p>
        </p:txBody>
      </p:sp>
      <p:sp>
        <p:nvSpPr>
          <p:cNvPr id="5" name="Freeform 28" descr="Full Blend"/>
          <p:cNvSpPr>
            <a:spLocks noChangeAspect="1"/>
          </p:cNvSpPr>
          <p:nvPr/>
        </p:nvSpPr>
        <p:spPr bwMode="auto">
          <a:xfrm>
            <a:off x="720725" y="3627437"/>
            <a:ext cx="7697787" cy="60325"/>
          </a:xfrm>
          <a:custGeom>
            <a:avLst/>
            <a:gdLst>
              <a:gd name="T0" fmla="*/ 2147483647 w 2053"/>
              <a:gd name="T1" fmla="*/ 2147483647 h 16"/>
              <a:gd name="T2" fmla="*/ 0 w 2053"/>
              <a:gd name="T3" fmla="*/ 2147483647 h 16"/>
              <a:gd name="T4" fmla="*/ 0 w 2053"/>
              <a:gd name="T5" fmla="*/ 2147483647 h 16"/>
              <a:gd name="T6" fmla="*/ 2147483647 w 2053"/>
              <a:gd name="T7" fmla="*/ 0 h 16"/>
              <a:gd name="T8" fmla="*/ 2147483647 w 2053"/>
              <a:gd name="T9" fmla="*/ 0 h 16"/>
              <a:gd name="T10" fmla="*/ 2147483647 w 2053"/>
              <a:gd name="T11" fmla="*/ 0 h 16"/>
              <a:gd name="T12" fmla="*/ 2147483647 w 2053"/>
              <a:gd name="T13" fmla="*/ 2147483647 h 16"/>
              <a:gd name="T14" fmla="*/ 2147483647 w 2053"/>
              <a:gd name="T15" fmla="*/ 2147483647 h 16"/>
              <a:gd name="T16" fmla="*/ 2147483647 w 2053"/>
              <a:gd name="T17" fmla="*/ 2147483647 h 16"/>
              <a:gd name="T18" fmla="*/ 2147483647 w 2053"/>
              <a:gd name="T19" fmla="*/ 2147483647 h 16"/>
              <a:gd name="T20" fmla="*/ 2147483647 w 2053"/>
              <a:gd name="T21" fmla="*/ 2147483647 h 1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53"/>
              <a:gd name="T34" fmla="*/ 0 h 16"/>
              <a:gd name="T35" fmla="*/ 2053 w 2053"/>
              <a:gd name="T36" fmla="*/ 16 h 1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53" h="16">
                <a:moveTo>
                  <a:pt x="8" y="16"/>
                </a:moveTo>
                <a:cubicBezTo>
                  <a:pt x="4" y="16"/>
                  <a:pt x="0" y="12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3"/>
                  <a:pt x="4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2045" y="0"/>
                  <a:pt x="2045" y="0"/>
                  <a:pt x="2045" y="0"/>
                </a:cubicBezTo>
                <a:cubicBezTo>
                  <a:pt x="2049" y="0"/>
                  <a:pt x="2053" y="3"/>
                  <a:pt x="2053" y="8"/>
                </a:cubicBezTo>
                <a:cubicBezTo>
                  <a:pt x="2053" y="8"/>
                  <a:pt x="2053" y="8"/>
                  <a:pt x="2053" y="8"/>
                </a:cubicBezTo>
                <a:cubicBezTo>
                  <a:pt x="2053" y="12"/>
                  <a:pt x="2049" y="16"/>
                  <a:pt x="2045" y="16"/>
                </a:cubicBezTo>
                <a:cubicBezTo>
                  <a:pt x="2045" y="16"/>
                  <a:pt x="2045" y="16"/>
                  <a:pt x="2045" y="16"/>
                </a:cubicBezTo>
                <a:cubicBezTo>
                  <a:pt x="8" y="16"/>
                  <a:pt x="8" y="16"/>
                  <a:pt x="8" y="16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6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1"/>
          <p:cNvSpPr txBox="1">
            <a:spLocks/>
          </p:cNvSpPr>
          <p:nvPr/>
        </p:nvSpPr>
        <p:spPr bwMode="auto">
          <a:xfrm>
            <a:off x="3644900" y="1768475"/>
            <a:ext cx="324485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A9D4"/>
              </a:buClr>
            </a:pPr>
            <a:r>
              <a:rPr lang="ru-RU" sz="19900">
                <a:solidFill>
                  <a:schemeClr val="tx2"/>
                </a:solidFill>
                <a:latin typeface="Ericsson Capital TT" pitchFamily="2" charset="0"/>
              </a:rPr>
              <a:t>?</a:t>
            </a:r>
            <a:endParaRPr lang="en-US" sz="19900">
              <a:solidFill>
                <a:schemeClr val="tx2"/>
              </a:solidFill>
              <a:latin typeface="Ericsson Capital TT" pitchFamily="2" charset="0"/>
            </a:endParaRPr>
          </a:p>
        </p:txBody>
      </p:sp>
      <p:sp>
        <p:nvSpPr>
          <p:cNvPr id="34819" name="Title 2"/>
          <p:cNvSpPr txBox="1">
            <a:spLocks/>
          </p:cNvSpPr>
          <p:nvPr/>
        </p:nvSpPr>
        <p:spPr bwMode="auto">
          <a:xfrm>
            <a:off x="393700" y="239713"/>
            <a:ext cx="7494588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75000"/>
              </a:lnSpc>
            </a:pPr>
            <a:r>
              <a:rPr lang="ru-RU" sz="4400">
                <a:latin typeface="Ericsson Capital TT" pitchFamily="2" charset="0"/>
              </a:rPr>
              <a:t>Вопросы и ответы</a:t>
            </a:r>
            <a:endParaRPr lang="en-GB" sz="4400">
              <a:latin typeface="Ericsson Capital T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9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_ChapterSlide_Normal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7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ruta 23"/>
          <p:cNvSpPr txBox="1">
            <a:spLocks noChangeArrowheads="1"/>
          </p:cNvSpPr>
          <p:nvPr/>
        </p:nvSpPr>
        <p:spPr bwMode="gray">
          <a:xfrm>
            <a:off x="1952625" y="4310063"/>
            <a:ext cx="1557057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en-US" sz="1800" b="1" dirty="0" smtClean="0">
                <a:solidFill>
                  <a:srgbClr val="DEC5A3"/>
                </a:solidFill>
                <a:ea typeface="MS PGothic" pitchFamily="34" charset="-128"/>
              </a:rPr>
              <a:t>Устройства</a:t>
            </a:r>
            <a:endParaRPr lang="en-US" altLang="en-US" sz="1800" b="1" dirty="0">
              <a:solidFill>
                <a:srgbClr val="DEC5A3"/>
              </a:solidFill>
              <a:ea typeface="MS PGothic" pitchFamily="34" charset="-128"/>
            </a:endParaRPr>
          </a:p>
        </p:txBody>
      </p:sp>
      <p:sp>
        <p:nvSpPr>
          <p:cNvPr id="11269" name="Rectangle 32"/>
          <p:cNvSpPr>
            <a:spLocks noChangeArrowheads="1"/>
          </p:cNvSpPr>
          <p:nvPr/>
        </p:nvSpPr>
        <p:spPr bwMode="gray">
          <a:xfrm>
            <a:off x="1951435" y="4611689"/>
            <a:ext cx="180617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/>
          <a:p>
            <a:pPr marL="176213" indent="-176213">
              <a:spcBef>
                <a:spcPct val="20000"/>
              </a:spcBef>
              <a:buClr>
                <a:srgbClr val="DEC5A3"/>
              </a:buClr>
              <a:buFont typeface="Arial" pitchFamily="34" charset="0"/>
              <a:buChar char="›"/>
              <a:defRPr/>
            </a:pPr>
            <a:r>
              <a:rPr lang="en-US" sz="1600" dirty="0">
                <a:solidFill>
                  <a:srgbClr val="58585A"/>
                </a:solidFill>
                <a:cs typeface="+mn-cs"/>
              </a:rPr>
              <a:t>1 Set Top Box</a:t>
            </a:r>
          </a:p>
          <a:p>
            <a:pPr marL="176213" indent="-176213">
              <a:spcBef>
                <a:spcPct val="20000"/>
              </a:spcBef>
              <a:buClr>
                <a:srgbClr val="DEC5A3"/>
              </a:buClr>
              <a:buFont typeface="Arial" pitchFamily="34" charset="0"/>
              <a:buChar char="›"/>
              <a:defRPr/>
            </a:pPr>
            <a:r>
              <a:rPr lang="ru-RU" sz="1600" dirty="0" smtClean="0">
                <a:solidFill>
                  <a:srgbClr val="58585A"/>
                </a:solidFill>
                <a:cs typeface="+mn-cs"/>
              </a:rPr>
              <a:t>1-</a:t>
            </a:r>
            <a:r>
              <a:rPr lang="ru-RU" sz="1600" dirty="0" smtClean="0">
                <a:solidFill>
                  <a:srgbClr val="58585A"/>
                </a:solidFill>
              </a:rPr>
              <a:t>3</a:t>
            </a:r>
            <a:r>
              <a:rPr lang="en-US" sz="1600" dirty="0" smtClean="0">
                <a:solidFill>
                  <a:srgbClr val="58585A"/>
                </a:solidFill>
                <a:cs typeface="+mn-cs"/>
              </a:rPr>
              <a:t> </a:t>
            </a:r>
            <a:r>
              <a:rPr lang="en-US" sz="1600" dirty="0">
                <a:solidFill>
                  <a:srgbClr val="58585A"/>
                </a:solidFill>
                <a:cs typeface="+mn-cs"/>
              </a:rPr>
              <a:t>PCs</a:t>
            </a:r>
          </a:p>
          <a:p>
            <a:pPr marL="176213" indent="-176213">
              <a:spcBef>
                <a:spcPct val="20000"/>
              </a:spcBef>
              <a:buClr>
                <a:srgbClr val="DEC5A3"/>
              </a:buClr>
              <a:buFont typeface="Arial" pitchFamily="34" charset="0"/>
              <a:buChar char="›"/>
              <a:defRPr/>
            </a:pPr>
            <a:r>
              <a:rPr lang="en-US" sz="1600" dirty="0">
                <a:solidFill>
                  <a:srgbClr val="58585A"/>
                </a:solidFill>
                <a:cs typeface="+mn-cs"/>
              </a:rPr>
              <a:t>1 Phones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7423" y="503238"/>
            <a:ext cx="7825978" cy="487362"/>
          </a:xfrm>
        </p:spPr>
        <p:txBody>
          <a:bodyPr>
            <a:normAutofit fontScale="90000"/>
          </a:bodyPr>
          <a:lstStyle/>
          <a:p>
            <a:r>
              <a:rPr lang="ru-RU" altLang="en-US" dirty="0" smtClean="0">
                <a:latin typeface="Ericsson Capital TT" pitchFamily="2" charset="0"/>
              </a:rPr>
              <a:t>ФШПД</a:t>
            </a:r>
            <a:r>
              <a:rPr lang="en-US" altLang="en-US" dirty="0" smtClean="0">
                <a:latin typeface="Ericsson Capital TT" pitchFamily="2" charset="0"/>
              </a:rPr>
              <a:t>: 10 </a:t>
            </a:r>
            <a:r>
              <a:rPr lang="ru-RU" altLang="en-US" dirty="0" smtClean="0">
                <a:latin typeface="Ericsson Capital TT" pitchFamily="2" charset="0"/>
              </a:rPr>
              <a:t>Лет назад</a:t>
            </a:r>
            <a:endParaRPr lang="en-IN" altLang="en-US" dirty="0" smtClean="0">
              <a:latin typeface="Ericsson Capital TT" pitchFamily="2" charset="0"/>
            </a:endParaRPr>
          </a:p>
        </p:txBody>
      </p:sp>
      <p:sp>
        <p:nvSpPr>
          <p:cNvPr id="6149" name="textruta 23"/>
          <p:cNvSpPr txBox="1">
            <a:spLocks noChangeArrowheads="1"/>
          </p:cNvSpPr>
          <p:nvPr/>
        </p:nvSpPr>
        <p:spPr bwMode="gray">
          <a:xfrm>
            <a:off x="466725" y="2219325"/>
            <a:ext cx="203716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en-US" sz="1800" b="1" dirty="0" smtClean="0">
                <a:solidFill>
                  <a:srgbClr val="DEC5A3"/>
                </a:solidFill>
                <a:ea typeface="MS PGothic" pitchFamily="34" charset="-128"/>
              </a:rPr>
              <a:t>Сервисы</a:t>
            </a:r>
            <a:endParaRPr lang="en-US" altLang="en-US" sz="1800" b="1" dirty="0">
              <a:solidFill>
                <a:srgbClr val="DEC5A3"/>
              </a:solidFill>
              <a:ea typeface="MS PGothic" pitchFamily="34" charset="-128"/>
            </a:endParaRPr>
          </a:p>
        </p:txBody>
      </p:sp>
      <p:sp>
        <p:nvSpPr>
          <p:cNvPr id="11276" name="Rectangle 32"/>
          <p:cNvSpPr>
            <a:spLocks noChangeArrowheads="1"/>
          </p:cNvSpPr>
          <p:nvPr/>
        </p:nvSpPr>
        <p:spPr bwMode="gray">
          <a:xfrm>
            <a:off x="498873" y="2549526"/>
            <a:ext cx="329684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/>
          <a:p>
            <a:pPr marL="176213" indent="-176213">
              <a:spcBef>
                <a:spcPct val="20000"/>
              </a:spcBef>
              <a:buClr>
                <a:srgbClr val="DEC5A3"/>
              </a:buClr>
              <a:buFont typeface="Arial" pitchFamily="34" charset="0"/>
              <a:buChar char="›"/>
              <a:defRPr/>
            </a:pPr>
            <a:r>
              <a:rPr lang="en-US" sz="1600" dirty="0">
                <a:solidFill>
                  <a:srgbClr val="58585A"/>
                </a:solidFill>
                <a:cs typeface="+mn-cs"/>
              </a:rPr>
              <a:t>Triple Services</a:t>
            </a:r>
          </a:p>
          <a:p>
            <a:pPr marL="633413" lvl="1" indent="-176213">
              <a:spcBef>
                <a:spcPct val="20000"/>
              </a:spcBef>
              <a:buClr>
                <a:srgbClr val="DEC5A3"/>
              </a:buClr>
              <a:buFont typeface="Arial" pitchFamily="34" charset="0"/>
              <a:buChar char="›"/>
              <a:defRPr/>
            </a:pPr>
            <a:r>
              <a:rPr lang="en-US" sz="1600" dirty="0">
                <a:solidFill>
                  <a:srgbClr val="58585A"/>
                </a:solidFill>
                <a:cs typeface="+mn-cs"/>
              </a:rPr>
              <a:t>IPTV</a:t>
            </a:r>
          </a:p>
          <a:p>
            <a:pPr marL="633413" lvl="1" indent="-176213">
              <a:spcBef>
                <a:spcPct val="20000"/>
              </a:spcBef>
              <a:buClr>
                <a:srgbClr val="DEC5A3"/>
              </a:buClr>
              <a:buFont typeface="Arial" pitchFamily="34" charset="0"/>
              <a:buChar char="›"/>
              <a:defRPr/>
            </a:pPr>
            <a:r>
              <a:rPr lang="en-US" sz="1600" dirty="0">
                <a:solidFill>
                  <a:srgbClr val="58585A"/>
                </a:solidFill>
                <a:cs typeface="+mn-cs"/>
              </a:rPr>
              <a:t>High Speed Internet (HTTP, e-mail)</a:t>
            </a:r>
          </a:p>
          <a:p>
            <a:pPr marL="633413" lvl="1" indent="-176213">
              <a:spcBef>
                <a:spcPct val="20000"/>
              </a:spcBef>
              <a:buClr>
                <a:srgbClr val="DEC5A3"/>
              </a:buClr>
              <a:buFont typeface="Arial" pitchFamily="34" charset="0"/>
              <a:buChar char="›"/>
              <a:defRPr/>
            </a:pPr>
            <a:r>
              <a:rPr lang="en-US" sz="1600" dirty="0">
                <a:solidFill>
                  <a:srgbClr val="58585A"/>
                </a:solidFill>
                <a:cs typeface="+mn-cs"/>
              </a:rPr>
              <a:t>VoIP</a:t>
            </a:r>
          </a:p>
        </p:txBody>
      </p:sp>
      <p:sp>
        <p:nvSpPr>
          <p:cNvPr id="19470" name="Freeform 3"/>
          <p:cNvSpPr>
            <a:spLocks noChangeAspect="1" noEditPoints="1"/>
          </p:cNvSpPr>
          <p:nvPr/>
        </p:nvSpPr>
        <p:spPr bwMode="gray">
          <a:xfrm>
            <a:off x="457200" y="4338639"/>
            <a:ext cx="1300163" cy="1011237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2147483647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2147483647 w 464"/>
              <a:gd name="T67" fmla="*/ 2147483647 h 361"/>
              <a:gd name="T68" fmla="*/ 2147483647 w 464"/>
              <a:gd name="T69" fmla="*/ 2147483647 h 361"/>
              <a:gd name="T70" fmla="*/ 2147483647 w 464"/>
              <a:gd name="T71" fmla="*/ 2147483647 h 361"/>
              <a:gd name="T72" fmla="*/ 2147483647 w 464"/>
              <a:gd name="T73" fmla="*/ 2147483647 h 361"/>
              <a:gd name="T74" fmla="*/ 2147483647 w 464"/>
              <a:gd name="T75" fmla="*/ 2147483647 h 361"/>
              <a:gd name="T76" fmla="*/ 2147483647 w 464"/>
              <a:gd name="T77" fmla="*/ 2147483647 h 361"/>
              <a:gd name="T78" fmla="*/ 2147483647 w 464"/>
              <a:gd name="T79" fmla="*/ 2147483647 h 361"/>
              <a:gd name="T80" fmla="*/ 2147483647 w 464"/>
              <a:gd name="T81" fmla="*/ 2147483647 h 361"/>
              <a:gd name="T82" fmla="*/ 2147483647 w 464"/>
              <a:gd name="T83" fmla="*/ 2147483647 h 361"/>
              <a:gd name="T84" fmla="*/ 2147483647 w 464"/>
              <a:gd name="T85" fmla="*/ 2147483647 h 361"/>
              <a:gd name="T86" fmla="*/ 2147483647 w 464"/>
              <a:gd name="T87" fmla="*/ 2147483647 h 361"/>
              <a:gd name="T88" fmla="*/ 2147483647 w 464"/>
              <a:gd name="T89" fmla="*/ 2147483647 h 361"/>
              <a:gd name="T90" fmla="*/ 2147483647 w 464"/>
              <a:gd name="T91" fmla="*/ 2147483647 h 3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64"/>
              <a:gd name="T139" fmla="*/ 0 h 361"/>
              <a:gd name="T140" fmla="*/ 464 w 464"/>
              <a:gd name="T141" fmla="*/ 361 h 3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64" h="361">
                <a:moveTo>
                  <a:pt x="400" y="192"/>
                </a:moveTo>
                <a:cubicBezTo>
                  <a:pt x="405" y="192"/>
                  <a:pt x="408" y="188"/>
                  <a:pt x="408" y="184"/>
                </a:cubicBezTo>
                <a:cubicBezTo>
                  <a:pt x="408" y="184"/>
                  <a:pt x="408" y="184"/>
                  <a:pt x="408" y="184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8"/>
                </a:cubicBezTo>
                <a:cubicBezTo>
                  <a:pt x="385" y="115"/>
                  <a:pt x="251" y="45"/>
                  <a:pt x="243" y="41"/>
                </a:cubicBezTo>
                <a:cubicBezTo>
                  <a:pt x="239" y="39"/>
                  <a:pt x="235" y="39"/>
                  <a:pt x="232" y="39"/>
                </a:cubicBezTo>
                <a:cubicBezTo>
                  <a:pt x="225" y="39"/>
                  <a:pt x="221" y="41"/>
                  <a:pt x="220" y="41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63" y="122"/>
                  <a:pt x="55" y="129"/>
                  <a:pt x="55" y="140"/>
                </a:cubicBezTo>
                <a:cubicBezTo>
                  <a:pt x="55" y="341"/>
                  <a:pt x="55" y="341"/>
                  <a:pt x="55" y="341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75" y="361"/>
                  <a:pt x="93" y="361"/>
                  <a:pt x="113" y="361"/>
                </a:cubicBezTo>
                <a:cubicBezTo>
                  <a:pt x="132" y="361"/>
                  <a:pt x="154" y="361"/>
                  <a:pt x="159" y="361"/>
                </a:cubicBezTo>
                <a:cubicBezTo>
                  <a:pt x="167" y="361"/>
                  <a:pt x="173" y="357"/>
                  <a:pt x="176" y="352"/>
                </a:cubicBezTo>
                <a:cubicBezTo>
                  <a:pt x="178" y="347"/>
                  <a:pt x="179" y="343"/>
                  <a:pt x="179" y="342"/>
                </a:cubicBezTo>
                <a:cubicBezTo>
                  <a:pt x="179" y="341"/>
                  <a:pt x="179" y="341"/>
                  <a:pt x="179" y="341"/>
                </a:cubicBezTo>
                <a:cubicBezTo>
                  <a:pt x="179" y="225"/>
                  <a:pt x="179" y="225"/>
                  <a:pt x="179" y="225"/>
                </a:cubicBezTo>
                <a:cubicBezTo>
                  <a:pt x="179" y="223"/>
                  <a:pt x="180" y="221"/>
                  <a:pt x="182" y="221"/>
                </a:cubicBezTo>
                <a:cubicBezTo>
                  <a:pt x="289" y="221"/>
                  <a:pt x="289" y="221"/>
                  <a:pt x="289" y="221"/>
                </a:cubicBezTo>
                <a:cubicBezTo>
                  <a:pt x="291" y="221"/>
                  <a:pt x="292" y="223"/>
                  <a:pt x="292" y="225"/>
                </a:cubicBezTo>
                <a:cubicBezTo>
                  <a:pt x="292" y="341"/>
                  <a:pt x="292" y="341"/>
                  <a:pt x="292" y="341"/>
                </a:cubicBezTo>
                <a:cubicBezTo>
                  <a:pt x="292" y="341"/>
                  <a:pt x="292" y="341"/>
                  <a:pt x="292" y="341"/>
                </a:cubicBezTo>
                <a:cubicBezTo>
                  <a:pt x="292" y="343"/>
                  <a:pt x="292" y="347"/>
                  <a:pt x="295" y="351"/>
                </a:cubicBezTo>
                <a:cubicBezTo>
                  <a:pt x="297" y="356"/>
                  <a:pt x="303" y="361"/>
                  <a:pt x="311" y="361"/>
                </a:cubicBezTo>
                <a:cubicBezTo>
                  <a:pt x="311" y="361"/>
                  <a:pt x="312" y="361"/>
                  <a:pt x="312" y="361"/>
                </a:cubicBezTo>
                <a:cubicBezTo>
                  <a:pt x="324" y="361"/>
                  <a:pt x="389" y="361"/>
                  <a:pt x="389" y="361"/>
                </a:cubicBezTo>
                <a:cubicBezTo>
                  <a:pt x="399" y="361"/>
                  <a:pt x="408" y="352"/>
                  <a:pt x="408" y="341"/>
                </a:cubicBezTo>
                <a:cubicBezTo>
                  <a:pt x="408" y="213"/>
                  <a:pt x="408" y="213"/>
                  <a:pt x="408" y="213"/>
                </a:cubicBezTo>
                <a:cubicBezTo>
                  <a:pt x="408" y="209"/>
                  <a:pt x="405" y="205"/>
                  <a:pt x="400" y="205"/>
                </a:cubicBezTo>
                <a:cubicBezTo>
                  <a:pt x="396" y="205"/>
                  <a:pt x="392" y="209"/>
                  <a:pt x="392" y="213"/>
                </a:cubicBezTo>
                <a:cubicBezTo>
                  <a:pt x="392" y="341"/>
                  <a:pt x="392" y="341"/>
                  <a:pt x="392" y="341"/>
                </a:cubicBezTo>
                <a:cubicBezTo>
                  <a:pt x="392" y="343"/>
                  <a:pt x="391" y="345"/>
                  <a:pt x="389" y="345"/>
                </a:cubicBezTo>
                <a:cubicBezTo>
                  <a:pt x="389" y="345"/>
                  <a:pt x="324" y="345"/>
                  <a:pt x="312" y="345"/>
                </a:cubicBezTo>
                <a:cubicBezTo>
                  <a:pt x="309" y="344"/>
                  <a:pt x="310" y="344"/>
                  <a:pt x="309" y="344"/>
                </a:cubicBezTo>
                <a:cubicBezTo>
                  <a:pt x="308" y="343"/>
                  <a:pt x="308" y="341"/>
                  <a:pt x="308" y="341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225"/>
                  <a:pt x="308" y="225"/>
                  <a:pt x="308" y="225"/>
                </a:cubicBezTo>
                <a:cubicBezTo>
                  <a:pt x="308" y="214"/>
                  <a:pt x="300" y="205"/>
                  <a:pt x="289" y="205"/>
                </a:cubicBezTo>
                <a:cubicBezTo>
                  <a:pt x="182" y="205"/>
                  <a:pt x="182" y="205"/>
                  <a:pt x="182" y="205"/>
                </a:cubicBezTo>
                <a:cubicBezTo>
                  <a:pt x="171" y="205"/>
                  <a:pt x="163" y="214"/>
                  <a:pt x="163" y="225"/>
                </a:cubicBezTo>
                <a:cubicBezTo>
                  <a:pt x="163" y="341"/>
                  <a:pt x="163" y="341"/>
                  <a:pt x="163" y="341"/>
                </a:cubicBezTo>
                <a:cubicBezTo>
                  <a:pt x="163" y="342"/>
                  <a:pt x="163" y="342"/>
                  <a:pt x="163" y="342"/>
                </a:cubicBezTo>
                <a:cubicBezTo>
                  <a:pt x="163" y="342"/>
                  <a:pt x="163" y="342"/>
                  <a:pt x="163" y="342"/>
                </a:cubicBezTo>
                <a:cubicBezTo>
                  <a:pt x="163" y="342"/>
                  <a:pt x="162" y="343"/>
                  <a:pt x="162" y="344"/>
                </a:cubicBezTo>
                <a:cubicBezTo>
                  <a:pt x="162" y="344"/>
                  <a:pt x="162" y="344"/>
                  <a:pt x="159" y="345"/>
                </a:cubicBezTo>
                <a:cubicBezTo>
                  <a:pt x="148" y="345"/>
                  <a:pt x="75" y="345"/>
                  <a:pt x="75" y="345"/>
                </a:cubicBezTo>
                <a:cubicBezTo>
                  <a:pt x="73" y="345"/>
                  <a:pt x="71" y="343"/>
                  <a:pt x="71" y="341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3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4"/>
                  <a:pt x="385" y="132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0" y="135"/>
                  <a:pt x="392" y="138"/>
                  <a:pt x="392" y="140"/>
                </a:cubicBezTo>
                <a:cubicBezTo>
                  <a:pt x="392" y="184"/>
                  <a:pt x="392" y="184"/>
                  <a:pt x="392" y="184"/>
                </a:cubicBezTo>
                <a:cubicBezTo>
                  <a:pt x="392" y="188"/>
                  <a:pt x="396" y="192"/>
                  <a:pt x="400" y="192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79"/>
                  <a:pt x="408" y="52"/>
                  <a:pt x="408" y="52"/>
                </a:cubicBezTo>
                <a:cubicBezTo>
                  <a:pt x="408" y="41"/>
                  <a:pt x="399" y="32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2"/>
                  <a:pt x="338" y="41"/>
                  <a:pt x="338" y="51"/>
                </a:cubicBezTo>
                <a:cubicBezTo>
                  <a:pt x="292" y="27"/>
                  <a:pt x="249" y="5"/>
                  <a:pt x="245" y="3"/>
                </a:cubicBezTo>
                <a:cubicBezTo>
                  <a:pt x="240" y="1"/>
                  <a:pt x="236" y="0"/>
                  <a:pt x="232" y="0"/>
                </a:cubicBezTo>
                <a:cubicBezTo>
                  <a:pt x="224" y="0"/>
                  <a:pt x="219" y="3"/>
                  <a:pt x="218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0"/>
                  <a:pt x="2" y="124"/>
                </a:cubicBezTo>
                <a:cubicBezTo>
                  <a:pt x="4" y="128"/>
                  <a:pt x="9" y="130"/>
                  <a:pt x="13" y="128"/>
                </a:cubicBezTo>
                <a:cubicBezTo>
                  <a:pt x="226" y="17"/>
                  <a:pt x="226" y="17"/>
                  <a:pt x="226" y="17"/>
                </a:cubicBezTo>
                <a:cubicBezTo>
                  <a:pt x="226" y="17"/>
                  <a:pt x="229" y="16"/>
                  <a:pt x="232" y="16"/>
                </a:cubicBezTo>
                <a:cubicBezTo>
                  <a:pt x="234" y="16"/>
                  <a:pt x="236" y="16"/>
                  <a:pt x="238" y="17"/>
                </a:cubicBezTo>
                <a:cubicBezTo>
                  <a:pt x="242" y="20"/>
                  <a:pt x="290" y="45"/>
                  <a:pt x="340" y="70"/>
                </a:cubicBezTo>
                <a:cubicBezTo>
                  <a:pt x="341" y="71"/>
                  <a:pt x="343" y="71"/>
                  <a:pt x="345" y="71"/>
                </a:cubicBezTo>
                <a:cubicBezTo>
                  <a:pt x="346" y="71"/>
                  <a:pt x="349" y="71"/>
                  <a:pt x="351" y="68"/>
                </a:cubicBezTo>
                <a:cubicBezTo>
                  <a:pt x="353" y="66"/>
                  <a:pt x="354" y="64"/>
                  <a:pt x="354" y="62"/>
                </a:cubicBezTo>
                <a:cubicBezTo>
                  <a:pt x="354" y="60"/>
                  <a:pt x="354" y="52"/>
                  <a:pt x="354" y="52"/>
                </a:cubicBezTo>
                <a:cubicBezTo>
                  <a:pt x="354" y="50"/>
                  <a:pt x="355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5"/>
                  <a:pt x="395" y="97"/>
                </a:cubicBezTo>
                <a:cubicBezTo>
                  <a:pt x="396" y="99"/>
                  <a:pt x="398" y="100"/>
                  <a:pt x="399" y="101"/>
                </a:cubicBezTo>
                <a:cubicBezTo>
                  <a:pt x="429" y="116"/>
                  <a:pt x="451" y="128"/>
                  <a:pt x="451" y="128"/>
                </a:cubicBezTo>
                <a:cubicBezTo>
                  <a:pt x="452" y="128"/>
                  <a:pt x="453" y="129"/>
                  <a:pt x="455" y="129"/>
                </a:cubicBezTo>
                <a:cubicBezTo>
                  <a:pt x="457" y="129"/>
                  <a:pt x="460" y="127"/>
                  <a:pt x="462" y="124"/>
                </a:cubicBezTo>
                <a:cubicBezTo>
                  <a:pt x="464" y="120"/>
                  <a:pt x="462" y="116"/>
                  <a:pt x="458" y="114"/>
                </a:cubicBezTo>
                <a:close/>
              </a:path>
            </a:pathLst>
          </a:custGeom>
          <a:solidFill>
            <a:schemeClr val="accent6">
              <a:lumMod val="75000"/>
              <a:alpha val="32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400" dirty="0">
              <a:solidFill>
                <a:srgbClr val="58585A"/>
              </a:solidFill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720851"/>
            <a:ext cx="3200400" cy="409575"/>
          </a:xfrm>
          <a:prstGeom prst="roundRect">
            <a:avLst/>
          </a:prstGeom>
          <a:solidFill>
            <a:schemeClr val="accent6">
              <a:lumMod val="75000"/>
              <a:alpha val="36000"/>
            </a:schemeClr>
          </a:solidFill>
        </p:spPr>
        <p:txBody>
          <a:bodyPr anchor="ctr"/>
          <a:lstStyle>
            <a:defPPr>
              <a:defRPr lang="en-US"/>
            </a:defPPr>
            <a:lvl1pPr>
              <a:defRPr>
                <a:solidFill>
                  <a:srgbClr val="7030A0"/>
                </a:solidFill>
              </a:defRPr>
            </a:lvl1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FFFFFF"/>
                </a:solidFill>
                <a:latin typeface="Arial"/>
                <a:cs typeface="+mn-cs"/>
              </a:rPr>
              <a:t>10 </a:t>
            </a:r>
            <a:r>
              <a:rPr lang="ru-RU" sz="2800" dirty="0" smtClean="0">
                <a:solidFill>
                  <a:srgbClr val="FFFFFF"/>
                </a:solidFill>
                <a:latin typeface="Arial"/>
                <a:cs typeface="+mn-cs"/>
              </a:rPr>
              <a:t>ЛЕТ НАЗАД</a:t>
            </a:r>
            <a:endParaRPr lang="en-US" sz="2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1026" name="Picture 2" descr="http://atlanticbb.com/sites/all/themes/atlanticbb/images/for_home/for_ho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75" y="1924864"/>
            <a:ext cx="4584953" cy="3796664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811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 descr="bpct-blend3"/>
          <p:cNvSpPr txBox="1">
            <a:spLocks noChangeArrowheads="1"/>
          </p:cNvSpPr>
          <p:nvPr/>
        </p:nvSpPr>
        <p:spPr bwMode="auto">
          <a:xfrm>
            <a:off x="498872" y="5880101"/>
            <a:ext cx="8001000" cy="606425"/>
          </a:xfrm>
          <a:prstGeom prst="roundRect">
            <a:avLst>
              <a:gd name="adj" fmla="val 9997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>
            <a:noFill/>
          </a:ln>
        </p:spPr>
        <p:txBody>
          <a:bodyPr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06362" algn="ctr">
              <a:spcBef>
                <a:spcPct val="20000"/>
              </a:spcBef>
              <a:buClr>
                <a:srgbClr val="00285E">
                  <a:lumMod val="10000"/>
                  <a:lumOff val="90000"/>
                </a:srgbClr>
              </a:buClr>
              <a:defRPr/>
            </a:pPr>
            <a:r>
              <a:rPr lang="ru-RU" sz="2400" dirty="0" smtClean="0">
                <a:solidFill>
                  <a:srgbClr val="FFFFFF"/>
                </a:solidFill>
                <a:cs typeface="+mn-cs"/>
              </a:rPr>
              <a:t>Количество подключенных устройств выросло в 4 раза</a:t>
            </a:r>
            <a:endParaRPr lang="en-IN" sz="24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gray">
          <a:xfrm>
            <a:off x="327423" y="503238"/>
            <a:ext cx="7825978" cy="487362"/>
          </a:xfrm>
        </p:spPr>
        <p:txBody>
          <a:bodyPr>
            <a:normAutofit/>
          </a:bodyPr>
          <a:lstStyle/>
          <a:p>
            <a:r>
              <a:rPr lang="ru-RU" altLang="en-US" sz="4000" dirty="0" smtClean="0">
                <a:latin typeface="Ericsson Capital TT" pitchFamily="2" charset="0"/>
              </a:rPr>
              <a:t>ФШПД</a:t>
            </a:r>
            <a:r>
              <a:rPr lang="en-US" altLang="en-US" sz="4000" dirty="0" smtClean="0">
                <a:latin typeface="Ericsson Capital TT" pitchFamily="2" charset="0"/>
              </a:rPr>
              <a:t>: </a:t>
            </a:r>
            <a:r>
              <a:rPr lang="ru-RU" altLang="en-US" sz="4000" dirty="0" smtClean="0">
                <a:latin typeface="Ericsson Capital TT" pitchFamily="2" charset="0"/>
              </a:rPr>
              <a:t>СЕГОДНЯ</a:t>
            </a:r>
            <a:endParaRPr lang="en-IN" altLang="en-US" sz="4000" dirty="0" smtClean="0">
              <a:latin typeface="Ericsson Capital TT" pitchFamily="2" charset="0"/>
            </a:endParaRPr>
          </a:p>
        </p:txBody>
      </p:sp>
      <p:sp>
        <p:nvSpPr>
          <p:cNvPr id="7172" name="textruta 23"/>
          <p:cNvSpPr txBox="1">
            <a:spLocks noChangeArrowheads="1"/>
          </p:cNvSpPr>
          <p:nvPr/>
        </p:nvSpPr>
        <p:spPr bwMode="gray">
          <a:xfrm>
            <a:off x="6304360" y="4008439"/>
            <a:ext cx="1721644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en-US" sz="1600" b="1" dirty="0" smtClean="0">
                <a:solidFill>
                  <a:srgbClr val="F08A00"/>
                </a:solidFill>
                <a:ea typeface="MS PGothic" pitchFamily="34" charset="-128"/>
              </a:rPr>
              <a:t>Устройства</a:t>
            </a:r>
            <a:endParaRPr lang="en-US" altLang="en-US" sz="1600" b="1" dirty="0">
              <a:solidFill>
                <a:srgbClr val="F08A00"/>
              </a:solidFill>
              <a:ea typeface="MS PGothic" pitchFamily="34" charset="-128"/>
            </a:endParaRPr>
          </a:p>
        </p:txBody>
      </p:sp>
      <p:sp>
        <p:nvSpPr>
          <p:cNvPr id="7173" name="textruta 23"/>
          <p:cNvSpPr txBox="1">
            <a:spLocks noChangeArrowheads="1"/>
          </p:cNvSpPr>
          <p:nvPr/>
        </p:nvSpPr>
        <p:spPr bwMode="gray">
          <a:xfrm>
            <a:off x="4125516" y="2035175"/>
            <a:ext cx="2037159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FontTx/>
              <a:buNone/>
            </a:pPr>
            <a:r>
              <a:rPr lang="ru-RU" altLang="en-US" sz="1600" b="1" dirty="0" smtClean="0">
                <a:solidFill>
                  <a:srgbClr val="F08A00"/>
                </a:solidFill>
                <a:ea typeface="MS PGothic" pitchFamily="34" charset="-128"/>
              </a:rPr>
              <a:t>Сервисы</a:t>
            </a:r>
            <a:endParaRPr lang="en-US" altLang="en-US" sz="1600" b="1" dirty="0">
              <a:solidFill>
                <a:srgbClr val="F08A00"/>
              </a:solidFill>
              <a:ea typeface="MS PGothic" pitchFamily="34" charset="-128"/>
            </a:endParaRPr>
          </a:p>
        </p:txBody>
      </p:sp>
      <p:sp>
        <p:nvSpPr>
          <p:cNvPr id="9221" name="Rectangle 32"/>
          <p:cNvSpPr>
            <a:spLocks noChangeArrowheads="1"/>
          </p:cNvSpPr>
          <p:nvPr/>
        </p:nvSpPr>
        <p:spPr bwMode="gray">
          <a:xfrm>
            <a:off x="4146524" y="2319309"/>
            <a:ext cx="3984455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/>
          <a:p>
            <a:pPr marL="176213" indent="-176213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/>
            </a:pPr>
            <a:r>
              <a:rPr lang="en-US" sz="1400" dirty="0">
                <a:solidFill>
                  <a:srgbClr val="58585A"/>
                </a:solidFill>
                <a:cs typeface="+mn-cs"/>
              </a:rPr>
              <a:t>Smart Home (Thermostat, Lighting, Irrigation)</a:t>
            </a:r>
          </a:p>
          <a:p>
            <a:pPr marL="176213" indent="-176213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/>
            </a:pPr>
            <a:r>
              <a:rPr lang="en-US" sz="1400" dirty="0">
                <a:solidFill>
                  <a:srgbClr val="58585A"/>
                </a:solidFill>
                <a:cs typeface="+mn-cs"/>
              </a:rPr>
              <a:t>Multi-Play Services</a:t>
            </a:r>
          </a:p>
          <a:p>
            <a:pPr marL="633413" lvl="1" indent="-176213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/>
            </a:pPr>
            <a:r>
              <a:rPr lang="en-US" sz="1400" dirty="0">
                <a:solidFill>
                  <a:srgbClr val="58585A"/>
                </a:solidFill>
                <a:cs typeface="+mn-cs"/>
              </a:rPr>
              <a:t>HD Streaming Music and Video/VoIP</a:t>
            </a:r>
          </a:p>
          <a:p>
            <a:pPr marL="633413" lvl="1" indent="-176213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/>
            </a:pPr>
            <a:r>
              <a:rPr lang="en-US" sz="1400" dirty="0">
                <a:solidFill>
                  <a:srgbClr val="58585A"/>
                </a:solidFill>
                <a:cs typeface="+mn-cs"/>
              </a:rPr>
              <a:t>Cloud-based Storage</a:t>
            </a:r>
          </a:p>
          <a:p>
            <a:pPr marL="633413" lvl="1" indent="-176213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/>
            </a:pPr>
            <a:r>
              <a:rPr lang="en-US" sz="1400" dirty="0">
                <a:solidFill>
                  <a:srgbClr val="58585A"/>
                </a:solidFill>
                <a:cs typeface="+mn-cs"/>
              </a:rPr>
              <a:t>Interactive Social Networking</a:t>
            </a:r>
          </a:p>
          <a:p>
            <a:pPr marL="633413" lvl="1" indent="-176213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/>
            </a:pPr>
            <a:r>
              <a:rPr lang="en-US" sz="1400" dirty="0">
                <a:solidFill>
                  <a:srgbClr val="58585A"/>
                </a:solidFill>
                <a:cs typeface="+mn-cs"/>
              </a:rPr>
              <a:t>Security and Conference Videos</a:t>
            </a:r>
          </a:p>
          <a:p>
            <a:pPr marL="176213" indent="-176213">
              <a:spcBef>
                <a:spcPct val="20000"/>
              </a:spcBef>
              <a:buClr>
                <a:srgbClr val="00A9D4"/>
              </a:buClr>
              <a:buFont typeface="Arial" charset="0"/>
              <a:buChar char="›"/>
              <a:defRPr/>
            </a:pPr>
            <a:r>
              <a:rPr lang="en-US" sz="1400" dirty="0" err="1">
                <a:solidFill>
                  <a:srgbClr val="58585A"/>
                </a:solidFill>
                <a:cs typeface="+mn-cs"/>
              </a:rPr>
              <a:t>uPnP</a:t>
            </a:r>
            <a:r>
              <a:rPr lang="en-US" sz="1400" dirty="0">
                <a:solidFill>
                  <a:srgbClr val="58585A"/>
                </a:solidFill>
                <a:cs typeface="+mn-cs"/>
              </a:rPr>
              <a:t>/DLNA</a:t>
            </a:r>
            <a:endParaRPr lang="en-US" sz="1400" b="1" dirty="0">
              <a:ln w="1905"/>
              <a:gradFill>
                <a:gsLst>
                  <a:gs pos="0">
                    <a:srgbClr val="D97D00">
                      <a:shade val="20000"/>
                      <a:satMod val="200000"/>
                    </a:srgbClr>
                  </a:gs>
                  <a:gs pos="78000">
                    <a:srgbClr val="D97D00">
                      <a:tint val="90000"/>
                      <a:shade val="89000"/>
                      <a:satMod val="220000"/>
                    </a:srgbClr>
                  </a:gs>
                  <a:gs pos="100000">
                    <a:srgbClr val="D97D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+mn-cs"/>
            </a:endParaRPr>
          </a:p>
        </p:txBody>
      </p:sp>
      <p:sp>
        <p:nvSpPr>
          <p:cNvPr id="19465" name="Rectangle 32"/>
          <p:cNvSpPr>
            <a:spLocks noChangeArrowheads="1"/>
          </p:cNvSpPr>
          <p:nvPr/>
        </p:nvSpPr>
        <p:spPr bwMode="gray">
          <a:xfrm>
            <a:off x="5510213" y="4352926"/>
            <a:ext cx="19716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/>
          <a:p>
            <a:pPr marL="176213" indent="-176213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  <a:defRPr/>
            </a:pPr>
            <a:r>
              <a:rPr lang="en-US" sz="1400">
                <a:solidFill>
                  <a:srgbClr val="58585A"/>
                </a:solidFill>
                <a:cs typeface="+mn-cs"/>
              </a:rPr>
              <a:t>2 HD Game Consoles</a:t>
            </a:r>
          </a:p>
          <a:p>
            <a:pPr marL="176213" indent="-176213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  <a:defRPr/>
            </a:pPr>
            <a:r>
              <a:rPr lang="en-US" sz="1400">
                <a:solidFill>
                  <a:srgbClr val="58585A"/>
                </a:solidFill>
                <a:cs typeface="+mn-cs"/>
              </a:rPr>
              <a:t>2 Tablets</a:t>
            </a:r>
          </a:p>
          <a:p>
            <a:pPr marL="176213" indent="-176213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  <a:defRPr/>
            </a:pPr>
            <a:r>
              <a:rPr lang="en-US" sz="1400">
                <a:solidFill>
                  <a:srgbClr val="58585A"/>
                </a:solidFill>
                <a:cs typeface="+mn-cs"/>
              </a:rPr>
              <a:t>3 Smartphones</a:t>
            </a:r>
          </a:p>
          <a:p>
            <a:pPr marL="176213" indent="-176213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  <a:defRPr/>
            </a:pPr>
            <a:r>
              <a:rPr lang="en-US" sz="1400">
                <a:solidFill>
                  <a:srgbClr val="58585A"/>
                </a:solidFill>
                <a:cs typeface="+mn-cs"/>
              </a:rPr>
              <a:t>1 Media Servers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14800" y="1536701"/>
            <a:ext cx="4343400" cy="409575"/>
          </a:xfrm>
          <a:prstGeom prst="roundRect">
            <a:avLst/>
          </a:prstGeom>
          <a:solidFill>
            <a:srgbClr val="F08A00"/>
          </a:solidFill>
        </p:spPr>
        <p:txBody>
          <a:bodyPr anchor="ctr"/>
          <a:lstStyle>
            <a:defPPr>
              <a:defRPr lang="en-US"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pPr algn="ctr">
              <a:spcBef>
                <a:spcPct val="50000"/>
              </a:spcBef>
              <a:defRPr/>
            </a:pPr>
            <a:r>
              <a:rPr lang="ru-RU" sz="2400" dirty="0" smtClean="0">
                <a:solidFill>
                  <a:srgbClr val="FFFFFF"/>
                </a:solidFill>
                <a:latin typeface="Arial"/>
                <a:cs typeface="+mn-cs"/>
              </a:rPr>
              <a:t>СЕГОДНЯ</a:t>
            </a:r>
            <a:endParaRPr lang="en-US" sz="24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0" name="Freeform 3"/>
          <p:cNvSpPr>
            <a:spLocks noChangeAspect="1" noEditPoints="1"/>
          </p:cNvSpPr>
          <p:nvPr/>
        </p:nvSpPr>
        <p:spPr bwMode="gray">
          <a:xfrm>
            <a:off x="4114800" y="4154489"/>
            <a:ext cx="1300163" cy="1011237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2147483647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2147483647 w 464"/>
              <a:gd name="T67" fmla="*/ 2147483647 h 361"/>
              <a:gd name="T68" fmla="*/ 2147483647 w 464"/>
              <a:gd name="T69" fmla="*/ 2147483647 h 361"/>
              <a:gd name="T70" fmla="*/ 2147483647 w 464"/>
              <a:gd name="T71" fmla="*/ 2147483647 h 361"/>
              <a:gd name="T72" fmla="*/ 2147483647 w 464"/>
              <a:gd name="T73" fmla="*/ 2147483647 h 361"/>
              <a:gd name="T74" fmla="*/ 2147483647 w 464"/>
              <a:gd name="T75" fmla="*/ 2147483647 h 361"/>
              <a:gd name="T76" fmla="*/ 2147483647 w 464"/>
              <a:gd name="T77" fmla="*/ 2147483647 h 361"/>
              <a:gd name="T78" fmla="*/ 2147483647 w 464"/>
              <a:gd name="T79" fmla="*/ 2147483647 h 361"/>
              <a:gd name="T80" fmla="*/ 2147483647 w 464"/>
              <a:gd name="T81" fmla="*/ 2147483647 h 361"/>
              <a:gd name="T82" fmla="*/ 2147483647 w 464"/>
              <a:gd name="T83" fmla="*/ 2147483647 h 361"/>
              <a:gd name="T84" fmla="*/ 2147483647 w 464"/>
              <a:gd name="T85" fmla="*/ 2147483647 h 361"/>
              <a:gd name="T86" fmla="*/ 2147483647 w 464"/>
              <a:gd name="T87" fmla="*/ 2147483647 h 361"/>
              <a:gd name="T88" fmla="*/ 2147483647 w 464"/>
              <a:gd name="T89" fmla="*/ 2147483647 h 361"/>
              <a:gd name="T90" fmla="*/ 2147483647 w 464"/>
              <a:gd name="T91" fmla="*/ 2147483647 h 36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64"/>
              <a:gd name="T139" fmla="*/ 0 h 361"/>
              <a:gd name="T140" fmla="*/ 464 w 464"/>
              <a:gd name="T141" fmla="*/ 361 h 36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64" h="361">
                <a:moveTo>
                  <a:pt x="400" y="192"/>
                </a:moveTo>
                <a:cubicBezTo>
                  <a:pt x="405" y="192"/>
                  <a:pt x="408" y="188"/>
                  <a:pt x="408" y="184"/>
                </a:cubicBezTo>
                <a:cubicBezTo>
                  <a:pt x="408" y="184"/>
                  <a:pt x="408" y="184"/>
                  <a:pt x="408" y="184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8"/>
                </a:cubicBezTo>
                <a:cubicBezTo>
                  <a:pt x="385" y="115"/>
                  <a:pt x="251" y="45"/>
                  <a:pt x="243" y="41"/>
                </a:cubicBezTo>
                <a:cubicBezTo>
                  <a:pt x="239" y="39"/>
                  <a:pt x="235" y="39"/>
                  <a:pt x="232" y="39"/>
                </a:cubicBezTo>
                <a:cubicBezTo>
                  <a:pt x="225" y="39"/>
                  <a:pt x="221" y="41"/>
                  <a:pt x="220" y="41"/>
                </a:cubicBezTo>
                <a:cubicBezTo>
                  <a:pt x="71" y="118"/>
                  <a:pt x="71" y="118"/>
                  <a:pt x="71" y="118"/>
                </a:cubicBezTo>
                <a:cubicBezTo>
                  <a:pt x="63" y="122"/>
                  <a:pt x="55" y="129"/>
                  <a:pt x="55" y="140"/>
                </a:cubicBezTo>
                <a:cubicBezTo>
                  <a:pt x="55" y="341"/>
                  <a:pt x="55" y="341"/>
                  <a:pt x="55" y="341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75" y="361"/>
                  <a:pt x="93" y="361"/>
                  <a:pt x="113" y="361"/>
                </a:cubicBezTo>
                <a:cubicBezTo>
                  <a:pt x="132" y="361"/>
                  <a:pt x="154" y="361"/>
                  <a:pt x="159" y="361"/>
                </a:cubicBezTo>
                <a:cubicBezTo>
                  <a:pt x="167" y="361"/>
                  <a:pt x="173" y="357"/>
                  <a:pt x="176" y="352"/>
                </a:cubicBezTo>
                <a:cubicBezTo>
                  <a:pt x="178" y="347"/>
                  <a:pt x="179" y="343"/>
                  <a:pt x="179" y="342"/>
                </a:cubicBezTo>
                <a:cubicBezTo>
                  <a:pt x="179" y="341"/>
                  <a:pt x="179" y="341"/>
                  <a:pt x="179" y="341"/>
                </a:cubicBezTo>
                <a:cubicBezTo>
                  <a:pt x="179" y="225"/>
                  <a:pt x="179" y="225"/>
                  <a:pt x="179" y="225"/>
                </a:cubicBezTo>
                <a:cubicBezTo>
                  <a:pt x="179" y="223"/>
                  <a:pt x="180" y="221"/>
                  <a:pt x="182" y="221"/>
                </a:cubicBezTo>
                <a:cubicBezTo>
                  <a:pt x="289" y="221"/>
                  <a:pt x="289" y="221"/>
                  <a:pt x="289" y="221"/>
                </a:cubicBezTo>
                <a:cubicBezTo>
                  <a:pt x="291" y="221"/>
                  <a:pt x="292" y="223"/>
                  <a:pt x="292" y="225"/>
                </a:cubicBezTo>
                <a:cubicBezTo>
                  <a:pt x="292" y="341"/>
                  <a:pt x="292" y="341"/>
                  <a:pt x="292" y="341"/>
                </a:cubicBezTo>
                <a:cubicBezTo>
                  <a:pt x="292" y="341"/>
                  <a:pt x="292" y="341"/>
                  <a:pt x="292" y="341"/>
                </a:cubicBezTo>
                <a:cubicBezTo>
                  <a:pt x="292" y="343"/>
                  <a:pt x="292" y="347"/>
                  <a:pt x="295" y="351"/>
                </a:cubicBezTo>
                <a:cubicBezTo>
                  <a:pt x="297" y="356"/>
                  <a:pt x="303" y="361"/>
                  <a:pt x="311" y="361"/>
                </a:cubicBezTo>
                <a:cubicBezTo>
                  <a:pt x="311" y="361"/>
                  <a:pt x="312" y="361"/>
                  <a:pt x="312" y="361"/>
                </a:cubicBezTo>
                <a:cubicBezTo>
                  <a:pt x="324" y="361"/>
                  <a:pt x="389" y="361"/>
                  <a:pt x="389" y="361"/>
                </a:cubicBezTo>
                <a:cubicBezTo>
                  <a:pt x="399" y="361"/>
                  <a:pt x="408" y="352"/>
                  <a:pt x="408" y="341"/>
                </a:cubicBezTo>
                <a:cubicBezTo>
                  <a:pt x="408" y="213"/>
                  <a:pt x="408" y="213"/>
                  <a:pt x="408" y="213"/>
                </a:cubicBezTo>
                <a:cubicBezTo>
                  <a:pt x="408" y="209"/>
                  <a:pt x="405" y="205"/>
                  <a:pt x="400" y="205"/>
                </a:cubicBezTo>
                <a:cubicBezTo>
                  <a:pt x="396" y="205"/>
                  <a:pt x="392" y="209"/>
                  <a:pt x="392" y="213"/>
                </a:cubicBezTo>
                <a:cubicBezTo>
                  <a:pt x="392" y="341"/>
                  <a:pt x="392" y="341"/>
                  <a:pt x="392" y="341"/>
                </a:cubicBezTo>
                <a:cubicBezTo>
                  <a:pt x="392" y="343"/>
                  <a:pt x="391" y="345"/>
                  <a:pt x="389" y="345"/>
                </a:cubicBezTo>
                <a:cubicBezTo>
                  <a:pt x="389" y="345"/>
                  <a:pt x="324" y="345"/>
                  <a:pt x="312" y="345"/>
                </a:cubicBezTo>
                <a:cubicBezTo>
                  <a:pt x="309" y="344"/>
                  <a:pt x="310" y="344"/>
                  <a:pt x="309" y="344"/>
                </a:cubicBezTo>
                <a:cubicBezTo>
                  <a:pt x="308" y="343"/>
                  <a:pt x="308" y="341"/>
                  <a:pt x="308" y="341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341"/>
                  <a:pt x="308" y="341"/>
                  <a:pt x="308" y="341"/>
                </a:cubicBezTo>
                <a:cubicBezTo>
                  <a:pt x="308" y="225"/>
                  <a:pt x="308" y="225"/>
                  <a:pt x="308" y="225"/>
                </a:cubicBezTo>
                <a:cubicBezTo>
                  <a:pt x="308" y="214"/>
                  <a:pt x="300" y="205"/>
                  <a:pt x="289" y="205"/>
                </a:cubicBezTo>
                <a:cubicBezTo>
                  <a:pt x="182" y="205"/>
                  <a:pt x="182" y="205"/>
                  <a:pt x="182" y="205"/>
                </a:cubicBezTo>
                <a:cubicBezTo>
                  <a:pt x="171" y="205"/>
                  <a:pt x="163" y="214"/>
                  <a:pt x="163" y="225"/>
                </a:cubicBezTo>
                <a:cubicBezTo>
                  <a:pt x="163" y="341"/>
                  <a:pt x="163" y="341"/>
                  <a:pt x="163" y="341"/>
                </a:cubicBezTo>
                <a:cubicBezTo>
                  <a:pt x="163" y="342"/>
                  <a:pt x="163" y="342"/>
                  <a:pt x="163" y="342"/>
                </a:cubicBezTo>
                <a:cubicBezTo>
                  <a:pt x="163" y="342"/>
                  <a:pt x="163" y="342"/>
                  <a:pt x="163" y="342"/>
                </a:cubicBezTo>
                <a:cubicBezTo>
                  <a:pt x="163" y="342"/>
                  <a:pt x="162" y="343"/>
                  <a:pt x="162" y="344"/>
                </a:cubicBezTo>
                <a:cubicBezTo>
                  <a:pt x="162" y="344"/>
                  <a:pt x="162" y="344"/>
                  <a:pt x="159" y="345"/>
                </a:cubicBezTo>
                <a:cubicBezTo>
                  <a:pt x="148" y="345"/>
                  <a:pt x="75" y="345"/>
                  <a:pt x="75" y="345"/>
                </a:cubicBezTo>
                <a:cubicBezTo>
                  <a:pt x="73" y="345"/>
                  <a:pt x="71" y="343"/>
                  <a:pt x="71" y="341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3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4"/>
                  <a:pt x="385" y="132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0" y="135"/>
                  <a:pt x="392" y="138"/>
                  <a:pt x="392" y="140"/>
                </a:cubicBezTo>
                <a:cubicBezTo>
                  <a:pt x="392" y="184"/>
                  <a:pt x="392" y="184"/>
                  <a:pt x="392" y="184"/>
                </a:cubicBezTo>
                <a:cubicBezTo>
                  <a:pt x="392" y="188"/>
                  <a:pt x="396" y="192"/>
                  <a:pt x="400" y="192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79"/>
                  <a:pt x="408" y="52"/>
                  <a:pt x="408" y="52"/>
                </a:cubicBezTo>
                <a:cubicBezTo>
                  <a:pt x="408" y="41"/>
                  <a:pt x="399" y="32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2"/>
                  <a:pt x="338" y="41"/>
                  <a:pt x="338" y="51"/>
                </a:cubicBezTo>
                <a:cubicBezTo>
                  <a:pt x="292" y="27"/>
                  <a:pt x="249" y="5"/>
                  <a:pt x="245" y="3"/>
                </a:cubicBezTo>
                <a:cubicBezTo>
                  <a:pt x="240" y="1"/>
                  <a:pt x="236" y="0"/>
                  <a:pt x="232" y="0"/>
                </a:cubicBezTo>
                <a:cubicBezTo>
                  <a:pt x="224" y="0"/>
                  <a:pt x="219" y="3"/>
                  <a:pt x="218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0"/>
                  <a:pt x="2" y="124"/>
                </a:cubicBezTo>
                <a:cubicBezTo>
                  <a:pt x="4" y="128"/>
                  <a:pt x="9" y="130"/>
                  <a:pt x="13" y="128"/>
                </a:cubicBezTo>
                <a:cubicBezTo>
                  <a:pt x="226" y="17"/>
                  <a:pt x="226" y="17"/>
                  <a:pt x="226" y="17"/>
                </a:cubicBezTo>
                <a:cubicBezTo>
                  <a:pt x="226" y="17"/>
                  <a:pt x="229" y="16"/>
                  <a:pt x="232" y="16"/>
                </a:cubicBezTo>
                <a:cubicBezTo>
                  <a:pt x="234" y="16"/>
                  <a:pt x="236" y="16"/>
                  <a:pt x="238" y="17"/>
                </a:cubicBezTo>
                <a:cubicBezTo>
                  <a:pt x="242" y="20"/>
                  <a:pt x="290" y="45"/>
                  <a:pt x="340" y="70"/>
                </a:cubicBezTo>
                <a:cubicBezTo>
                  <a:pt x="341" y="71"/>
                  <a:pt x="343" y="71"/>
                  <a:pt x="345" y="71"/>
                </a:cubicBezTo>
                <a:cubicBezTo>
                  <a:pt x="346" y="71"/>
                  <a:pt x="349" y="71"/>
                  <a:pt x="351" y="68"/>
                </a:cubicBezTo>
                <a:cubicBezTo>
                  <a:pt x="353" y="66"/>
                  <a:pt x="354" y="64"/>
                  <a:pt x="354" y="62"/>
                </a:cubicBezTo>
                <a:cubicBezTo>
                  <a:pt x="354" y="60"/>
                  <a:pt x="354" y="52"/>
                  <a:pt x="354" y="52"/>
                </a:cubicBezTo>
                <a:cubicBezTo>
                  <a:pt x="354" y="50"/>
                  <a:pt x="355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5"/>
                  <a:pt x="395" y="97"/>
                </a:cubicBezTo>
                <a:cubicBezTo>
                  <a:pt x="396" y="99"/>
                  <a:pt x="398" y="100"/>
                  <a:pt x="399" y="101"/>
                </a:cubicBezTo>
                <a:cubicBezTo>
                  <a:pt x="429" y="116"/>
                  <a:pt x="451" y="128"/>
                  <a:pt x="451" y="128"/>
                </a:cubicBezTo>
                <a:cubicBezTo>
                  <a:pt x="452" y="128"/>
                  <a:pt x="453" y="129"/>
                  <a:pt x="455" y="129"/>
                </a:cubicBezTo>
                <a:cubicBezTo>
                  <a:pt x="457" y="129"/>
                  <a:pt x="460" y="127"/>
                  <a:pt x="462" y="124"/>
                </a:cubicBezTo>
                <a:cubicBezTo>
                  <a:pt x="464" y="120"/>
                  <a:pt x="462" y="116"/>
                  <a:pt x="458" y="114"/>
                </a:cubicBezTo>
                <a:close/>
              </a:path>
            </a:pathLst>
          </a:custGeom>
          <a:solidFill>
            <a:schemeClr val="accent2">
              <a:alpha val="8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en-US" sz="2400">
              <a:solidFill>
                <a:srgbClr val="58585A"/>
              </a:solidFill>
              <a:cs typeface="+mn-cs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gray">
          <a:xfrm>
            <a:off x="7248525" y="4337050"/>
            <a:ext cx="19716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72000" bIns="0"/>
          <a:lstStyle/>
          <a:p>
            <a:pPr marL="176213" indent="-176213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  <a:defRPr/>
            </a:pPr>
            <a:r>
              <a:rPr lang="en-US" sz="1400" dirty="0">
                <a:solidFill>
                  <a:srgbClr val="58585A"/>
                </a:solidFill>
                <a:cs typeface="+mn-cs"/>
              </a:rPr>
              <a:t>2 HD Smart TVs</a:t>
            </a:r>
          </a:p>
          <a:p>
            <a:pPr marL="176213" indent="-176213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  <a:defRPr/>
            </a:pPr>
            <a:r>
              <a:rPr lang="en-US" sz="1400" dirty="0">
                <a:solidFill>
                  <a:srgbClr val="58585A"/>
                </a:solidFill>
                <a:cs typeface="+mn-cs"/>
              </a:rPr>
              <a:t>1 Smart AV Receiver</a:t>
            </a:r>
          </a:p>
          <a:p>
            <a:pPr marL="176213" indent="-176213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  <a:defRPr/>
            </a:pPr>
            <a:r>
              <a:rPr lang="en-US" sz="1400" dirty="0">
                <a:solidFill>
                  <a:srgbClr val="58585A"/>
                </a:solidFill>
                <a:cs typeface="+mn-cs"/>
              </a:rPr>
              <a:t>4 PCs</a:t>
            </a:r>
          </a:p>
          <a:p>
            <a:pPr marL="176213" indent="-176213">
              <a:spcBef>
                <a:spcPct val="20000"/>
              </a:spcBef>
              <a:buClr>
                <a:srgbClr val="00A9D4"/>
              </a:buClr>
              <a:buFont typeface="Arial" pitchFamily="34" charset="0"/>
              <a:buChar char="›"/>
              <a:defRPr/>
            </a:pPr>
            <a:r>
              <a:rPr lang="en-US" sz="1400" dirty="0">
                <a:solidFill>
                  <a:srgbClr val="58585A"/>
                </a:solidFill>
                <a:cs typeface="+mn-cs"/>
              </a:rPr>
              <a:t>1 Phone</a:t>
            </a:r>
          </a:p>
        </p:txBody>
      </p:sp>
      <p:pic>
        <p:nvPicPr>
          <p:cNvPr id="21" name="Picture 4" descr="C:\Users\emerdan\AppData\Local\Microsoft\Windows\Temporary Internet Files\Content.IE5\9JT9U3WL\multimedia_8932_p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06" y="1606258"/>
            <a:ext cx="4125406" cy="3664736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089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Сеть ШПД Без</a:t>
            </a:r>
            <a:r>
              <a:rPr lang="en-US" dirty="0" smtClean="0"/>
              <a:t> </a:t>
            </a:r>
            <a:r>
              <a:rPr lang="ru-RU" dirty="0" smtClean="0"/>
              <a:t>Управляемого СРЕ </a:t>
            </a:r>
            <a:endParaRPr lang="en-US" dirty="0"/>
          </a:p>
        </p:txBody>
      </p:sp>
      <p:sp>
        <p:nvSpPr>
          <p:cNvPr id="4" name="Freeform 3"/>
          <p:cNvSpPr>
            <a:spLocks noChangeAspect="1" noEditPoints="1"/>
          </p:cNvSpPr>
          <p:nvPr/>
        </p:nvSpPr>
        <p:spPr bwMode="auto">
          <a:xfrm>
            <a:off x="2049322" y="1808570"/>
            <a:ext cx="3010358" cy="2340168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3"/>
          <p:cNvSpPr>
            <a:spLocks noChangeAspect="1"/>
          </p:cNvSpPr>
          <p:nvPr/>
        </p:nvSpPr>
        <p:spPr bwMode="auto">
          <a:xfrm rot="16200000">
            <a:off x="4954042" y="2484263"/>
            <a:ext cx="678783" cy="1349375"/>
          </a:xfrm>
          <a:custGeom>
            <a:avLst/>
            <a:gdLst>
              <a:gd name="T0" fmla="*/ 2147483647 w 154"/>
              <a:gd name="T1" fmla="*/ 2147483647 h 360"/>
              <a:gd name="T2" fmla="*/ 2147483647 w 154"/>
              <a:gd name="T3" fmla="*/ 2147483647 h 360"/>
              <a:gd name="T4" fmla="*/ 2147483647 w 154"/>
              <a:gd name="T5" fmla="*/ 2147483647 h 360"/>
              <a:gd name="T6" fmla="*/ 2147483647 w 154"/>
              <a:gd name="T7" fmla="*/ 0 h 360"/>
              <a:gd name="T8" fmla="*/ 2147483647 w 154"/>
              <a:gd name="T9" fmla="*/ 0 h 360"/>
              <a:gd name="T10" fmla="*/ 2147483647 w 154"/>
              <a:gd name="T11" fmla="*/ 2147483647 h 360"/>
              <a:gd name="T12" fmla="*/ 2147483647 w 154"/>
              <a:gd name="T13" fmla="*/ 2147483647 h 360"/>
              <a:gd name="T14" fmla="*/ 2147483647 w 154"/>
              <a:gd name="T15" fmla="*/ 2147483647 h 360"/>
              <a:gd name="T16" fmla="*/ 2147483647 w 154"/>
              <a:gd name="T17" fmla="*/ 2147483647 h 360"/>
              <a:gd name="T18" fmla="*/ 2147483647 w 154"/>
              <a:gd name="T19" fmla="*/ 2147483647 h 360"/>
              <a:gd name="T20" fmla="*/ 2147483647 w 154"/>
              <a:gd name="T21" fmla="*/ 2147483647 h 360"/>
              <a:gd name="T22" fmla="*/ 2147483647 w 154"/>
              <a:gd name="T23" fmla="*/ 2147483647 h 360"/>
              <a:gd name="T24" fmla="*/ 2147483647 w 154"/>
              <a:gd name="T25" fmla="*/ 2147483647 h 360"/>
              <a:gd name="T26" fmla="*/ 2147483647 w 154"/>
              <a:gd name="T27" fmla="*/ 2147483647 h 360"/>
              <a:gd name="T28" fmla="*/ 2147483647 w 154"/>
              <a:gd name="T29" fmla="*/ 2147483647 h 360"/>
              <a:gd name="T30" fmla="*/ 2147483647 w 154"/>
              <a:gd name="T31" fmla="*/ 2147483647 h 360"/>
              <a:gd name="T32" fmla="*/ 2147483647 w 154"/>
              <a:gd name="T33" fmla="*/ 2147483647 h 360"/>
              <a:gd name="T34" fmla="*/ 2147483647 w 154"/>
              <a:gd name="T35" fmla="*/ 2147483647 h 360"/>
              <a:gd name="T36" fmla="*/ 2147483647 w 154"/>
              <a:gd name="T37" fmla="*/ 2147483647 h 360"/>
              <a:gd name="T38" fmla="*/ 2147483647 w 154"/>
              <a:gd name="T39" fmla="*/ 2147483647 h 360"/>
              <a:gd name="T40" fmla="*/ 2147483647 w 154"/>
              <a:gd name="T41" fmla="*/ 2147483647 h 360"/>
              <a:gd name="T42" fmla="*/ 2147483647 w 154"/>
              <a:gd name="T43" fmla="*/ 2147483647 h 360"/>
              <a:gd name="T44" fmla="*/ 2147483647 w 154"/>
              <a:gd name="T45" fmla="*/ 2147483647 h 360"/>
              <a:gd name="T46" fmla="*/ 2147483647 w 154"/>
              <a:gd name="T47" fmla="*/ 2147483647 h 360"/>
              <a:gd name="T48" fmla="*/ 2147483647 w 154"/>
              <a:gd name="T49" fmla="*/ 2147483647 h 360"/>
              <a:gd name="T50" fmla="*/ 2147483647 w 154"/>
              <a:gd name="T51" fmla="*/ 2147483647 h 360"/>
              <a:gd name="T52" fmla="*/ 2147483647 w 154"/>
              <a:gd name="T53" fmla="*/ 2147483647 h 360"/>
              <a:gd name="T54" fmla="*/ 2147483647 w 154"/>
              <a:gd name="T55" fmla="*/ 2147483647 h 360"/>
              <a:gd name="T56" fmla="*/ 2147483647 w 154"/>
              <a:gd name="T57" fmla="*/ 2147483647 h 360"/>
              <a:gd name="T58" fmla="*/ 2147483647 w 154"/>
              <a:gd name="T59" fmla="*/ 2147483647 h 360"/>
              <a:gd name="T60" fmla="*/ 2147483647 w 154"/>
              <a:gd name="T61" fmla="*/ 2147483647 h 360"/>
              <a:gd name="T62" fmla="*/ 2147483647 w 154"/>
              <a:gd name="T63" fmla="*/ 2147483647 h 360"/>
              <a:gd name="T64" fmla="*/ 2147483647 w 154"/>
              <a:gd name="T65" fmla="*/ 2147483647 h 360"/>
              <a:gd name="T66" fmla="*/ 2147483647 w 154"/>
              <a:gd name="T67" fmla="*/ 2147483647 h 360"/>
              <a:gd name="T68" fmla="*/ 2147483647 w 154"/>
              <a:gd name="T69" fmla="*/ 2147483647 h 360"/>
              <a:gd name="T70" fmla="*/ 2147483647 w 154"/>
              <a:gd name="T71" fmla="*/ 2147483647 h 360"/>
              <a:gd name="T72" fmla="*/ 2147483647 w 154"/>
              <a:gd name="T73" fmla="*/ 2147483647 h 360"/>
              <a:gd name="T74" fmla="*/ 2147483647 w 154"/>
              <a:gd name="T75" fmla="*/ 2147483647 h 360"/>
              <a:gd name="T76" fmla="*/ 2147483647 w 154"/>
              <a:gd name="T77" fmla="*/ 2147483647 h 360"/>
              <a:gd name="T78" fmla="*/ 2147483647 w 154"/>
              <a:gd name="T79" fmla="*/ 2147483647 h 360"/>
              <a:gd name="T80" fmla="*/ 2147483647 w 154"/>
              <a:gd name="T81" fmla="*/ 2147483647 h 360"/>
              <a:gd name="T82" fmla="*/ 2147483647 w 154"/>
              <a:gd name="T83" fmla="*/ 2147483647 h 360"/>
              <a:gd name="T84" fmla="*/ 2147483647 w 154"/>
              <a:gd name="T85" fmla="*/ 2147483647 h 360"/>
              <a:gd name="T86" fmla="*/ 2147483647 w 154"/>
              <a:gd name="T87" fmla="*/ 2147483647 h 360"/>
              <a:gd name="T88" fmla="*/ 2147483647 w 154"/>
              <a:gd name="T89" fmla="*/ 2147483647 h 360"/>
              <a:gd name="T90" fmla="*/ 2147483647 w 154"/>
              <a:gd name="T91" fmla="*/ 2147483647 h 360"/>
              <a:gd name="T92" fmla="*/ 2147483647 w 154"/>
              <a:gd name="T93" fmla="*/ 2147483647 h 360"/>
              <a:gd name="T94" fmla="*/ 2147483647 w 154"/>
              <a:gd name="T95" fmla="*/ 2147483647 h 360"/>
              <a:gd name="T96" fmla="*/ 2147483647 w 154"/>
              <a:gd name="T97" fmla="*/ 2147483647 h 360"/>
              <a:gd name="T98" fmla="*/ 2147483647 w 154"/>
              <a:gd name="T99" fmla="*/ 2147483647 h 360"/>
              <a:gd name="T100" fmla="*/ 2147483647 w 154"/>
              <a:gd name="T101" fmla="*/ 2147483647 h 360"/>
              <a:gd name="T102" fmla="*/ 2147483647 w 154"/>
              <a:gd name="T103" fmla="*/ 2147483647 h 360"/>
              <a:gd name="T104" fmla="*/ 2147483647 w 154"/>
              <a:gd name="T105" fmla="*/ 2147483647 h 360"/>
              <a:gd name="T106" fmla="*/ 2147483647 w 154"/>
              <a:gd name="T107" fmla="*/ 2147483647 h 360"/>
              <a:gd name="T108" fmla="*/ 2147483647 w 154"/>
              <a:gd name="T109" fmla="*/ 2147483647 h 360"/>
              <a:gd name="T110" fmla="*/ 2147483647 w 154"/>
              <a:gd name="T111" fmla="*/ 2147483647 h 3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54" h="360">
                <a:moveTo>
                  <a:pt x="146" y="73"/>
                </a:moveTo>
                <a:cubicBezTo>
                  <a:pt x="150" y="73"/>
                  <a:pt x="154" y="69"/>
                  <a:pt x="154" y="65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4" y="14"/>
                  <a:pt x="140" y="0"/>
                  <a:pt x="123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0" y="0"/>
                  <a:pt x="6" y="14"/>
                  <a:pt x="6" y="31"/>
                </a:cubicBezTo>
                <a:cubicBezTo>
                  <a:pt x="6" y="203"/>
                  <a:pt x="6" y="203"/>
                  <a:pt x="6" y="203"/>
                </a:cubicBezTo>
                <a:cubicBezTo>
                  <a:pt x="6" y="220"/>
                  <a:pt x="20" y="233"/>
                  <a:pt x="37" y="233"/>
                </a:cubicBezTo>
                <a:cubicBezTo>
                  <a:pt x="39" y="233"/>
                  <a:pt x="39" y="233"/>
                  <a:pt x="39" y="233"/>
                </a:cubicBezTo>
                <a:cubicBezTo>
                  <a:pt x="36" y="282"/>
                  <a:pt x="6" y="301"/>
                  <a:pt x="5" y="301"/>
                </a:cubicBezTo>
                <a:cubicBezTo>
                  <a:pt x="1" y="304"/>
                  <a:pt x="0" y="309"/>
                  <a:pt x="2" y="312"/>
                </a:cubicBezTo>
                <a:cubicBezTo>
                  <a:pt x="3" y="315"/>
                  <a:pt x="6" y="316"/>
                  <a:pt x="9" y="316"/>
                </a:cubicBezTo>
                <a:cubicBezTo>
                  <a:pt x="10" y="316"/>
                  <a:pt x="12" y="316"/>
                  <a:pt x="13" y="315"/>
                </a:cubicBezTo>
                <a:cubicBezTo>
                  <a:pt x="15" y="314"/>
                  <a:pt x="52" y="292"/>
                  <a:pt x="55" y="233"/>
                </a:cubicBezTo>
                <a:cubicBezTo>
                  <a:pt x="105" y="233"/>
                  <a:pt x="105" y="233"/>
                  <a:pt x="105" y="233"/>
                </a:cubicBezTo>
                <a:cubicBezTo>
                  <a:pt x="102" y="309"/>
                  <a:pt x="56" y="345"/>
                  <a:pt x="56" y="345"/>
                </a:cubicBezTo>
                <a:cubicBezTo>
                  <a:pt x="52" y="348"/>
                  <a:pt x="51" y="353"/>
                  <a:pt x="54" y="356"/>
                </a:cubicBezTo>
                <a:cubicBezTo>
                  <a:pt x="56" y="358"/>
                  <a:pt x="58" y="360"/>
                  <a:pt x="60" y="360"/>
                </a:cubicBezTo>
                <a:cubicBezTo>
                  <a:pt x="62" y="360"/>
                  <a:pt x="64" y="359"/>
                  <a:pt x="65" y="358"/>
                </a:cubicBezTo>
                <a:cubicBezTo>
                  <a:pt x="67" y="356"/>
                  <a:pt x="118" y="317"/>
                  <a:pt x="121" y="233"/>
                </a:cubicBezTo>
                <a:cubicBezTo>
                  <a:pt x="123" y="233"/>
                  <a:pt x="123" y="233"/>
                  <a:pt x="123" y="233"/>
                </a:cubicBezTo>
                <a:cubicBezTo>
                  <a:pt x="140" y="233"/>
                  <a:pt x="154" y="220"/>
                  <a:pt x="154" y="203"/>
                </a:cubicBezTo>
                <a:cubicBezTo>
                  <a:pt x="154" y="97"/>
                  <a:pt x="154" y="97"/>
                  <a:pt x="154" y="97"/>
                </a:cubicBezTo>
                <a:cubicBezTo>
                  <a:pt x="154" y="92"/>
                  <a:pt x="150" y="89"/>
                  <a:pt x="146" y="89"/>
                </a:cubicBezTo>
                <a:cubicBezTo>
                  <a:pt x="141" y="89"/>
                  <a:pt x="138" y="92"/>
                  <a:pt x="138" y="97"/>
                </a:cubicBezTo>
                <a:cubicBezTo>
                  <a:pt x="138" y="203"/>
                  <a:pt x="138" y="203"/>
                  <a:pt x="138" y="203"/>
                </a:cubicBezTo>
                <a:cubicBezTo>
                  <a:pt x="138" y="211"/>
                  <a:pt x="131" y="217"/>
                  <a:pt x="123" y="217"/>
                </a:cubicBezTo>
                <a:cubicBezTo>
                  <a:pt x="121" y="217"/>
                  <a:pt x="121" y="217"/>
                  <a:pt x="121" y="217"/>
                </a:cubicBezTo>
                <a:cubicBezTo>
                  <a:pt x="121" y="151"/>
                  <a:pt x="121" y="151"/>
                  <a:pt x="121" y="151"/>
                </a:cubicBezTo>
                <a:cubicBezTo>
                  <a:pt x="121" y="147"/>
                  <a:pt x="117" y="143"/>
                  <a:pt x="113" y="143"/>
                </a:cubicBezTo>
                <a:cubicBezTo>
                  <a:pt x="48" y="143"/>
                  <a:pt x="48" y="143"/>
                  <a:pt x="48" y="143"/>
                </a:cubicBezTo>
                <a:cubicBezTo>
                  <a:pt x="43" y="143"/>
                  <a:pt x="40" y="147"/>
                  <a:pt x="40" y="151"/>
                </a:cubicBezTo>
                <a:cubicBezTo>
                  <a:pt x="40" y="217"/>
                  <a:pt x="40" y="217"/>
                  <a:pt x="40" y="217"/>
                </a:cubicBezTo>
                <a:cubicBezTo>
                  <a:pt x="37" y="217"/>
                  <a:pt x="37" y="217"/>
                  <a:pt x="37" y="217"/>
                </a:cubicBezTo>
                <a:cubicBezTo>
                  <a:pt x="29" y="217"/>
                  <a:pt x="22" y="211"/>
                  <a:pt x="22" y="203"/>
                </a:cubicBezTo>
                <a:cubicBezTo>
                  <a:pt x="22" y="31"/>
                  <a:pt x="22" y="31"/>
                  <a:pt x="22" y="31"/>
                </a:cubicBezTo>
                <a:cubicBezTo>
                  <a:pt x="22" y="23"/>
                  <a:pt x="29" y="16"/>
                  <a:pt x="37" y="16"/>
                </a:cubicBezTo>
                <a:cubicBezTo>
                  <a:pt x="40" y="16"/>
                  <a:pt x="40" y="16"/>
                  <a:pt x="40" y="16"/>
                </a:cubicBezTo>
                <a:cubicBezTo>
                  <a:pt x="40" y="65"/>
                  <a:pt x="40" y="65"/>
                  <a:pt x="40" y="65"/>
                </a:cubicBezTo>
                <a:cubicBezTo>
                  <a:pt x="40" y="69"/>
                  <a:pt x="43" y="73"/>
                  <a:pt x="48" y="73"/>
                </a:cubicBezTo>
                <a:cubicBezTo>
                  <a:pt x="52" y="73"/>
                  <a:pt x="56" y="69"/>
                  <a:pt x="56" y="65"/>
                </a:cubicBezTo>
                <a:cubicBezTo>
                  <a:pt x="56" y="16"/>
                  <a:pt x="56" y="16"/>
                  <a:pt x="56" y="16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65"/>
                  <a:pt x="72" y="65"/>
                  <a:pt x="72" y="65"/>
                </a:cubicBezTo>
                <a:cubicBezTo>
                  <a:pt x="72" y="69"/>
                  <a:pt x="76" y="73"/>
                  <a:pt x="80" y="73"/>
                </a:cubicBezTo>
                <a:cubicBezTo>
                  <a:pt x="84" y="73"/>
                  <a:pt x="88" y="69"/>
                  <a:pt x="88" y="65"/>
                </a:cubicBezTo>
                <a:cubicBezTo>
                  <a:pt x="88" y="16"/>
                  <a:pt x="88" y="16"/>
                  <a:pt x="88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9"/>
                  <a:pt x="108" y="73"/>
                  <a:pt x="113" y="73"/>
                </a:cubicBezTo>
                <a:cubicBezTo>
                  <a:pt x="117" y="73"/>
                  <a:pt x="121" y="69"/>
                  <a:pt x="121" y="65"/>
                </a:cubicBezTo>
                <a:cubicBezTo>
                  <a:pt x="121" y="16"/>
                  <a:pt x="121" y="16"/>
                  <a:pt x="121" y="16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31" y="16"/>
                  <a:pt x="138" y="23"/>
                  <a:pt x="138" y="31"/>
                </a:cubicBezTo>
                <a:cubicBezTo>
                  <a:pt x="138" y="65"/>
                  <a:pt x="138" y="65"/>
                  <a:pt x="138" y="65"/>
                </a:cubicBezTo>
                <a:cubicBezTo>
                  <a:pt x="138" y="69"/>
                  <a:pt x="141" y="73"/>
                  <a:pt x="146" y="73"/>
                </a:cubicBezTo>
                <a:close/>
              </a:path>
            </a:pathLst>
          </a:custGeom>
          <a:solidFill>
            <a:srgbClr val="7B06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3"/>
          <p:cNvSpPr>
            <a:spLocks noChangeAspect="1" noEditPoints="1"/>
          </p:cNvSpPr>
          <p:nvPr/>
        </p:nvSpPr>
        <p:spPr bwMode="auto">
          <a:xfrm>
            <a:off x="2973934" y="2567919"/>
            <a:ext cx="1327150" cy="1339850"/>
          </a:xfrm>
          <a:custGeom>
            <a:avLst/>
            <a:gdLst>
              <a:gd name="T0" fmla="*/ 2147483647 w 354"/>
              <a:gd name="T1" fmla="*/ 2147483647 h 357"/>
              <a:gd name="T2" fmla="*/ 2147483647 w 354"/>
              <a:gd name="T3" fmla="*/ 2147483647 h 357"/>
              <a:gd name="T4" fmla="*/ 2147483647 w 354"/>
              <a:gd name="T5" fmla="*/ 2147483647 h 357"/>
              <a:gd name="T6" fmla="*/ 2147483647 w 354"/>
              <a:gd name="T7" fmla="*/ 2147483647 h 357"/>
              <a:gd name="T8" fmla="*/ 2147483647 w 354"/>
              <a:gd name="T9" fmla="*/ 2147483647 h 357"/>
              <a:gd name="T10" fmla="*/ 2147483647 w 354"/>
              <a:gd name="T11" fmla="*/ 2147483647 h 357"/>
              <a:gd name="T12" fmla="*/ 2147483647 w 354"/>
              <a:gd name="T13" fmla="*/ 2147483647 h 357"/>
              <a:gd name="T14" fmla="*/ 2147483647 w 354"/>
              <a:gd name="T15" fmla="*/ 2147483647 h 357"/>
              <a:gd name="T16" fmla="*/ 2147483647 w 354"/>
              <a:gd name="T17" fmla="*/ 2147483647 h 357"/>
              <a:gd name="T18" fmla="*/ 2147483647 w 354"/>
              <a:gd name="T19" fmla="*/ 2147483647 h 357"/>
              <a:gd name="T20" fmla="*/ 2147483647 w 354"/>
              <a:gd name="T21" fmla="*/ 2147483647 h 357"/>
              <a:gd name="T22" fmla="*/ 2147483647 w 354"/>
              <a:gd name="T23" fmla="*/ 2147483647 h 357"/>
              <a:gd name="T24" fmla="*/ 2147483647 w 354"/>
              <a:gd name="T25" fmla="*/ 2147483647 h 357"/>
              <a:gd name="T26" fmla="*/ 2147483647 w 354"/>
              <a:gd name="T27" fmla="*/ 2147483647 h 357"/>
              <a:gd name="T28" fmla="*/ 0 w 354"/>
              <a:gd name="T29" fmla="*/ 2147483647 h 357"/>
              <a:gd name="T30" fmla="*/ 2147483647 w 354"/>
              <a:gd name="T31" fmla="*/ 2147483647 h 357"/>
              <a:gd name="T32" fmla="*/ 2147483647 w 354"/>
              <a:gd name="T33" fmla="*/ 2147483647 h 357"/>
              <a:gd name="T34" fmla="*/ 2147483647 w 354"/>
              <a:gd name="T35" fmla="*/ 2147483647 h 357"/>
              <a:gd name="T36" fmla="*/ 2147483647 w 354"/>
              <a:gd name="T37" fmla="*/ 2147483647 h 357"/>
              <a:gd name="T38" fmla="*/ 2147483647 w 354"/>
              <a:gd name="T39" fmla="*/ 2147483647 h 357"/>
              <a:gd name="T40" fmla="*/ 2147483647 w 354"/>
              <a:gd name="T41" fmla="*/ 2147483647 h 357"/>
              <a:gd name="T42" fmla="*/ 2147483647 w 354"/>
              <a:gd name="T43" fmla="*/ 2147483647 h 357"/>
              <a:gd name="T44" fmla="*/ 2147483647 w 354"/>
              <a:gd name="T45" fmla="*/ 2147483647 h 357"/>
              <a:gd name="T46" fmla="*/ 2147483647 w 354"/>
              <a:gd name="T47" fmla="*/ 2147483647 h 357"/>
              <a:gd name="T48" fmla="*/ 2147483647 w 354"/>
              <a:gd name="T49" fmla="*/ 2147483647 h 357"/>
              <a:gd name="T50" fmla="*/ 2147483647 w 354"/>
              <a:gd name="T51" fmla="*/ 2147483647 h 357"/>
              <a:gd name="T52" fmla="*/ 2147483647 w 354"/>
              <a:gd name="T53" fmla="*/ 2147483647 h 357"/>
              <a:gd name="T54" fmla="*/ 2147483647 w 354"/>
              <a:gd name="T55" fmla="*/ 2147483647 h 357"/>
              <a:gd name="T56" fmla="*/ 2147483647 w 354"/>
              <a:gd name="T57" fmla="*/ 2147483647 h 357"/>
              <a:gd name="T58" fmla="*/ 2147483647 w 354"/>
              <a:gd name="T59" fmla="*/ 2147483647 h 357"/>
              <a:gd name="T60" fmla="*/ 2147483647 w 354"/>
              <a:gd name="T61" fmla="*/ 2147483647 h 357"/>
              <a:gd name="T62" fmla="*/ 2147483647 w 354"/>
              <a:gd name="T63" fmla="*/ 2147483647 h 357"/>
              <a:gd name="T64" fmla="*/ 2147483647 w 354"/>
              <a:gd name="T65" fmla="*/ 2147483647 h 357"/>
              <a:gd name="T66" fmla="*/ 2147483647 w 354"/>
              <a:gd name="T67" fmla="*/ 2147483647 h 357"/>
              <a:gd name="T68" fmla="*/ 2147483647 w 354"/>
              <a:gd name="T69" fmla="*/ 2147483647 h 35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54" h="357">
                <a:moveTo>
                  <a:pt x="209" y="75"/>
                </a:moveTo>
                <a:cubicBezTo>
                  <a:pt x="209" y="70"/>
                  <a:pt x="205" y="66"/>
                  <a:pt x="201" y="66"/>
                </a:cubicBezTo>
                <a:cubicBezTo>
                  <a:pt x="196" y="66"/>
                  <a:pt x="192" y="70"/>
                  <a:pt x="192" y="75"/>
                </a:cubicBezTo>
                <a:cubicBezTo>
                  <a:pt x="192" y="174"/>
                  <a:pt x="192" y="174"/>
                  <a:pt x="192" y="174"/>
                </a:cubicBezTo>
                <a:cubicBezTo>
                  <a:pt x="192" y="179"/>
                  <a:pt x="196" y="183"/>
                  <a:pt x="201" y="183"/>
                </a:cubicBezTo>
                <a:cubicBezTo>
                  <a:pt x="205" y="183"/>
                  <a:pt x="209" y="179"/>
                  <a:pt x="209" y="174"/>
                </a:cubicBezTo>
                <a:lnTo>
                  <a:pt x="209" y="75"/>
                </a:lnTo>
                <a:close/>
                <a:moveTo>
                  <a:pt x="192" y="215"/>
                </a:moveTo>
                <a:cubicBezTo>
                  <a:pt x="192" y="225"/>
                  <a:pt x="192" y="225"/>
                  <a:pt x="192" y="225"/>
                </a:cubicBezTo>
                <a:cubicBezTo>
                  <a:pt x="192" y="230"/>
                  <a:pt x="196" y="234"/>
                  <a:pt x="201" y="234"/>
                </a:cubicBezTo>
                <a:cubicBezTo>
                  <a:pt x="205" y="234"/>
                  <a:pt x="209" y="230"/>
                  <a:pt x="209" y="225"/>
                </a:cubicBezTo>
                <a:cubicBezTo>
                  <a:pt x="209" y="215"/>
                  <a:pt x="209" y="215"/>
                  <a:pt x="209" y="215"/>
                </a:cubicBezTo>
                <a:cubicBezTo>
                  <a:pt x="209" y="210"/>
                  <a:pt x="205" y="206"/>
                  <a:pt x="201" y="206"/>
                </a:cubicBezTo>
                <a:cubicBezTo>
                  <a:pt x="196" y="206"/>
                  <a:pt x="192" y="210"/>
                  <a:pt x="192" y="215"/>
                </a:cubicBezTo>
                <a:close/>
                <a:moveTo>
                  <a:pt x="339" y="287"/>
                </a:moveTo>
                <a:cubicBezTo>
                  <a:pt x="274" y="222"/>
                  <a:pt x="274" y="222"/>
                  <a:pt x="274" y="222"/>
                </a:cubicBezTo>
                <a:cubicBezTo>
                  <a:pt x="287" y="200"/>
                  <a:pt x="294" y="175"/>
                  <a:pt x="294" y="148"/>
                </a:cubicBezTo>
                <a:cubicBezTo>
                  <a:pt x="294" y="112"/>
                  <a:pt x="282" y="80"/>
                  <a:pt x="261" y="54"/>
                </a:cubicBezTo>
                <a:cubicBezTo>
                  <a:pt x="258" y="51"/>
                  <a:pt x="253" y="51"/>
                  <a:pt x="250" y="53"/>
                </a:cubicBezTo>
                <a:cubicBezTo>
                  <a:pt x="246" y="56"/>
                  <a:pt x="246" y="61"/>
                  <a:pt x="249" y="65"/>
                </a:cubicBezTo>
                <a:cubicBezTo>
                  <a:pt x="267" y="87"/>
                  <a:pt x="278" y="116"/>
                  <a:pt x="278" y="148"/>
                </a:cubicBezTo>
                <a:cubicBezTo>
                  <a:pt x="278" y="220"/>
                  <a:pt x="220" y="279"/>
                  <a:pt x="147" y="279"/>
                </a:cubicBezTo>
                <a:cubicBezTo>
                  <a:pt x="75" y="279"/>
                  <a:pt x="16" y="220"/>
                  <a:pt x="16" y="148"/>
                </a:cubicBezTo>
                <a:cubicBezTo>
                  <a:pt x="16" y="75"/>
                  <a:pt x="75" y="17"/>
                  <a:pt x="147" y="16"/>
                </a:cubicBezTo>
                <a:cubicBezTo>
                  <a:pt x="178" y="16"/>
                  <a:pt x="206" y="27"/>
                  <a:pt x="228" y="44"/>
                </a:cubicBezTo>
                <a:cubicBezTo>
                  <a:pt x="231" y="47"/>
                  <a:pt x="236" y="46"/>
                  <a:pt x="239" y="43"/>
                </a:cubicBezTo>
                <a:cubicBezTo>
                  <a:pt x="242" y="39"/>
                  <a:pt x="241" y="34"/>
                  <a:pt x="238" y="31"/>
                </a:cubicBezTo>
                <a:cubicBezTo>
                  <a:pt x="238" y="31"/>
                  <a:pt x="238" y="31"/>
                  <a:pt x="238" y="31"/>
                </a:cubicBezTo>
                <a:cubicBezTo>
                  <a:pt x="213" y="12"/>
                  <a:pt x="181" y="0"/>
                  <a:pt x="147" y="0"/>
                </a:cubicBezTo>
                <a:cubicBezTo>
                  <a:pt x="66" y="0"/>
                  <a:pt x="0" y="66"/>
                  <a:pt x="0" y="148"/>
                </a:cubicBezTo>
                <a:cubicBezTo>
                  <a:pt x="0" y="229"/>
                  <a:pt x="66" y="295"/>
                  <a:pt x="147" y="295"/>
                </a:cubicBezTo>
                <a:cubicBezTo>
                  <a:pt x="173" y="295"/>
                  <a:pt x="197" y="288"/>
                  <a:pt x="218" y="276"/>
                </a:cubicBezTo>
                <a:cubicBezTo>
                  <a:pt x="284" y="342"/>
                  <a:pt x="284" y="342"/>
                  <a:pt x="284" y="342"/>
                </a:cubicBezTo>
                <a:cubicBezTo>
                  <a:pt x="299" y="357"/>
                  <a:pt x="324" y="357"/>
                  <a:pt x="339" y="342"/>
                </a:cubicBezTo>
                <a:cubicBezTo>
                  <a:pt x="354" y="327"/>
                  <a:pt x="354" y="302"/>
                  <a:pt x="339" y="287"/>
                </a:cubicBezTo>
                <a:close/>
                <a:moveTo>
                  <a:pt x="110" y="206"/>
                </a:moveTo>
                <a:cubicBezTo>
                  <a:pt x="106" y="206"/>
                  <a:pt x="102" y="210"/>
                  <a:pt x="102" y="215"/>
                </a:cubicBezTo>
                <a:cubicBezTo>
                  <a:pt x="102" y="225"/>
                  <a:pt x="102" y="225"/>
                  <a:pt x="102" y="225"/>
                </a:cubicBezTo>
                <a:cubicBezTo>
                  <a:pt x="102" y="230"/>
                  <a:pt x="106" y="234"/>
                  <a:pt x="110" y="234"/>
                </a:cubicBezTo>
                <a:cubicBezTo>
                  <a:pt x="115" y="234"/>
                  <a:pt x="119" y="230"/>
                  <a:pt x="119" y="225"/>
                </a:cubicBezTo>
                <a:cubicBezTo>
                  <a:pt x="119" y="215"/>
                  <a:pt x="119" y="215"/>
                  <a:pt x="119" y="215"/>
                </a:cubicBezTo>
                <a:cubicBezTo>
                  <a:pt x="119" y="210"/>
                  <a:pt x="115" y="206"/>
                  <a:pt x="110" y="206"/>
                </a:cubicBezTo>
                <a:close/>
                <a:moveTo>
                  <a:pt x="121" y="168"/>
                </a:moveTo>
                <a:cubicBezTo>
                  <a:pt x="121" y="168"/>
                  <a:pt x="121" y="168"/>
                  <a:pt x="121" y="168"/>
                </a:cubicBezTo>
                <a:cubicBezTo>
                  <a:pt x="152" y="153"/>
                  <a:pt x="167" y="140"/>
                  <a:pt x="167" y="111"/>
                </a:cubicBezTo>
                <a:cubicBezTo>
                  <a:pt x="167" y="84"/>
                  <a:pt x="146" y="65"/>
                  <a:pt x="118" y="65"/>
                </a:cubicBezTo>
                <a:cubicBezTo>
                  <a:pt x="92" y="65"/>
                  <a:pt x="79" y="73"/>
                  <a:pt x="67" y="88"/>
                </a:cubicBezTo>
                <a:cubicBezTo>
                  <a:pt x="65" y="90"/>
                  <a:pt x="65" y="92"/>
                  <a:pt x="65" y="94"/>
                </a:cubicBezTo>
                <a:cubicBezTo>
                  <a:pt x="65" y="98"/>
                  <a:pt x="69" y="102"/>
                  <a:pt x="73" y="102"/>
                </a:cubicBezTo>
                <a:cubicBezTo>
                  <a:pt x="76" y="102"/>
                  <a:pt x="78" y="101"/>
                  <a:pt x="80" y="99"/>
                </a:cubicBezTo>
                <a:cubicBezTo>
                  <a:pt x="90" y="87"/>
                  <a:pt x="98" y="82"/>
                  <a:pt x="118" y="82"/>
                </a:cubicBezTo>
                <a:cubicBezTo>
                  <a:pt x="138" y="82"/>
                  <a:pt x="150" y="93"/>
                  <a:pt x="150" y="111"/>
                </a:cubicBezTo>
                <a:cubicBezTo>
                  <a:pt x="150" y="132"/>
                  <a:pt x="140" y="141"/>
                  <a:pt x="108" y="155"/>
                </a:cubicBezTo>
                <a:cubicBezTo>
                  <a:pt x="107" y="155"/>
                  <a:pt x="107" y="156"/>
                  <a:pt x="106" y="156"/>
                </a:cubicBezTo>
                <a:cubicBezTo>
                  <a:pt x="106" y="156"/>
                  <a:pt x="106" y="156"/>
                  <a:pt x="106" y="156"/>
                </a:cubicBezTo>
                <a:cubicBezTo>
                  <a:pt x="106" y="156"/>
                  <a:pt x="106" y="156"/>
                  <a:pt x="105" y="157"/>
                </a:cubicBezTo>
                <a:cubicBezTo>
                  <a:pt x="105" y="157"/>
                  <a:pt x="105" y="157"/>
                  <a:pt x="105" y="157"/>
                </a:cubicBezTo>
                <a:cubicBezTo>
                  <a:pt x="105" y="157"/>
                  <a:pt x="105" y="157"/>
                  <a:pt x="104" y="158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4" y="158"/>
                  <a:pt x="104" y="158"/>
                  <a:pt x="104" y="158"/>
                </a:cubicBezTo>
                <a:cubicBezTo>
                  <a:pt x="104" y="159"/>
                  <a:pt x="104" y="159"/>
                  <a:pt x="103" y="159"/>
                </a:cubicBezTo>
                <a:cubicBezTo>
                  <a:pt x="103" y="159"/>
                  <a:pt x="103" y="160"/>
                  <a:pt x="103" y="161"/>
                </a:cubicBezTo>
                <a:cubicBezTo>
                  <a:pt x="103" y="161"/>
                  <a:pt x="102" y="161"/>
                  <a:pt x="102" y="161"/>
                </a:cubicBezTo>
                <a:cubicBezTo>
                  <a:pt x="102" y="161"/>
                  <a:pt x="102" y="161"/>
                  <a:pt x="102" y="161"/>
                </a:cubicBezTo>
                <a:cubicBezTo>
                  <a:pt x="102" y="161"/>
                  <a:pt x="102" y="162"/>
                  <a:pt x="102" y="162"/>
                </a:cubicBezTo>
                <a:cubicBezTo>
                  <a:pt x="102" y="163"/>
                  <a:pt x="102" y="163"/>
                  <a:pt x="102" y="163"/>
                </a:cubicBezTo>
                <a:cubicBezTo>
                  <a:pt x="102" y="174"/>
                  <a:pt x="102" y="174"/>
                  <a:pt x="102" y="174"/>
                </a:cubicBezTo>
                <a:cubicBezTo>
                  <a:pt x="102" y="179"/>
                  <a:pt x="106" y="183"/>
                  <a:pt x="110" y="183"/>
                </a:cubicBezTo>
                <a:cubicBezTo>
                  <a:pt x="115" y="183"/>
                  <a:pt x="119" y="179"/>
                  <a:pt x="119" y="174"/>
                </a:cubicBezTo>
                <a:cubicBezTo>
                  <a:pt x="119" y="171"/>
                  <a:pt x="119" y="171"/>
                  <a:pt x="119" y="171"/>
                </a:cubicBezTo>
                <a:cubicBezTo>
                  <a:pt x="119" y="169"/>
                  <a:pt x="121" y="168"/>
                  <a:pt x="121" y="168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3"/>
          <p:cNvSpPr>
            <a:spLocks noChangeAspect="1"/>
          </p:cNvSpPr>
          <p:nvPr/>
        </p:nvSpPr>
        <p:spPr bwMode="auto">
          <a:xfrm>
            <a:off x="5815721" y="2458321"/>
            <a:ext cx="2665095" cy="1690417"/>
          </a:xfrm>
          <a:custGeom>
            <a:avLst/>
            <a:gdLst>
              <a:gd name="T0" fmla="*/ 2147483647 w 462"/>
              <a:gd name="T1" fmla="*/ 2147483647 h 293"/>
              <a:gd name="T2" fmla="*/ 2147483647 w 462"/>
              <a:gd name="T3" fmla="*/ 2147483647 h 293"/>
              <a:gd name="T4" fmla="*/ 2147483647 w 462"/>
              <a:gd name="T5" fmla="*/ 2147483647 h 293"/>
              <a:gd name="T6" fmla="*/ 2147483647 w 462"/>
              <a:gd name="T7" fmla="*/ 2147483647 h 293"/>
              <a:gd name="T8" fmla="*/ 2147483647 w 462"/>
              <a:gd name="T9" fmla="*/ 2147483647 h 293"/>
              <a:gd name="T10" fmla="*/ 2147483647 w 462"/>
              <a:gd name="T11" fmla="*/ 2147483647 h 293"/>
              <a:gd name="T12" fmla="*/ 2147483647 w 462"/>
              <a:gd name="T13" fmla="*/ 2147483647 h 293"/>
              <a:gd name="T14" fmla="*/ 2147483647 w 462"/>
              <a:gd name="T15" fmla="*/ 2147483647 h 293"/>
              <a:gd name="T16" fmla="*/ 2147483647 w 462"/>
              <a:gd name="T17" fmla="*/ 2147483647 h 293"/>
              <a:gd name="T18" fmla="*/ 2147483647 w 462"/>
              <a:gd name="T19" fmla="*/ 2147483647 h 293"/>
              <a:gd name="T20" fmla="*/ 2147483647 w 462"/>
              <a:gd name="T21" fmla="*/ 2147483647 h 293"/>
              <a:gd name="T22" fmla="*/ 2147483647 w 462"/>
              <a:gd name="T23" fmla="*/ 2147483647 h 293"/>
              <a:gd name="T24" fmla="*/ 2147483647 w 462"/>
              <a:gd name="T25" fmla="*/ 2147483647 h 293"/>
              <a:gd name="T26" fmla="*/ 2147483647 w 462"/>
              <a:gd name="T27" fmla="*/ 2147483647 h 293"/>
              <a:gd name="T28" fmla="*/ 2147483647 w 462"/>
              <a:gd name="T29" fmla="*/ 2147483647 h 293"/>
              <a:gd name="T30" fmla="*/ 2147483647 w 462"/>
              <a:gd name="T31" fmla="*/ 2147483647 h 293"/>
              <a:gd name="T32" fmla="*/ 2147483647 w 462"/>
              <a:gd name="T33" fmla="*/ 2147483647 h 293"/>
              <a:gd name="T34" fmla="*/ 2147483647 w 462"/>
              <a:gd name="T35" fmla="*/ 2147483647 h 293"/>
              <a:gd name="T36" fmla="*/ 2147483647 w 462"/>
              <a:gd name="T37" fmla="*/ 2147483647 h 293"/>
              <a:gd name="T38" fmla="*/ 2147483647 w 462"/>
              <a:gd name="T39" fmla="*/ 2147483647 h 293"/>
              <a:gd name="T40" fmla="*/ 2147483647 w 462"/>
              <a:gd name="T41" fmla="*/ 2147483647 h 293"/>
              <a:gd name="T42" fmla="*/ 2147483647 w 462"/>
              <a:gd name="T43" fmla="*/ 2147483647 h 293"/>
              <a:gd name="T44" fmla="*/ 2147483647 w 462"/>
              <a:gd name="T45" fmla="*/ 2147483647 h 293"/>
              <a:gd name="T46" fmla="*/ 2147483647 w 462"/>
              <a:gd name="T47" fmla="*/ 2147483647 h 293"/>
              <a:gd name="T48" fmla="*/ 2147483647 w 462"/>
              <a:gd name="T49" fmla="*/ 2147483647 h 293"/>
              <a:gd name="T50" fmla="*/ 2147483647 w 462"/>
              <a:gd name="T51" fmla="*/ 2147483647 h 293"/>
              <a:gd name="T52" fmla="*/ 2147483647 w 462"/>
              <a:gd name="T53" fmla="*/ 0 h 293"/>
              <a:gd name="T54" fmla="*/ 2147483647 w 462"/>
              <a:gd name="T55" fmla="*/ 2147483647 h 293"/>
              <a:gd name="T56" fmla="*/ 0 w 462"/>
              <a:gd name="T57" fmla="*/ 2147483647 h 293"/>
              <a:gd name="T58" fmla="*/ 2147483647 w 462"/>
              <a:gd name="T59" fmla="*/ 2147483647 h 293"/>
              <a:gd name="T60" fmla="*/ 2147483647 w 462"/>
              <a:gd name="T61" fmla="*/ 2147483647 h 293"/>
              <a:gd name="T62" fmla="*/ 2147483647 w 462"/>
              <a:gd name="T63" fmla="*/ 2147483647 h 293"/>
              <a:gd name="T64" fmla="*/ 2147483647 w 462"/>
              <a:gd name="T65" fmla="*/ 2147483647 h 2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2" h="293"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649895" y="2322882"/>
            <a:ext cx="451644" cy="718344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6"/>
          <p:cNvSpPr>
            <a:spLocks noEditPoints="1"/>
          </p:cNvSpPr>
          <p:nvPr/>
        </p:nvSpPr>
        <p:spPr bwMode="auto">
          <a:xfrm>
            <a:off x="1167435" y="2682054"/>
            <a:ext cx="853281" cy="558800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2147483647 w 455"/>
              <a:gd name="T73" fmla="*/ 2147483647 h 298"/>
              <a:gd name="T74" fmla="*/ 2147483647 w 455"/>
              <a:gd name="T75" fmla="*/ 2147483647 h 298"/>
              <a:gd name="T76" fmla="*/ 2147483647 w 455"/>
              <a:gd name="T77" fmla="*/ 2147483647 h 298"/>
              <a:gd name="T78" fmla="*/ 2147483647 w 455"/>
              <a:gd name="T79" fmla="*/ 2147483647 h 298"/>
              <a:gd name="T80" fmla="*/ 2147483647 w 455"/>
              <a:gd name="T81" fmla="*/ 2147483647 h 298"/>
              <a:gd name="T82" fmla="*/ 2147483647 w 455"/>
              <a:gd name="T83" fmla="*/ 2147483647 h 298"/>
              <a:gd name="T84" fmla="*/ 2147483647 w 455"/>
              <a:gd name="T85" fmla="*/ 2147483647 h 2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302" y="124"/>
                </a:moveTo>
                <a:cubicBezTo>
                  <a:pt x="298" y="127"/>
                  <a:pt x="298" y="132"/>
                  <a:pt x="302" y="135"/>
                </a:cubicBezTo>
                <a:cubicBezTo>
                  <a:pt x="305" y="138"/>
                  <a:pt x="310" y="138"/>
                  <a:pt x="313" y="135"/>
                </a:cubicBezTo>
                <a:cubicBezTo>
                  <a:pt x="330" y="118"/>
                  <a:pt x="330" y="118"/>
                  <a:pt x="330" y="118"/>
                </a:cubicBezTo>
                <a:cubicBezTo>
                  <a:pt x="339" y="109"/>
                  <a:pt x="339" y="94"/>
                  <a:pt x="330" y="85"/>
                </a:cubicBezTo>
                <a:cubicBezTo>
                  <a:pt x="288" y="43"/>
                  <a:pt x="288" y="43"/>
                  <a:pt x="288" y="43"/>
                </a:cubicBezTo>
                <a:cubicBezTo>
                  <a:pt x="279" y="34"/>
                  <a:pt x="264" y="34"/>
                  <a:pt x="254" y="43"/>
                </a:cubicBezTo>
                <a:cubicBezTo>
                  <a:pt x="171" y="127"/>
                  <a:pt x="171" y="127"/>
                  <a:pt x="171" y="127"/>
                </a:cubicBezTo>
                <a:cubicBezTo>
                  <a:pt x="163" y="135"/>
                  <a:pt x="162" y="147"/>
                  <a:pt x="168" y="156"/>
                </a:cubicBezTo>
                <a:cubicBezTo>
                  <a:pt x="155" y="162"/>
                  <a:pt x="140" y="165"/>
                  <a:pt x="126" y="165"/>
                </a:cubicBezTo>
                <a:cubicBezTo>
                  <a:pt x="124" y="165"/>
                  <a:pt x="122" y="166"/>
                  <a:pt x="120" y="168"/>
                </a:cubicBezTo>
                <a:cubicBezTo>
                  <a:pt x="117" y="171"/>
                  <a:pt x="117" y="176"/>
                  <a:pt x="120" y="179"/>
                </a:cubicBezTo>
                <a:cubicBezTo>
                  <a:pt x="122" y="181"/>
                  <a:pt x="124" y="181"/>
                  <a:pt x="126" y="181"/>
                </a:cubicBezTo>
                <a:cubicBezTo>
                  <a:pt x="144" y="181"/>
                  <a:pt x="163" y="177"/>
                  <a:pt x="179" y="168"/>
                </a:cubicBezTo>
                <a:cubicBezTo>
                  <a:pt x="202" y="191"/>
                  <a:pt x="202" y="191"/>
                  <a:pt x="202" y="191"/>
                </a:cubicBezTo>
                <a:cubicBezTo>
                  <a:pt x="178" y="205"/>
                  <a:pt x="152" y="213"/>
                  <a:pt x="126" y="213"/>
                </a:cubicBezTo>
                <a:cubicBezTo>
                  <a:pt x="126" y="213"/>
                  <a:pt x="126" y="213"/>
                  <a:pt x="126" y="213"/>
                </a:cubicBezTo>
                <a:cubicBezTo>
                  <a:pt x="124" y="213"/>
                  <a:pt x="122" y="214"/>
                  <a:pt x="120" y="215"/>
                </a:cubicBezTo>
                <a:cubicBezTo>
                  <a:pt x="117" y="218"/>
                  <a:pt x="117" y="224"/>
                  <a:pt x="120" y="227"/>
                </a:cubicBezTo>
                <a:cubicBezTo>
                  <a:pt x="122" y="228"/>
                  <a:pt x="124" y="229"/>
                  <a:pt x="126" y="229"/>
                </a:cubicBezTo>
                <a:cubicBezTo>
                  <a:pt x="126" y="229"/>
                  <a:pt x="126" y="229"/>
                  <a:pt x="126" y="229"/>
                </a:cubicBezTo>
                <a:cubicBezTo>
                  <a:pt x="156" y="229"/>
                  <a:pt x="187" y="220"/>
                  <a:pt x="213" y="202"/>
                </a:cubicBezTo>
                <a:cubicBezTo>
                  <a:pt x="222" y="211"/>
                  <a:pt x="237" y="211"/>
                  <a:pt x="246" y="202"/>
                </a:cubicBezTo>
                <a:cubicBezTo>
                  <a:pt x="290" y="157"/>
                  <a:pt x="290" y="157"/>
                  <a:pt x="290" y="157"/>
                </a:cubicBezTo>
                <a:cubicBezTo>
                  <a:pt x="294" y="154"/>
                  <a:pt x="294" y="149"/>
                  <a:pt x="290" y="146"/>
                </a:cubicBezTo>
                <a:cubicBezTo>
                  <a:pt x="287" y="143"/>
                  <a:pt x="282" y="143"/>
                  <a:pt x="279" y="146"/>
                </a:cubicBezTo>
                <a:cubicBezTo>
                  <a:pt x="235" y="190"/>
                  <a:pt x="235" y="190"/>
                  <a:pt x="235" y="190"/>
                </a:cubicBezTo>
                <a:cubicBezTo>
                  <a:pt x="232" y="193"/>
                  <a:pt x="227" y="193"/>
                  <a:pt x="224" y="190"/>
                </a:cubicBezTo>
                <a:cubicBezTo>
                  <a:pt x="222" y="189"/>
                  <a:pt x="222" y="189"/>
                  <a:pt x="222" y="189"/>
                </a:cubicBezTo>
                <a:cubicBezTo>
                  <a:pt x="246" y="165"/>
                  <a:pt x="246" y="165"/>
                  <a:pt x="246" y="165"/>
                </a:cubicBezTo>
                <a:cubicBezTo>
                  <a:pt x="249" y="162"/>
                  <a:pt x="249" y="157"/>
                  <a:pt x="246" y="154"/>
                </a:cubicBezTo>
                <a:cubicBezTo>
                  <a:pt x="219" y="127"/>
                  <a:pt x="219" y="127"/>
                  <a:pt x="219" y="127"/>
                </a:cubicBezTo>
                <a:cubicBezTo>
                  <a:pt x="216" y="124"/>
                  <a:pt x="211" y="124"/>
                  <a:pt x="208" y="127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2" y="149"/>
                  <a:pt x="182" y="149"/>
                  <a:pt x="182" y="149"/>
                </a:cubicBezTo>
                <a:cubicBezTo>
                  <a:pt x="179" y="146"/>
                  <a:pt x="179" y="141"/>
                  <a:pt x="182" y="138"/>
                </a:cubicBezTo>
                <a:cubicBezTo>
                  <a:pt x="266" y="54"/>
                  <a:pt x="266" y="54"/>
                  <a:pt x="266" y="54"/>
                </a:cubicBezTo>
                <a:cubicBezTo>
                  <a:pt x="269" y="51"/>
                  <a:pt x="274" y="51"/>
                  <a:pt x="276" y="54"/>
                </a:cubicBezTo>
                <a:cubicBezTo>
                  <a:pt x="281" y="59"/>
                  <a:pt x="281" y="59"/>
                  <a:pt x="281" y="59"/>
                </a:cubicBezTo>
                <a:cubicBezTo>
                  <a:pt x="259" y="81"/>
                  <a:pt x="259" y="81"/>
                  <a:pt x="259" y="81"/>
                </a:cubicBezTo>
                <a:cubicBezTo>
                  <a:pt x="256" y="84"/>
                  <a:pt x="256" y="89"/>
                  <a:pt x="259" y="93"/>
                </a:cubicBezTo>
                <a:cubicBezTo>
                  <a:pt x="263" y="96"/>
                  <a:pt x="268" y="96"/>
                  <a:pt x="271" y="93"/>
                </a:cubicBezTo>
                <a:cubicBezTo>
                  <a:pt x="293" y="71"/>
                  <a:pt x="293" y="71"/>
                  <a:pt x="293" y="71"/>
                </a:cubicBezTo>
                <a:cubicBezTo>
                  <a:pt x="302" y="80"/>
                  <a:pt x="302" y="80"/>
                  <a:pt x="302" y="80"/>
                </a:cubicBezTo>
                <a:cubicBezTo>
                  <a:pt x="280" y="102"/>
                  <a:pt x="280" y="102"/>
                  <a:pt x="280" y="102"/>
                </a:cubicBezTo>
                <a:cubicBezTo>
                  <a:pt x="277" y="105"/>
                  <a:pt x="277" y="110"/>
                  <a:pt x="280" y="113"/>
                </a:cubicBezTo>
                <a:cubicBezTo>
                  <a:pt x="283" y="117"/>
                  <a:pt x="288" y="117"/>
                  <a:pt x="292" y="113"/>
                </a:cubicBezTo>
                <a:cubicBezTo>
                  <a:pt x="314" y="92"/>
                  <a:pt x="314" y="92"/>
                  <a:pt x="314" y="92"/>
                </a:cubicBezTo>
                <a:cubicBezTo>
                  <a:pt x="318" y="96"/>
                  <a:pt x="318" y="96"/>
                  <a:pt x="318" y="96"/>
                </a:cubicBezTo>
                <a:cubicBezTo>
                  <a:pt x="321" y="99"/>
                  <a:pt x="321" y="104"/>
                  <a:pt x="318" y="107"/>
                </a:cubicBezTo>
                <a:lnTo>
                  <a:pt x="302" y="124"/>
                </a:ln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 bwMode="auto">
          <a:xfrm>
            <a:off x="364923" y="1433160"/>
            <a:ext cx="2004059" cy="2019233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297862" y="2768144"/>
            <a:ext cx="676072" cy="27308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 Box 9"/>
          <p:cNvSpPr txBox="1">
            <a:spLocks noChangeAspect="1" noChangeArrowheads="1"/>
          </p:cNvSpPr>
          <p:nvPr/>
        </p:nvSpPr>
        <p:spPr bwMode="auto">
          <a:xfrm>
            <a:off x="6201431" y="3157559"/>
            <a:ext cx="1893673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600" dirty="0" smtClean="0"/>
              <a:t>Сеть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600" dirty="0" smtClean="0"/>
              <a:t>Оператора</a:t>
            </a:r>
            <a:endParaRPr lang="sv-SE" sz="2600" dirty="0"/>
          </a:p>
        </p:txBody>
      </p:sp>
      <p:sp>
        <p:nvSpPr>
          <p:cNvPr id="27" name="Rectangle 62"/>
          <p:cNvSpPr>
            <a:spLocks noChangeAspect="1" noChangeArrowheads="1"/>
          </p:cNvSpPr>
          <p:nvPr/>
        </p:nvSpPr>
        <p:spPr bwMode="auto">
          <a:xfrm>
            <a:off x="4578721" y="4240530"/>
            <a:ext cx="1538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rIns="0" anchor="ctr"/>
          <a:lstStyle/>
          <a:p>
            <a:pPr>
              <a:spcBef>
                <a:spcPct val="50000"/>
              </a:spcBef>
              <a:defRPr/>
            </a:pPr>
            <a:endParaRPr lang="sv-SE"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Text Box 9"/>
          <p:cNvSpPr txBox="1">
            <a:spLocks noChangeAspect="1" noChangeArrowheads="1"/>
          </p:cNvSpPr>
          <p:nvPr/>
        </p:nvSpPr>
        <p:spPr bwMode="auto">
          <a:xfrm>
            <a:off x="5477899" y="1557107"/>
            <a:ext cx="2709015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600" dirty="0" smtClean="0"/>
              <a:t>Точка демаркации</a:t>
            </a:r>
            <a:endParaRPr lang="sv-SE" sz="2600" dirty="0"/>
          </a:p>
        </p:txBody>
      </p:sp>
      <p:cxnSp>
        <p:nvCxnSpPr>
          <p:cNvPr id="34" name="Straight Connector 33"/>
          <p:cNvCxnSpPr/>
          <p:nvPr/>
        </p:nvCxnSpPr>
        <p:spPr bwMode="auto">
          <a:xfrm flipV="1">
            <a:off x="5189714" y="2197282"/>
            <a:ext cx="288185" cy="622277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Content Placeholder 1"/>
          <p:cNvSpPr>
            <a:spLocks noGrp="1"/>
          </p:cNvSpPr>
          <p:nvPr>
            <p:ph idx="1"/>
          </p:nvPr>
        </p:nvSpPr>
        <p:spPr>
          <a:xfrm>
            <a:off x="402801" y="4458970"/>
            <a:ext cx="8351839" cy="1991360"/>
          </a:xfrm>
        </p:spPr>
        <p:txBody>
          <a:bodyPr/>
          <a:lstStyle/>
          <a:p>
            <a:r>
              <a:rPr lang="ru-RU" sz="2000" dirty="0" smtClean="0"/>
              <a:t>Оператор предоставляет только базовую услугу доступа в Интернет</a:t>
            </a:r>
          </a:p>
          <a:p>
            <a:r>
              <a:rPr lang="ru-RU" sz="2000" dirty="0" smtClean="0"/>
              <a:t>Ответственность оператора – «интернет розетка»</a:t>
            </a:r>
          </a:p>
          <a:p>
            <a:r>
              <a:rPr lang="ru-RU" sz="2000" dirty="0" smtClean="0"/>
              <a:t>Пользователь сам обеспечивает работоспособность домашней </a:t>
            </a:r>
            <a:r>
              <a:rPr lang="en-US" sz="2000" dirty="0" smtClean="0"/>
              <a:t>LAN</a:t>
            </a:r>
            <a:endParaRPr lang="en-US" sz="2000" dirty="0"/>
          </a:p>
        </p:txBody>
      </p:sp>
      <p:sp>
        <p:nvSpPr>
          <p:cNvPr id="20" name="Freeform 8"/>
          <p:cNvSpPr>
            <a:spLocks noChangeAspect="1" noEditPoints="1"/>
          </p:cNvSpPr>
          <p:nvPr/>
        </p:nvSpPr>
        <p:spPr bwMode="gray">
          <a:xfrm>
            <a:off x="1072919" y="1643736"/>
            <a:ext cx="931436" cy="679146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4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Сеть ШПД с Управляемым СРЕ</a:t>
            </a:r>
            <a:endParaRPr lang="en-US" dirty="0"/>
          </a:p>
        </p:txBody>
      </p:sp>
      <p:sp>
        <p:nvSpPr>
          <p:cNvPr id="4" name="Freeform 3"/>
          <p:cNvSpPr>
            <a:spLocks noChangeAspect="1" noEditPoints="1"/>
          </p:cNvSpPr>
          <p:nvPr/>
        </p:nvSpPr>
        <p:spPr bwMode="auto">
          <a:xfrm>
            <a:off x="1468754" y="1867034"/>
            <a:ext cx="3010358" cy="2340168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3"/>
          <p:cNvSpPr>
            <a:spLocks noChangeAspect="1"/>
          </p:cNvSpPr>
          <p:nvPr/>
        </p:nvSpPr>
        <p:spPr bwMode="auto">
          <a:xfrm>
            <a:off x="5815721" y="2458321"/>
            <a:ext cx="2665095" cy="1690417"/>
          </a:xfrm>
          <a:custGeom>
            <a:avLst/>
            <a:gdLst>
              <a:gd name="T0" fmla="*/ 2147483647 w 462"/>
              <a:gd name="T1" fmla="*/ 2147483647 h 293"/>
              <a:gd name="T2" fmla="*/ 2147483647 w 462"/>
              <a:gd name="T3" fmla="*/ 2147483647 h 293"/>
              <a:gd name="T4" fmla="*/ 2147483647 w 462"/>
              <a:gd name="T5" fmla="*/ 2147483647 h 293"/>
              <a:gd name="T6" fmla="*/ 2147483647 w 462"/>
              <a:gd name="T7" fmla="*/ 2147483647 h 293"/>
              <a:gd name="T8" fmla="*/ 2147483647 w 462"/>
              <a:gd name="T9" fmla="*/ 2147483647 h 293"/>
              <a:gd name="T10" fmla="*/ 2147483647 w 462"/>
              <a:gd name="T11" fmla="*/ 2147483647 h 293"/>
              <a:gd name="T12" fmla="*/ 2147483647 w 462"/>
              <a:gd name="T13" fmla="*/ 2147483647 h 293"/>
              <a:gd name="T14" fmla="*/ 2147483647 w 462"/>
              <a:gd name="T15" fmla="*/ 2147483647 h 293"/>
              <a:gd name="T16" fmla="*/ 2147483647 w 462"/>
              <a:gd name="T17" fmla="*/ 2147483647 h 293"/>
              <a:gd name="T18" fmla="*/ 2147483647 w 462"/>
              <a:gd name="T19" fmla="*/ 2147483647 h 293"/>
              <a:gd name="T20" fmla="*/ 2147483647 w 462"/>
              <a:gd name="T21" fmla="*/ 2147483647 h 293"/>
              <a:gd name="T22" fmla="*/ 2147483647 w 462"/>
              <a:gd name="T23" fmla="*/ 2147483647 h 293"/>
              <a:gd name="T24" fmla="*/ 2147483647 w 462"/>
              <a:gd name="T25" fmla="*/ 2147483647 h 293"/>
              <a:gd name="T26" fmla="*/ 2147483647 w 462"/>
              <a:gd name="T27" fmla="*/ 2147483647 h 293"/>
              <a:gd name="T28" fmla="*/ 2147483647 w 462"/>
              <a:gd name="T29" fmla="*/ 2147483647 h 293"/>
              <a:gd name="T30" fmla="*/ 2147483647 w 462"/>
              <a:gd name="T31" fmla="*/ 2147483647 h 293"/>
              <a:gd name="T32" fmla="*/ 2147483647 w 462"/>
              <a:gd name="T33" fmla="*/ 2147483647 h 293"/>
              <a:gd name="T34" fmla="*/ 2147483647 w 462"/>
              <a:gd name="T35" fmla="*/ 2147483647 h 293"/>
              <a:gd name="T36" fmla="*/ 2147483647 w 462"/>
              <a:gd name="T37" fmla="*/ 2147483647 h 293"/>
              <a:gd name="T38" fmla="*/ 2147483647 w 462"/>
              <a:gd name="T39" fmla="*/ 2147483647 h 293"/>
              <a:gd name="T40" fmla="*/ 2147483647 w 462"/>
              <a:gd name="T41" fmla="*/ 2147483647 h 293"/>
              <a:gd name="T42" fmla="*/ 2147483647 w 462"/>
              <a:gd name="T43" fmla="*/ 2147483647 h 293"/>
              <a:gd name="T44" fmla="*/ 2147483647 w 462"/>
              <a:gd name="T45" fmla="*/ 2147483647 h 293"/>
              <a:gd name="T46" fmla="*/ 2147483647 w 462"/>
              <a:gd name="T47" fmla="*/ 2147483647 h 293"/>
              <a:gd name="T48" fmla="*/ 2147483647 w 462"/>
              <a:gd name="T49" fmla="*/ 2147483647 h 293"/>
              <a:gd name="T50" fmla="*/ 2147483647 w 462"/>
              <a:gd name="T51" fmla="*/ 2147483647 h 293"/>
              <a:gd name="T52" fmla="*/ 2147483647 w 462"/>
              <a:gd name="T53" fmla="*/ 0 h 293"/>
              <a:gd name="T54" fmla="*/ 2147483647 w 462"/>
              <a:gd name="T55" fmla="*/ 2147483647 h 293"/>
              <a:gd name="T56" fmla="*/ 0 w 462"/>
              <a:gd name="T57" fmla="*/ 2147483647 h 293"/>
              <a:gd name="T58" fmla="*/ 2147483647 w 462"/>
              <a:gd name="T59" fmla="*/ 2147483647 h 293"/>
              <a:gd name="T60" fmla="*/ 2147483647 w 462"/>
              <a:gd name="T61" fmla="*/ 2147483647 h 293"/>
              <a:gd name="T62" fmla="*/ 2147483647 w 462"/>
              <a:gd name="T63" fmla="*/ 2147483647 h 293"/>
              <a:gd name="T64" fmla="*/ 2147483647 w 462"/>
              <a:gd name="T65" fmla="*/ 2147483647 h 2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2" h="293"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2094602" y="2937851"/>
            <a:ext cx="301336" cy="360370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9"/>
          <p:cNvSpPr txBox="1">
            <a:spLocks noChangeAspect="1" noChangeArrowheads="1"/>
          </p:cNvSpPr>
          <p:nvPr/>
        </p:nvSpPr>
        <p:spPr bwMode="auto">
          <a:xfrm>
            <a:off x="6201431" y="3157559"/>
            <a:ext cx="1893673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600" dirty="0" smtClean="0"/>
              <a:t>Сеть</a:t>
            </a:r>
          </a:p>
          <a:p>
            <a:pPr algn="ctr"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600" dirty="0" smtClean="0"/>
              <a:t>Оператора</a:t>
            </a:r>
            <a:endParaRPr lang="sv-SE" sz="2600" dirty="0"/>
          </a:p>
        </p:txBody>
      </p:sp>
      <p:sp>
        <p:nvSpPr>
          <p:cNvPr id="16" name="Text Box 9"/>
          <p:cNvSpPr txBox="1">
            <a:spLocks noChangeAspect="1" noChangeArrowheads="1"/>
          </p:cNvSpPr>
          <p:nvPr/>
        </p:nvSpPr>
        <p:spPr bwMode="auto">
          <a:xfrm>
            <a:off x="5477899" y="1557107"/>
            <a:ext cx="2709015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0"/>
              </a:spcBef>
            </a:pPr>
            <a:r>
              <a:rPr lang="ru-RU" sz="2600" dirty="0"/>
              <a:t>Точка демаркации</a:t>
            </a:r>
            <a:endParaRPr lang="sv-SE" sz="2600" dirty="0"/>
          </a:p>
        </p:txBody>
      </p:sp>
      <p:cxnSp>
        <p:nvCxnSpPr>
          <p:cNvPr id="17" name="Straight Connector 16"/>
          <p:cNvCxnSpPr/>
          <p:nvPr/>
        </p:nvCxnSpPr>
        <p:spPr bwMode="auto">
          <a:xfrm flipV="1">
            <a:off x="4216400" y="2197283"/>
            <a:ext cx="1261499" cy="1481136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4415912" y="3848124"/>
            <a:ext cx="4228008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993366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402801" y="4530090"/>
            <a:ext cx="8351839" cy="1991360"/>
          </a:xfrm>
        </p:spPr>
        <p:txBody>
          <a:bodyPr/>
          <a:lstStyle/>
          <a:p>
            <a:r>
              <a:rPr lang="ru-RU" sz="2000" dirty="0" smtClean="0"/>
              <a:t>СРЕ как неотъемлемая часть сети доступа (</a:t>
            </a:r>
            <a:r>
              <a:rPr lang="en-US" sz="2000" dirty="0" smtClean="0"/>
              <a:t>PON, DSL)</a:t>
            </a:r>
            <a:endParaRPr lang="ru-RU" sz="2000" dirty="0" smtClean="0"/>
          </a:p>
          <a:p>
            <a:r>
              <a:rPr lang="ru-RU" sz="2000" dirty="0" smtClean="0"/>
              <a:t>Управляемое СРЕ необходимо для предоставления доп. услуг </a:t>
            </a:r>
            <a:r>
              <a:rPr lang="en-US" sz="2000" dirty="0" smtClean="0"/>
              <a:t>(</a:t>
            </a:r>
            <a:r>
              <a:rPr lang="ru-RU" sz="2000" dirty="0" smtClean="0"/>
              <a:t>Телефон, Телевидение) </a:t>
            </a:r>
          </a:p>
          <a:p>
            <a:r>
              <a:rPr lang="ru-RU" sz="2000" dirty="0" smtClean="0"/>
              <a:t>Управляемое СРЕ как гарантия качества предоставления услуг, и возможность снижения операционной нагрузки на </a:t>
            </a:r>
            <a:r>
              <a:rPr lang="en-US" sz="2000" dirty="0" smtClean="0"/>
              <a:t>Help Desk</a:t>
            </a:r>
            <a:endParaRPr lang="en-US" sz="2000" dirty="0"/>
          </a:p>
        </p:txBody>
      </p:sp>
      <p:sp>
        <p:nvSpPr>
          <p:cNvPr id="27" name="Freeform 6"/>
          <p:cNvSpPr>
            <a:spLocks noChangeAspect="1" noEditPoints="1"/>
          </p:cNvSpPr>
          <p:nvPr/>
        </p:nvSpPr>
        <p:spPr bwMode="auto">
          <a:xfrm>
            <a:off x="1989587" y="3477646"/>
            <a:ext cx="812702" cy="532226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2147483647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2147483647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0 h 298"/>
              <a:gd name="T30" fmla="*/ 2147483647 w 455"/>
              <a:gd name="T31" fmla="*/ 0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0 w 455"/>
              <a:gd name="T41" fmla="*/ 2147483647 h 298"/>
              <a:gd name="T42" fmla="*/ 0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9"/>
          <p:cNvSpPr>
            <a:spLocks noChangeAspect="1" noEditPoints="1"/>
          </p:cNvSpPr>
          <p:nvPr/>
        </p:nvSpPr>
        <p:spPr bwMode="auto">
          <a:xfrm>
            <a:off x="2614206" y="2465353"/>
            <a:ext cx="719454" cy="579995"/>
          </a:xfrm>
          <a:custGeom>
            <a:avLst/>
            <a:gdLst>
              <a:gd name="T0" fmla="*/ 2147483647 w 467"/>
              <a:gd name="T1" fmla="*/ 2147483647 h 377"/>
              <a:gd name="T2" fmla="*/ 2147483647 w 467"/>
              <a:gd name="T3" fmla="*/ 2147483647 h 377"/>
              <a:gd name="T4" fmla="*/ 2147483647 w 467"/>
              <a:gd name="T5" fmla="*/ 2147483647 h 377"/>
              <a:gd name="T6" fmla="*/ 2147483647 w 467"/>
              <a:gd name="T7" fmla="*/ 0 h 377"/>
              <a:gd name="T8" fmla="*/ 2147483647 w 467"/>
              <a:gd name="T9" fmla="*/ 0 h 377"/>
              <a:gd name="T10" fmla="*/ 0 w 467"/>
              <a:gd name="T11" fmla="*/ 2147483647 h 377"/>
              <a:gd name="T12" fmla="*/ 0 w 467"/>
              <a:gd name="T13" fmla="*/ 2147483647 h 377"/>
              <a:gd name="T14" fmla="*/ 2147483647 w 467"/>
              <a:gd name="T15" fmla="*/ 2147483647 h 377"/>
              <a:gd name="T16" fmla="*/ 2147483647 w 467"/>
              <a:gd name="T17" fmla="*/ 2147483647 h 377"/>
              <a:gd name="T18" fmla="*/ 2147483647 w 467"/>
              <a:gd name="T19" fmla="*/ 2147483647 h 377"/>
              <a:gd name="T20" fmla="*/ 2147483647 w 467"/>
              <a:gd name="T21" fmla="*/ 2147483647 h 377"/>
              <a:gd name="T22" fmla="*/ 2147483647 w 467"/>
              <a:gd name="T23" fmla="*/ 2147483647 h 377"/>
              <a:gd name="T24" fmla="*/ 2147483647 w 467"/>
              <a:gd name="T25" fmla="*/ 2147483647 h 377"/>
              <a:gd name="T26" fmla="*/ 2147483647 w 467"/>
              <a:gd name="T27" fmla="*/ 2147483647 h 377"/>
              <a:gd name="T28" fmla="*/ 2147483647 w 467"/>
              <a:gd name="T29" fmla="*/ 2147483647 h 377"/>
              <a:gd name="T30" fmla="*/ 2147483647 w 467"/>
              <a:gd name="T31" fmla="*/ 2147483647 h 377"/>
              <a:gd name="T32" fmla="*/ 2147483647 w 467"/>
              <a:gd name="T33" fmla="*/ 2147483647 h 377"/>
              <a:gd name="T34" fmla="*/ 2147483647 w 467"/>
              <a:gd name="T35" fmla="*/ 2147483647 h 377"/>
              <a:gd name="T36" fmla="*/ 2147483647 w 467"/>
              <a:gd name="T37" fmla="*/ 2147483647 h 377"/>
              <a:gd name="T38" fmla="*/ 2147483647 w 467"/>
              <a:gd name="T39" fmla="*/ 2147483647 h 377"/>
              <a:gd name="T40" fmla="*/ 2147483647 w 467"/>
              <a:gd name="T41" fmla="*/ 2147483647 h 377"/>
              <a:gd name="T42" fmla="*/ 2147483647 w 467"/>
              <a:gd name="T43" fmla="*/ 2147483647 h 377"/>
              <a:gd name="T44" fmla="*/ 2147483647 w 467"/>
              <a:gd name="T45" fmla="*/ 2147483647 h 377"/>
              <a:gd name="T46" fmla="*/ 2147483647 w 467"/>
              <a:gd name="T47" fmla="*/ 2147483647 h 377"/>
              <a:gd name="T48" fmla="*/ 2147483647 w 467"/>
              <a:gd name="T49" fmla="*/ 2147483647 h 377"/>
              <a:gd name="T50" fmla="*/ 2147483647 w 467"/>
              <a:gd name="T51" fmla="*/ 2147483647 h 377"/>
              <a:gd name="T52" fmla="*/ 2147483647 w 467"/>
              <a:gd name="T53" fmla="*/ 2147483647 h 377"/>
              <a:gd name="T54" fmla="*/ 2147483647 w 467"/>
              <a:gd name="T55" fmla="*/ 2147483647 h 377"/>
              <a:gd name="T56" fmla="*/ 2147483647 w 467"/>
              <a:gd name="T57" fmla="*/ 2147483647 h 377"/>
              <a:gd name="T58" fmla="*/ 2147483647 w 467"/>
              <a:gd name="T59" fmla="*/ 2147483647 h 377"/>
              <a:gd name="T60" fmla="*/ 2147483647 w 467"/>
              <a:gd name="T61" fmla="*/ 2147483647 h 377"/>
              <a:gd name="T62" fmla="*/ 2147483647 w 467"/>
              <a:gd name="T63" fmla="*/ 2147483647 h 377"/>
              <a:gd name="T64" fmla="*/ 2147483647 w 467"/>
              <a:gd name="T65" fmla="*/ 2147483647 h 377"/>
              <a:gd name="T66" fmla="*/ 2147483647 w 467"/>
              <a:gd name="T67" fmla="*/ 2147483647 h 377"/>
              <a:gd name="T68" fmla="*/ 2147483647 w 467"/>
              <a:gd name="T69" fmla="*/ 2147483647 h 377"/>
              <a:gd name="T70" fmla="*/ 2147483647 w 467"/>
              <a:gd name="T71" fmla="*/ 2147483647 h 377"/>
              <a:gd name="T72" fmla="*/ 2147483647 w 467"/>
              <a:gd name="T73" fmla="*/ 2147483647 h 377"/>
              <a:gd name="T74" fmla="*/ 2147483647 w 467"/>
              <a:gd name="T75" fmla="*/ 2147483647 h 377"/>
              <a:gd name="T76" fmla="*/ 2147483647 w 467"/>
              <a:gd name="T77" fmla="*/ 2147483647 h 377"/>
              <a:gd name="T78" fmla="*/ 2147483647 w 467"/>
              <a:gd name="T79" fmla="*/ 2147483647 h 377"/>
              <a:gd name="T80" fmla="*/ 2147483647 w 467"/>
              <a:gd name="T81" fmla="*/ 2147483647 h 377"/>
              <a:gd name="T82" fmla="*/ 2147483647 w 467"/>
              <a:gd name="T83" fmla="*/ 2147483647 h 377"/>
              <a:gd name="T84" fmla="*/ 2147483647 w 467"/>
              <a:gd name="T85" fmla="*/ 2147483647 h 37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467" h="377">
                <a:moveTo>
                  <a:pt x="459" y="42"/>
                </a:moveTo>
                <a:cubicBezTo>
                  <a:pt x="463" y="42"/>
                  <a:pt x="467" y="38"/>
                  <a:pt x="467" y="34"/>
                </a:cubicBezTo>
                <a:cubicBezTo>
                  <a:pt x="467" y="14"/>
                  <a:pt x="467" y="14"/>
                  <a:pt x="467" y="14"/>
                </a:cubicBezTo>
                <a:cubicBezTo>
                  <a:pt x="467" y="6"/>
                  <a:pt x="461" y="0"/>
                  <a:pt x="45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83"/>
                  <a:pt x="6" y="290"/>
                  <a:pt x="13" y="290"/>
                </a:cubicBezTo>
                <a:cubicBezTo>
                  <a:pt x="185" y="290"/>
                  <a:pt x="185" y="290"/>
                  <a:pt x="185" y="290"/>
                </a:cubicBezTo>
                <a:cubicBezTo>
                  <a:pt x="185" y="314"/>
                  <a:pt x="185" y="314"/>
                  <a:pt x="185" y="314"/>
                </a:cubicBezTo>
                <a:cubicBezTo>
                  <a:pt x="117" y="314"/>
                  <a:pt x="117" y="314"/>
                  <a:pt x="117" y="314"/>
                </a:cubicBezTo>
                <a:cubicBezTo>
                  <a:pt x="115" y="314"/>
                  <a:pt x="114" y="314"/>
                  <a:pt x="112" y="315"/>
                </a:cubicBezTo>
                <a:cubicBezTo>
                  <a:pt x="40" y="362"/>
                  <a:pt x="40" y="362"/>
                  <a:pt x="40" y="362"/>
                </a:cubicBezTo>
                <a:cubicBezTo>
                  <a:pt x="37" y="364"/>
                  <a:pt x="35" y="368"/>
                  <a:pt x="36" y="371"/>
                </a:cubicBezTo>
                <a:cubicBezTo>
                  <a:pt x="37" y="375"/>
                  <a:pt x="41" y="377"/>
                  <a:pt x="44" y="377"/>
                </a:cubicBezTo>
                <a:cubicBezTo>
                  <a:pt x="422" y="377"/>
                  <a:pt x="422" y="377"/>
                  <a:pt x="422" y="377"/>
                </a:cubicBezTo>
                <a:cubicBezTo>
                  <a:pt x="426" y="377"/>
                  <a:pt x="429" y="375"/>
                  <a:pt x="430" y="371"/>
                </a:cubicBezTo>
                <a:cubicBezTo>
                  <a:pt x="431" y="368"/>
                  <a:pt x="429" y="364"/>
                  <a:pt x="426" y="362"/>
                </a:cubicBezTo>
                <a:cubicBezTo>
                  <a:pt x="354" y="315"/>
                  <a:pt x="354" y="315"/>
                  <a:pt x="354" y="315"/>
                </a:cubicBezTo>
                <a:cubicBezTo>
                  <a:pt x="352" y="314"/>
                  <a:pt x="351" y="314"/>
                  <a:pt x="349" y="314"/>
                </a:cubicBezTo>
                <a:cubicBezTo>
                  <a:pt x="281" y="314"/>
                  <a:pt x="281" y="314"/>
                  <a:pt x="281" y="314"/>
                </a:cubicBezTo>
                <a:cubicBezTo>
                  <a:pt x="281" y="290"/>
                  <a:pt x="281" y="290"/>
                  <a:pt x="281" y="290"/>
                </a:cubicBezTo>
                <a:cubicBezTo>
                  <a:pt x="453" y="290"/>
                  <a:pt x="453" y="290"/>
                  <a:pt x="453" y="290"/>
                </a:cubicBezTo>
                <a:cubicBezTo>
                  <a:pt x="461" y="290"/>
                  <a:pt x="467" y="283"/>
                  <a:pt x="467" y="276"/>
                </a:cubicBezTo>
                <a:cubicBezTo>
                  <a:pt x="467" y="66"/>
                  <a:pt x="467" y="66"/>
                  <a:pt x="467" y="66"/>
                </a:cubicBezTo>
                <a:cubicBezTo>
                  <a:pt x="467" y="61"/>
                  <a:pt x="463" y="58"/>
                  <a:pt x="459" y="58"/>
                </a:cubicBezTo>
                <a:cubicBezTo>
                  <a:pt x="454" y="58"/>
                  <a:pt x="451" y="61"/>
                  <a:pt x="451" y="66"/>
                </a:cubicBezTo>
                <a:cubicBezTo>
                  <a:pt x="451" y="274"/>
                  <a:pt x="451" y="274"/>
                  <a:pt x="451" y="274"/>
                </a:cubicBezTo>
                <a:cubicBezTo>
                  <a:pt x="16" y="274"/>
                  <a:pt x="16" y="274"/>
                  <a:pt x="16" y="274"/>
                </a:cubicBezTo>
                <a:cubicBezTo>
                  <a:pt x="16" y="16"/>
                  <a:pt x="16" y="16"/>
                  <a:pt x="16" y="16"/>
                </a:cubicBezTo>
                <a:cubicBezTo>
                  <a:pt x="451" y="16"/>
                  <a:pt x="451" y="16"/>
                  <a:pt x="451" y="16"/>
                </a:cubicBezTo>
                <a:cubicBezTo>
                  <a:pt x="451" y="34"/>
                  <a:pt x="451" y="34"/>
                  <a:pt x="451" y="34"/>
                </a:cubicBezTo>
                <a:cubicBezTo>
                  <a:pt x="451" y="38"/>
                  <a:pt x="454" y="42"/>
                  <a:pt x="459" y="42"/>
                </a:cubicBezTo>
                <a:close/>
                <a:moveTo>
                  <a:pt x="347" y="330"/>
                </a:moveTo>
                <a:cubicBezTo>
                  <a:pt x="395" y="361"/>
                  <a:pt x="395" y="361"/>
                  <a:pt x="395" y="361"/>
                </a:cubicBezTo>
                <a:cubicBezTo>
                  <a:pt x="71" y="361"/>
                  <a:pt x="71" y="361"/>
                  <a:pt x="71" y="361"/>
                </a:cubicBezTo>
                <a:cubicBezTo>
                  <a:pt x="119" y="330"/>
                  <a:pt x="119" y="330"/>
                  <a:pt x="119" y="330"/>
                </a:cubicBezTo>
                <a:lnTo>
                  <a:pt x="347" y="330"/>
                </a:lnTo>
                <a:close/>
                <a:moveTo>
                  <a:pt x="201" y="290"/>
                </a:moveTo>
                <a:cubicBezTo>
                  <a:pt x="265" y="290"/>
                  <a:pt x="265" y="290"/>
                  <a:pt x="265" y="290"/>
                </a:cubicBezTo>
                <a:cubicBezTo>
                  <a:pt x="265" y="314"/>
                  <a:pt x="265" y="314"/>
                  <a:pt x="265" y="314"/>
                </a:cubicBezTo>
                <a:cubicBezTo>
                  <a:pt x="201" y="314"/>
                  <a:pt x="201" y="314"/>
                  <a:pt x="201" y="314"/>
                </a:cubicBezTo>
                <a:lnTo>
                  <a:pt x="201" y="290"/>
                </a:ln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3"/>
          <p:cNvSpPr>
            <a:spLocks noChangeAspect="1" noEditPoints="1"/>
          </p:cNvSpPr>
          <p:nvPr/>
        </p:nvSpPr>
        <p:spPr bwMode="auto">
          <a:xfrm>
            <a:off x="2614206" y="3071854"/>
            <a:ext cx="603118" cy="145375"/>
          </a:xfrm>
          <a:custGeom>
            <a:avLst/>
            <a:gdLst>
              <a:gd name="T0" fmla="*/ 2147483647 w 472"/>
              <a:gd name="T1" fmla="*/ 2147483647 h 114"/>
              <a:gd name="T2" fmla="*/ 2147483647 w 472"/>
              <a:gd name="T3" fmla="*/ 2147483647 h 114"/>
              <a:gd name="T4" fmla="*/ 2147483647 w 472"/>
              <a:gd name="T5" fmla="*/ 2147483647 h 114"/>
              <a:gd name="T6" fmla="*/ 2147483647 w 472"/>
              <a:gd name="T7" fmla="*/ 2147483647 h 114"/>
              <a:gd name="T8" fmla="*/ 2147483647 w 472"/>
              <a:gd name="T9" fmla="*/ 2147483647 h 114"/>
              <a:gd name="T10" fmla="*/ 2147483647 w 472"/>
              <a:gd name="T11" fmla="*/ 2147483647 h 114"/>
              <a:gd name="T12" fmla="*/ 2147483647 w 472"/>
              <a:gd name="T13" fmla="*/ 2147483647 h 114"/>
              <a:gd name="T14" fmla="*/ 2147483647 w 472"/>
              <a:gd name="T15" fmla="*/ 2147483647 h 114"/>
              <a:gd name="T16" fmla="*/ 2147483647 w 472"/>
              <a:gd name="T17" fmla="*/ 2147483647 h 114"/>
              <a:gd name="T18" fmla="*/ 2147483647 w 472"/>
              <a:gd name="T19" fmla="*/ 2147483647 h 114"/>
              <a:gd name="T20" fmla="*/ 2147483647 w 472"/>
              <a:gd name="T21" fmla="*/ 2147483647 h 114"/>
              <a:gd name="T22" fmla="*/ 2147483647 w 472"/>
              <a:gd name="T23" fmla="*/ 2147483647 h 114"/>
              <a:gd name="T24" fmla="*/ 2147483647 w 472"/>
              <a:gd name="T25" fmla="*/ 2147483647 h 114"/>
              <a:gd name="T26" fmla="*/ 2147483647 w 472"/>
              <a:gd name="T27" fmla="*/ 2147483647 h 114"/>
              <a:gd name="T28" fmla="*/ 2147483647 w 472"/>
              <a:gd name="T29" fmla="*/ 2147483647 h 114"/>
              <a:gd name="T30" fmla="*/ 2147483647 w 472"/>
              <a:gd name="T31" fmla="*/ 2147483647 h 114"/>
              <a:gd name="T32" fmla="*/ 2147483647 w 472"/>
              <a:gd name="T33" fmla="*/ 2147483647 h 114"/>
              <a:gd name="T34" fmla="*/ 2147483647 w 472"/>
              <a:gd name="T35" fmla="*/ 2147483647 h 114"/>
              <a:gd name="T36" fmla="*/ 2147483647 w 472"/>
              <a:gd name="T37" fmla="*/ 2147483647 h 114"/>
              <a:gd name="T38" fmla="*/ 2147483647 w 472"/>
              <a:gd name="T39" fmla="*/ 2147483647 h 114"/>
              <a:gd name="T40" fmla="*/ 2147483647 w 472"/>
              <a:gd name="T41" fmla="*/ 2147483647 h 114"/>
              <a:gd name="T42" fmla="*/ 2147483647 w 472"/>
              <a:gd name="T43" fmla="*/ 2147483647 h 114"/>
              <a:gd name="T44" fmla="*/ 2147483647 w 472"/>
              <a:gd name="T45" fmla="*/ 0 h 114"/>
              <a:gd name="T46" fmla="*/ 2147483647 w 472"/>
              <a:gd name="T47" fmla="*/ 0 h 114"/>
              <a:gd name="T48" fmla="*/ 0 w 472"/>
              <a:gd name="T49" fmla="*/ 2147483647 h 114"/>
              <a:gd name="T50" fmla="*/ 0 w 472"/>
              <a:gd name="T51" fmla="*/ 2147483647 h 114"/>
              <a:gd name="T52" fmla="*/ 2147483647 w 472"/>
              <a:gd name="T53" fmla="*/ 2147483647 h 114"/>
              <a:gd name="T54" fmla="*/ 2147483647 w 472"/>
              <a:gd name="T55" fmla="*/ 2147483647 h 114"/>
              <a:gd name="T56" fmla="*/ 2147483647 w 472"/>
              <a:gd name="T57" fmla="*/ 2147483647 h 114"/>
              <a:gd name="T58" fmla="*/ 2147483647 w 472"/>
              <a:gd name="T59" fmla="*/ 2147483647 h 114"/>
              <a:gd name="T60" fmla="*/ 2147483647 w 472"/>
              <a:gd name="T61" fmla="*/ 2147483647 h 114"/>
              <a:gd name="T62" fmla="*/ 2147483647 w 472"/>
              <a:gd name="T63" fmla="*/ 2147483647 h 114"/>
              <a:gd name="T64" fmla="*/ 2147483647 w 472"/>
              <a:gd name="T65" fmla="*/ 2147483647 h 114"/>
              <a:gd name="T66" fmla="*/ 2147483647 w 472"/>
              <a:gd name="T67" fmla="*/ 2147483647 h 114"/>
              <a:gd name="T68" fmla="*/ 2147483647 w 472"/>
              <a:gd name="T69" fmla="*/ 2147483647 h 114"/>
              <a:gd name="T70" fmla="*/ 2147483647 w 472"/>
              <a:gd name="T71" fmla="*/ 2147483647 h 114"/>
              <a:gd name="T72" fmla="*/ 2147483647 w 472"/>
              <a:gd name="T73" fmla="*/ 2147483647 h 114"/>
              <a:gd name="T74" fmla="*/ 2147483647 w 472"/>
              <a:gd name="T75" fmla="*/ 2147483647 h 114"/>
              <a:gd name="T76" fmla="*/ 2147483647 w 472"/>
              <a:gd name="T77" fmla="*/ 2147483647 h 114"/>
              <a:gd name="T78" fmla="*/ 2147483647 w 472"/>
              <a:gd name="T79" fmla="*/ 2147483647 h 114"/>
              <a:gd name="T80" fmla="*/ 2147483647 w 472"/>
              <a:gd name="T81" fmla="*/ 2147483647 h 114"/>
              <a:gd name="T82" fmla="*/ 2147483647 w 472"/>
              <a:gd name="T83" fmla="*/ 2147483647 h 114"/>
              <a:gd name="T84" fmla="*/ 2147483647 w 472"/>
              <a:gd name="T85" fmla="*/ 2147483647 h 114"/>
              <a:gd name="T86" fmla="*/ 2147483647 w 472"/>
              <a:gd name="T87" fmla="*/ 2147483647 h 114"/>
              <a:gd name="T88" fmla="*/ 2147483647 w 472"/>
              <a:gd name="T89" fmla="*/ 2147483647 h 114"/>
              <a:gd name="T90" fmla="*/ 2147483647 w 472"/>
              <a:gd name="T91" fmla="*/ 2147483647 h 114"/>
              <a:gd name="T92" fmla="*/ 2147483647 w 472"/>
              <a:gd name="T93" fmla="*/ 2147483647 h 114"/>
              <a:gd name="T94" fmla="*/ 2147483647 w 472"/>
              <a:gd name="T95" fmla="*/ 2147483647 h 114"/>
              <a:gd name="T96" fmla="*/ 2147483647 w 472"/>
              <a:gd name="T97" fmla="*/ 2147483647 h 114"/>
              <a:gd name="T98" fmla="*/ 2147483647 w 472"/>
              <a:gd name="T99" fmla="*/ 2147483647 h 114"/>
              <a:gd name="T100" fmla="*/ 2147483647 w 472"/>
              <a:gd name="T101" fmla="*/ 2147483647 h 114"/>
              <a:gd name="T102" fmla="*/ 2147483647 w 472"/>
              <a:gd name="T103" fmla="*/ 2147483647 h 114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472" h="114">
                <a:moveTo>
                  <a:pt x="392" y="46"/>
                </a:moveTo>
                <a:cubicBezTo>
                  <a:pt x="396" y="46"/>
                  <a:pt x="400" y="43"/>
                  <a:pt x="400" y="39"/>
                </a:cubicBezTo>
                <a:cubicBezTo>
                  <a:pt x="400" y="34"/>
                  <a:pt x="396" y="31"/>
                  <a:pt x="392" y="31"/>
                </a:cubicBezTo>
                <a:cubicBezTo>
                  <a:pt x="388" y="31"/>
                  <a:pt x="384" y="34"/>
                  <a:pt x="384" y="39"/>
                </a:cubicBezTo>
                <a:cubicBezTo>
                  <a:pt x="384" y="43"/>
                  <a:pt x="388" y="46"/>
                  <a:pt x="392" y="46"/>
                </a:cubicBezTo>
                <a:close/>
                <a:moveTo>
                  <a:pt x="392" y="82"/>
                </a:moveTo>
                <a:cubicBezTo>
                  <a:pt x="396" y="82"/>
                  <a:pt x="400" y="79"/>
                  <a:pt x="400" y="74"/>
                </a:cubicBezTo>
                <a:cubicBezTo>
                  <a:pt x="400" y="70"/>
                  <a:pt x="396" y="67"/>
                  <a:pt x="392" y="67"/>
                </a:cubicBezTo>
                <a:cubicBezTo>
                  <a:pt x="388" y="67"/>
                  <a:pt x="384" y="70"/>
                  <a:pt x="384" y="74"/>
                </a:cubicBezTo>
                <a:cubicBezTo>
                  <a:pt x="384" y="79"/>
                  <a:pt x="388" y="82"/>
                  <a:pt x="392" y="82"/>
                </a:cubicBezTo>
                <a:close/>
                <a:moveTo>
                  <a:pt x="208" y="71"/>
                </a:moveTo>
                <a:cubicBezTo>
                  <a:pt x="362" y="71"/>
                  <a:pt x="362" y="71"/>
                  <a:pt x="362" y="71"/>
                </a:cubicBezTo>
                <a:cubicBezTo>
                  <a:pt x="366" y="71"/>
                  <a:pt x="370" y="67"/>
                  <a:pt x="370" y="63"/>
                </a:cubicBezTo>
                <a:cubicBezTo>
                  <a:pt x="370" y="51"/>
                  <a:pt x="370" y="51"/>
                  <a:pt x="370" y="51"/>
                </a:cubicBezTo>
                <a:cubicBezTo>
                  <a:pt x="370" y="46"/>
                  <a:pt x="366" y="43"/>
                  <a:pt x="362" y="43"/>
                </a:cubicBezTo>
                <a:cubicBezTo>
                  <a:pt x="208" y="43"/>
                  <a:pt x="208" y="43"/>
                  <a:pt x="208" y="43"/>
                </a:cubicBezTo>
                <a:cubicBezTo>
                  <a:pt x="204" y="43"/>
                  <a:pt x="200" y="46"/>
                  <a:pt x="200" y="51"/>
                </a:cubicBezTo>
                <a:cubicBezTo>
                  <a:pt x="200" y="63"/>
                  <a:pt x="200" y="63"/>
                  <a:pt x="200" y="63"/>
                </a:cubicBezTo>
                <a:cubicBezTo>
                  <a:pt x="200" y="67"/>
                  <a:pt x="204" y="71"/>
                  <a:pt x="208" y="71"/>
                </a:cubicBezTo>
                <a:close/>
                <a:moveTo>
                  <a:pt x="464" y="36"/>
                </a:moveTo>
                <a:cubicBezTo>
                  <a:pt x="468" y="36"/>
                  <a:pt x="472" y="33"/>
                  <a:pt x="472" y="28"/>
                </a:cubicBezTo>
                <a:cubicBezTo>
                  <a:pt x="472" y="19"/>
                  <a:pt x="472" y="19"/>
                  <a:pt x="472" y="19"/>
                </a:cubicBezTo>
                <a:cubicBezTo>
                  <a:pt x="472" y="8"/>
                  <a:pt x="463" y="0"/>
                  <a:pt x="4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5"/>
                  <a:pt x="9" y="114"/>
                  <a:pt x="19" y="114"/>
                </a:cubicBezTo>
                <a:cubicBezTo>
                  <a:pt x="453" y="114"/>
                  <a:pt x="453" y="114"/>
                  <a:pt x="453" y="114"/>
                </a:cubicBezTo>
                <a:cubicBezTo>
                  <a:pt x="463" y="114"/>
                  <a:pt x="472" y="105"/>
                  <a:pt x="472" y="94"/>
                </a:cubicBezTo>
                <a:cubicBezTo>
                  <a:pt x="472" y="60"/>
                  <a:pt x="472" y="60"/>
                  <a:pt x="472" y="60"/>
                </a:cubicBezTo>
                <a:cubicBezTo>
                  <a:pt x="472" y="56"/>
                  <a:pt x="468" y="52"/>
                  <a:pt x="464" y="52"/>
                </a:cubicBezTo>
                <a:cubicBezTo>
                  <a:pt x="460" y="52"/>
                  <a:pt x="456" y="56"/>
                  <a:pt x="456" y="60"/>
                </a:cubicBezTo>
                <a:cubicBezTo>
                  <a:pt x="456" y="94"/>
                  <a:pt x="456" y="94"/>
                  <a:pt x="456" y="94"/>
                </a:cubicBezTo>
                <a:cubicBezTo>
                  <a:pt x="456" y="96"/>
                  <a:pt x="455" y="98"/>
                  <a:pt x="453" y="98"/>
                </a:cubicBezTo>
                <a:cubicBezTo>
                  <a:pt x="431" y="98"/>
                  <a:pt x="431" y="98"/>
                  <a:pt x="431" y="98"/>
                </a:cubicBezTo>
                <a:cubicBezTo>
                  <a:pt x="431" y="16"/>
                  <a:pt x="431" y="16"/>
                  <a:pt x="431" y="16"/>
                </a:cubicBezTo>
                <a:cubicBezTo>
                  <a:pt x="453" y="16"/>
                  <a:pt x="453" y="16"/>
                  <a:pt x="453" y="16"/>
                </a:cubicBezTo>
                <a:cubicBezTo>
                  <a:pt x="455" y="16"/>
                  <a:pt x="456" y="17"/>
                  <a:pt x="456" y="19"/>
                </a:cubicBezTo>
                <a:cubicBezTo>
                  <a:pt x="456" y="28"/>
                  <a:pt x="456" y="28"/>
                  <a:pt x="456" y="28"/>
                </a:cubicBezTo>
                <a:cubicBezTo>
                  <a:pt x="456" y="33"/>
                  <a:pt x="460" y="36"/>
                  <a:pt x="464" y="36"/>
                </a:cubicBezTo>
                <a:close/>
                <a:moveTo>
                  <a:pt x="41" y="98"/>
                </a:moveTo>
                <a:cubicBezTo>
                  <a:pt x="19" y="98"/>
                  <a:pt x="19" y="98"/>
                  <a:pt x="19" y="98"/>
                </a:cubicBezTo>
                <a:cubicBezTo>
                  <a:pt x="17" y="98"/>
                  <a:pt x="16" y="96"/>
                  <a:pt x="16" y="94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41" y="16"/>
                  <a:pt x="41" y="16"/>
                  <a:pt x="41" y="16"/>
                </a:cubicBezTo>
                <a:lnTo>
                  <a:pt x="41" y="98"/>
                </a:lnTo>
                <a:close/>
                <a:moveTo>
                  <a:pt x="415" y="98"/>
                </a:moveTo>
                <a:cubicBezTo>
                  <a:pt x="57" y="98"/>
                  <a:pt x="57" y="98"/>
                  <a:pt x="57" y="98"/>
                </a:cubicBezTo>
                <a:cubicBezTo>
                  <a:pt x="57" y="16"/>
                  <a:pt x="57" y="16"/>
                  <a:pt x="57" y="16"/>
                </a:cubicBezTo>
                <a:cubicBezTo>
                  <a:pt x="415" y="16"/>
                  <a:pt x="415" y="16"/>
                  <a:pt x="415" y="16"/>
                </a:cubicBezTo>
                <a:lnTo>
                  <a:pt x="415" y="98"/>
                </a:ln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8"/>
          <p:cNvSpPr>
            <a:spLocks noChangeAspect="1" noEditPoints="1"/>
          </p:cNvSpPr>
          <p:nvPr/>
        </p:nvSpPr>
        <p:spPr bwMode="gray">
          <a:xfrm>
            <a:off x="3193950" y="3157558"/>
            <a:ext cx="1112778" cy="811369"/>
          </a:xfrm>
          <a:custGeom>
            <a:avLst/>
            <a:gdLst>
              <a:gd name="T0" fmla="*/ 2147483647 w 451"/>
              <a:gd name="T1" fmla="*/ 2147483647 h 407"/>
              <a:gd name="T2" fmla="*/ 2147483647 w 451"/>
              <a:gd name="T3" fmla="*/ 2147483647 h 407"/>
              <a:gd name="T4" fmla="*/ 2147483647 w 451"/>
              <a:gd name="T5" fmla="*/ 2147483647 h 407"/>
              <a:gd name="T6" fmla="*/ 2147483647 w 451"/>
              <a:gd name="T7" fmla="*/ 2147483647 h 407"/>
              <a:gd name="T8" fmla="*/ 2147483647 w 451"/>
              <a:gd name="T9" fmla="*/ 2147483647 h 407"/>
              <a:gd name="T10" fmla="*/ 2147483647 w 451"/>
              <a:gd name="T11" fmla="*/ 2147483647 h 407"/>
              <a:gd name="T12" fmla="*/ 2147483647 w 451"/>
              <a:gd name="T13" fmla="*/ 2147483647 h 407"/>
              <a:gd name="T14" fmla="*/ 2147483647 w 451"/>
              <a:gd name="T15" fmla="*/ 2147483647 h 407"/>
              <a:gd name="T16" fmla="*/ 2147483647 w 451"/>
              <a:gd name="T17" fmla="*/ 2147483647 h 407"/>
              <a:gd name="T18" fmla="*/ 2147483647 w 451"/>
              <a:gd name="T19" fmla="*/ 2147483647 h 407"/>
              <a:gd name="T20" fmla="*/ 2147483647 w 451"/>
              <a:gd name="T21" fmla="*/ 2147483647 h 407"/>
              <a:gd name="T22" fmla="*/ 2147483647 w 451"/>
              <a:gd name="T23" fmla="*/ 2147483647 h 407"/>
              <a:gd name="T24" fmla="*/ 2147483647 w 451"/>
              <a:gd name="T25" fmla="*/ 2147483647 h 407"/>
              <a:gd name="T26" fmla="*/ 2147483647 w 451"/>
              <a:gd name="T27" fmla="*/ 2147483647 h 407"/>
              <a:gd name="T28" fmla="*/ 2147483647 w 451"/>
              <a:gd name="T29" fmla="*/ 2147483647 h 407"/>
              <a:gd name="T30" fmla="*/ 2147483647 w 451"/>
              <a:gd name="T31" fmla="*/ 2147483647 h 407"/>
              <a:gd name="T32" fmla="*/ 2147483647 w 451"/>
              <a:gd name="T33" fmla="*/ 2147483647 h 407"/>
              <a:gd name="T34" fmla="*/ 2147483647 w 451"/>
              <a:gd name="T35" fmla="*/ 2147483647 h 407"/>
              <a:gd name="T36" fmla="*/ 2147483647 w 451"/>
              <a:gd name="T37" fmla="*/ 2147483647 h 407"/>
              <a:gd name="T38" fmla="*/ 2147483647 w 451"/>
              <a:gd name="T39" fmla="*/ 2147483647 h 407"/>
              <a:gd name="T40" fmla="*/ 2147483647 w 451"/>
              <a:gd name="T41" fmla="*/ 2147483647 h 407"/>
              <a:gd name="T42" fmla="*/ 2147483647 w 451"/>
              <a:gd name="T43" fmla="*/ 2147483647 h 407"/>
              <a:gd name="T44" fmla="*/ 2147483647 w 451"/>
              <a:gd name="T45" fmla="*/ 2147483647 h 407"/>
              <a:gd name="T46" fmla="*/ 2147483647 w 451"/>
              <a:gd name="T47" fmla="*/ 2147483647 h 407"/>
              <a:gd name="T48" fmla="*/ 2147483647 w 451"/>
              <a:gd name="T49" fmla="*/ 2147483647 h 407"/>
              <a:gd name="T50" fmla="*/ 2147483647 w 451"/>
              <a:gd name="T51" fmla="*/ 2147483647 h 407"/>
              <a:gd name="T52" fmla="*/ 2147483647 w 451"/>
              <a:gd name="T53" fmla="*/ 2147483647 h 407"/>
              <a:gd name="T54" fmla="*/ 2147483647 w 451"/>
              <a:gd name="T55" fmla="*/ 2147483647 h 407"/>
              <a:gd name="T56" fmla="*/ 2147483647 w 451"/>
              <a:gd name="T57" fmla="*/ 2147483647 h 407"/>
              <a:gd name="T58" fmla="*/ 2147483647 w 451"/>
              <a:gd name="T59" fmla="*/ 2147483647 h 407"/>
              <a:gd name="T60" fmla="*/ 2147483647 w 451"/>
              <a:gd name="T61" fmla="*/ 2147483647 h 407"/>
              <a:gd name="T62" fmla="*/ 2147483647 w 451"/>
              <a:gd name="T63" fmla="*/ 2147483647 h 407"/>
              <a:gd name="T64" fmla="*/ 2147483647 w 451"/>
              <a:gd name="T65" fmla="*/ 2147483647 h 407"/>
              <a:gd name="T66" fmla="*/ 2147483647 w 451"/>
              <a:gd name="T67" fmla="*/ 2147483647 h 407"/>
              <a:gd name="T68" fmla="*/ 2147483647 w 451"/>
              <a:gd name="T69" fmla="*/ 2147483647 h 407"/>
              <a:gd name="T70" fmla="*/ 2147483647 w 451"/>
              <a:gd name="T71" fmla="*/ 2147483647 h 407"/>
              <a:gd name="T72" fmla="*/ 2147483647 w 451"/>
              <a:gd name="T73" fmla="*/ 2147483647 h 407"/>
              <a:gd name="T74" fmla="*/ 2147483647 w 451"/>
              <a:gd name="T75" fmla="*/ 2147483647 h 407"/>
              <a:gd name="T76" fmla="*/ 2147483647 w 451"/>
              <a:gd name="T77" fmla="*/ 2147483647 h 407"/>
              <a:gd name="T78" fmla="*/ 2147483647 w 451"/>
              <a:gd name="T79" fmla="*/ 2147483647 h 407"/>
              <a:gd name="T80" fmla="*/ 2147483647 w 451"/>
              <a:gd name="T81" fmla="*/ 2147483647 h 407"/>
              <a:gd name="T82" fmla="*/ 2147483647 w 451"/>
              <a:gd name="T83" fmla="*/ 2147483647 h 407"/>
              <a:gd name="T84" fmla="*/ 2147483647 w 451"/>
              <a:gd name="T85" fmla="*/ 2147483647 h 407"/>
              <a:gd name="T86" fmla="*/ 2147483647 w 451"/>
              <a:gd name="T87" fmla="*/ 2147483647 h 407"/>
              <a:gd name="T88" fmla="*/ 2147483647 w 451"/>
              <a:gd name="T89" fmla="*/ 2147483647 h 407"/>
              <a:gd name="T90" fmla="*/ 2147483647 w 451"/>
              <a:gd name="T91" fmla="*/ 2147483647 h 40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51"/>
              <a:gd name="T139" fmla="*/ 0 h 407"/>
              <a:gd name="T140" fmla="*/ 451 w 451"/>
              <a:gd name="T141" fmla="*/ 407 h 40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51" h="407">
                <a:moveTo>
                  <a:pt x="227" y="14"/>
                </a:moveTo>
                <a:cubicBezTo>
                  <a:pt x="251" y="38"/>
                  <a:pt x="263" y="69"/>
                  <a:pt x="263" y="99"/>
                </a:cubicBezTo>
                <a:cubicBezTo>
                  <a:pt x="263" y="130"/>
                  <a:pt x="251" y="161"/>
                  <a:pt x="227" y="185"/>
                </a:cubicBezTo>
                <a:cubicBezTo>
                  <a:pt x="224" y="188"/>
                  <a:pt x="224" y="193"/>
                  <a:pt x="227" y="196"/>
                </a:cubicBezTo>
                <a:cubicBezTo>
                  <a:pt x="229" y="198"/>
                  <a:pt x="231" y="198"/>
                  <a:pt x="233" y="198"/>
                </a:cubicBezTo>
                <a:cubicBezTo>
                  <a:pt x="235" y="198"/>
                  <a:pt x="237" y="198"/>
                  <a:pt x="239" y="196"/>
                </a:cubicBezTo>
                <a:cubicBezTo>
                  <a:pt x="265" y="169"/>
                  <a:pt x="279" y="134"/>
                  <a:pt x="279" y="99"/>
                </a:cubicBezTo>
                <a:cubicBezTo>
                  <a:pt x="279" y="65"/>
                  <a:pt x="265" y="30"/>
                  <a:pt x="239" y="3"/>
                </a:cubicBezTo>
                <a:cubicBezTo>
                  <a:pt x="236" y="0"/>
                  <a:pt x="230" y="0"/>
                  <a:pt x="227" y="3"/>
                </a:cubicBezTo>
                <a:cubicBezTo>
                  <a:pt x="224" y="6"/>
                  <a:pt x="224" y="11"/>
                  <a:pt x="227" y="14"/>
                </a:cubicBezTo>
                <a:close/>
                <a:moveTo>
                  <a:pt x="224" y="99"/>
                </a:moveTo>
                <a:cubicBezTo>
                  <a:pt x="224" y="120"/>
                  <a:pt x="216" y="141"/>
                  <a:pt x="200" y="157"/>
                </a:cubicBezTo>
                <a:cubicBezTo>
                  <a:pt x="197" y="161"/>
                  <a:pt x="197" y="166"/>
                  <a:pt x="200" y="169"/>
                </a:cubicBezTo>
                <a:cubicBezTo>
                  <a:pt x="202" y="170"/>
                  <a:pt x="204" y="171"/>
                  <a:pt x="206" y="171"/>
                </a:cubicBezTo>
                <a:cubicBezTo>
                  <a:pt x="208" y="171"/>
                  <a:pt x="210" y="170"/>
                  <a:pt x="211" y="169"/>
                </a:cubicBezTo>
                <a:cubicBezTo>
                  <a:pt x="231" y="150"/>
                  <a:pt x="240" y="125"/>
                  <a:pt x="240" y="99"/>
                </a:cubicBezTo>
                <a:cubicBezTo>
                  <a:pt x="240" y="74"/>
                  <a:pt x="231" y="49"/>
                  <a:pt x="211" y="30"/>
                </a:cubicBezTo>
                <a:cubicBezTo>
                  <a:pt x="208" y="27"/>
                  <a:pt x="203" y="27"/>
                  <a:pt x="200" y="30"/>
                </a:cubicBezTo>
                <a:cubicBezTo>
                  <a:pt x="197" y="33"/>
                  <a:pt x="197" y="38"/>
                  <a:pt x="200" y="41"/>
                </a:cubicBezTo>
                <a:cubicBezTo>
                  <a:pt x="216" y="57"/>
                  <a:pt x="224" y="78"/>
                  <a:pt x="224" y="99"/>
                </a:cubicBezTo>
                <a:close/>
                <a:moveTo>
                  <a:pt x="173" y="142"/>
                </a:moveTo>
                <a:cubicBezTo>
                  <a:pt x="174" y="143"/>
                  <a:pt x="176" y="144"/>
                  <a:pt x="179" y="144"/>
                </a:cubicBezTo>
                <a:cubicBezTo>
                  <a:pt x="181" y="144"/>
                  <a:pt x="183" y="143"/>
                  <a:pt x="184" y="142"/>
                </a:cubicBezTo>
                <a:cubicBezTo>
                  <a:pt x="196" y="130"/>
                  <a:pt x="202" y="115"/>
                  <a:pt x="202" y="99"/>
                </a:cubicBezTo>
                <a:cubicBezTo>
                  <a:pt x="202" y="84"/>
                  <a:pt x="196" y="69"/>
                  <a:pt x="184" y="57"/>
                </a:cubicBezTo>
                <a:cubicBezTo>
                  <a:pt x="181" y="54"/>
                  <a:pt x="176" y="54"/>
                  <a:pt x="173" y="57"/>
                </a:cubicBezTo>
                <a:cubicBezTo>
                  <a:pt x="170" y="60"/>
                  <a:pt x="170" y="66"/>
                  <a:pt x="173" y="69"/>
                </a:cubicBezTo>
                <a:cubicBezTo>
                  <a:pt x="181" y="77"/>
                  <a:pt x="186" y="88"/>
                  <a:pt x="186" y="99"/>
                </a:cubicBezTo>
                <a:cubicBezTo>
                  <a:pt x="186" y="111"/>
                  <a:pt x="181" y="122"/>
                  <a:pt x="173" y="130"/>
                </a:cubicBezTo>
                <a:cubicBezTo>
                  <a:pt x="170" y="133"/>
                  <a:pt x="170" y="138"/>
                  <a:pt x="173" y="142"/>
                </a:cubicBezTo>
                <a:close/>
                <a:moveTo>
                  <a:pt x="16" y="99"/>
                </a:moveTo>
                <a:cubicBezTo>
                  <a:pt x="16" y="69"/>
                  <a:pt x="28" y="38"/>
                  <a:pt x="52" y="14"/>
                </a:cubicBezTo>
                <a:cubicBezTo>
                  <a:pt x="55" y="11"/>
                  <a:pt x="55" y="6"/>
                  <a:pt x="52" y="3"/>
                </a:cubicBezTo>
                <a:cubicBezTo>
                  <a:pt x="49" y="0"/>
                  <a:pt x="44" y="0"/>
                  <a:pt x="40" y="3"/>
                </a:cubicBezTo>
                <a:cubicBezTo>
                  <a:pt x="14" y="30"/>
                  <a:pt x="0" y="65"/>
                  <a:pt x="0" y="99"/>
                </a:cubicBezTo>
                <a:cubicBezTo>
                  <a:pt x="0" y="134"/>
                  <a:pt x="14" y="169"/>
                  <a:pt x="40" y="196"/>
                </a:cubicBezTo>
                <a:cubicBezTo>
                  <a:pt x="42" y="198"/>
                  <a:pt x="44" y="198"/>
                  <a:pt x="46" y="198"/>
                </a:cubicBezTo>
                <a:cubicBezTo>
                  <a:pt x="48" y="198"/>
                  <a:pt x="50" y="198"/>
                  <a:pt x="52" y="196"/>
                </a:cubicBezTo>
                <a:cubicBezTo>
                  <a:pt x="55" y="193"/>
                  <a:pt x="55" y="188"/>
                  <a:pt x="52" y="185"/>
                </a:cubicBezTo>
                <a:cubicBezTo>
                  <a:pt x="28" y="161"/>
                  <a:pt x="16" y="130"/>
                  <a:pt x="16" y="99"/>
                </a:cubicBezTo>
                <a:close/>
                <a:moveTo>
                  <a:pt x="55" y="99"/>
                </a:moveTo>
                <a:cubicBezTo>
                  <a:pt x="55" y="78"/>
                  <a:pt x="63" y="57"/>
                  <a:pt x="79" y="41"/>
                </a:cubicBezTo>
                <a:cubicBezTo>
                  <a:pt x="82" y="38"/>
                  <a:pt x="82" y="33"/>
                  <a:pt x="79" y="30"/>
                </a:cubicBezTo>
                <a:cubicBezTo>
                  <a:pt x="76" y="27"/>
                  <a:pt x="71" y="27"/>
                  <a:pt x="68" y="30"/>
                </a:cubicBezTo>
                <a:cubicBezTo>
                  <a:pt x="49" y="49"/>
                  <a:pt x="39" y="74"/>
                  <a:pt x="39" y="99"/>
                </a:cubicBezTo>
                <a:cubicBezTo>
                  <a:pt x="39" y="124"/>
                  <a:pt x="49" y="150"/>
                  <a:pt x="68" y="169"/>
                </a:cubicBezTo>
                <a:cubicBezTo>
                  <a:pt x="69" y="170"/>
                  <a:pt x="71" y="171"/>
                  <a:pt x="73" y="171"/>
                </a:cubicBezTo>
                <a:cubicBezTo>
                  <a:pt x="75" y="171"/>
                  <a:pt x="77" y="170"/>
                  <a:pt x="79" y="169"/>
                </a:cubicBezTo>
                <a:cubicBezTo>
                  <a:pt x="82" y="166"/>
                  <a:pt x="82" y="161"/>
                  <a:pt x="79" y="157"/>
                </a:cubicBezTo>
                <a:cubicBezTo>
                  <a:pt x="63" y="141"/>
                  <a:pt x="55" y="120"/>
                  <a:pt x="55" y="99"/>
                </a:cubicBezTo>
                <a:close/>
                <a:moveTo>
                  <a:pt x="106" y="57"/>
                </a:moveTo>
                <a:cubicBezTo>
                  <a:pt x="103" y="54"/>
                  <a:pt x="98" y="54"/>
                  <a:pt x="95" y="57"/>
                </a:cubicBezTo>
                <a:cubicBezTo>
                  <a:pt x="83" y="69"/>
                  <a:pt x="77" y="84"/>
                  <a:pt x="77" y="99"/>
                </a:cubicBezTo>
                <a:cubicBezTo>
                  <a:pt x="77" y="115"/>
                  <a:pt x="83" y="130"/>
                  <a:pt x="95" y="142"/>
                </a:cubicBezTo>
                <a:cubicBezTo>
                  <a:pt x="96" y="143"/>
                  <a:pt x="98" y="144"/>
                  <a:pt x="101" y="144"/>
                </a:cubicBezTo>
                <a:cubicBezTo>
                  <a:pt x="103" y="144"/>
                  <a:pt x="105" y="143"/>
                  <a:pt x="106" y="142"/>
                </a:cubicBezTo>
                <a:cubicBezTo>
                  <a:pt x="109" y="138"/>
                  <a:pt x="109" y="133"/>
                  <a:pt x="106" y="130"/>
                </a:cubicBezTo>
                <a:cubicBezTo>
                  <a:pt x="98" y="122"/>
                  <a:pt x="93" y="111"/>
                  <a:pt x="93" y="99"/>
                </a:cubicBezTo>
                <a:cubicBezTo>
                  <a:pt x="93" y="88"/>
                  <a:pt x="98" y="77"/>
                  <a:pt x="106" y="69"/>
                </a:cubicBezTo>
                <a:cubicBezTo>
                  <a:pt x="109" y="66"/>
                  <a:pt x="109" y="60"/>
                  <a:pt x="106" y="57"/>
                </a:cubicBezTo>
                <a:close/>
                <a:moveTo>
                  <a:pt x="164" y="332"/>
                </a:moveTo>
                <a:cubicBezTo>
                  <a:pt x="164" y="375"/>
                  <a:pt x="164" y="375"/>
                  <a:pt x="164" y="375"/>
                </a:cubicBezTo>
                <a:cubicBezTo>
                  <a:pt x="164" y="379"/>
                  <a:pt x="168" y="383"/>
                  <a:pt x="172" y="383"/>
                </a:cubicBezTo>
                <a:cubicBezTo>
                  <a:pt x="177" y="383"/>
                  <a:pt x="180" y="379"/>
                  <a:pt x="180" y="375"/>
                </a:cubicBezTo>
                <a:cubicBezTo>
                  <a:pt x="180" y="332"/>
                  <a:pt x="180" y="332"/>
                  <a:pt x="180" y="332"/>
                </a:cubicBezTo>
                <a:cubicBezTo>
                  <a:pt x="180" y="327"/>
                  <a:pt x="177" y="324"/>
                  <a:pt x="172" y="324"/>
                </a:cubicBezTo>
                <a:cubicBezTo>
                  <a:pt x="168" y="324"/>
                  <a:pt x="164" y="327"/>
                  <a:pt x="164" y="332"/>
                </a:cubicBezTo>
                <a:close/>
                <a:moveTo>
                  <a:pt x="190" y="332"/>
                </a:moveTo>
                <a:cubicBezTo>
                  <a:pt x="190" y="375"/>
                  <a:pt x="190" y="375"/>
                  <a:pt x="190" y="375"/>
                </a:cubicBezTo>
                <a:cubicBezTo>
                  <a:pt x="190" y="379"/>
                  <a:pt x="194" y="383"/>
                  <a:pt x="198" y="383"/>
                </a:cubicBezTo>
                <a:cubicBezTo>
                  <a:pt x="203" y="383"/>
                  <a:pt x="206" y="379"/>
                  <a:pt x="206" y="375"/>
                </a:cubicBezTo>
                <a:cubicBezTo>
                  <a:pt x="206" y="332"/>
                  <a:pt x="206" y="332"/>
                  <a:pt x="206" y="332"/>
                </a:cubicBezTo>
                <a:cubicBezTo>
                  <a:pt x="206" y="327"/>
                  <a:pt x="203" y="324"/>
                  <a:pt x="198" y="324"/>
                </a:cubicBezTo>
                <a:cubicBezTo>
                  <a:pt x="194" y="324"/>
                  <a:pt x="190" y="327"/>
                  <a:pt x="190" y="332"/>
                </a:cubicBezTo>
                <a:close/>
                <a:moveTo>
                  <a:pt x="216" y="332"/>
                </a:moveTo>
                <a:cubicBezTo>
                  <a:pt x="216" y="375"/>
                  <a:pt x="216" y="375"/>
                  <a:pt x="216" y="375"/>
                </a:cubicBezTo>
                <a:cubicBezTo>
                  <a:pt x="216" y="379"/>
                  <a:pt x="220" y="383"/>
                  <a:pt x="224" y="383"/>
                </a:cubicBezTo>
                <a:cubicBezTo>
                  <a:pt x="229" y="383"/>
                  <a:pt x="232" y="379"/>
                  <a:pt x="232" y="375"/>
                </a:cubicBezTo>
                <a:cubicBezTo>
                  <a:pt x="232" y="332"/>
                  <a:pt x="232" y="332"/>
                  <a:pt x="232" y="332"/>
                </a:cubicBezTo>
                <a:cubicBezTo>
                  <a:pt x="232" y="327"/>
                  <a:pt x="229" y="324"/>
                  <a:pt x="224" y="324"/>
                </a:cubicBezTo>
                <a:cubicBezTo>
                  <a:pt x="220" y="324"/>
                  <a:pt x="216" y="327"/>
                  <a:pt x="216" y="332"/>
                </a:cubicBezTo>
                <a:close/>
                <a:moveTo>
                  <a:pt x="242" y="332"/>
                </a:moveTo>
                <a:cubicBezTo>
                  <a:pt x="242" y="375"/>
                  <a:pt x="242" y="375"/>
                  <a:pt x="242" y="375"/>
                </a:cubicBezTo>
                <a:cubicBezTo>
                  <a:pt x="242" y="379"/>
                  <a:pt x="246" y="383"/>
                  <a:pt x="250" y="383"/>
                </a:cubicBezTo>
                <a:cubicBezTo>
                  <a:pt x="255" y="383"/>
                  <a:pt x="258" y="379"/>
                  <a:pt x="258" y="375"/>
                </a:cubicBezTo>
                <a:cubicBezTo>
                  <a:pt x="258" y="332"/>
                  <a:pt x="258" y="332"/>
                  <a:pt x="258" y="332"/>
                </a:cubicBezTo>
                <a:cubicBezTo>
                  <a:pt x="258" y="327"/>
                  <a:pt x="255" y="324"/>
                  <a:pt x="250" y="324"/>
                </a:cubicBezTo>
                <a:cubicBezTo>
                  <a:pt x="246" y="324"/>
                  <a:pt x="242" y="327"/>
                  <a:pt x="242" y="332"/>
                </a:cubicBezTo>
                <a:close/>
                <a:moveTo>
                  <a:pt x="276" y="324"/>
                </a:moveTo>
                <a:cubicBezTo>
                  <a:pt x="272" y="324"/>
                  <a:pt x="268" y="328"/>
                  <a:pt x="268" y="332"/>
                </a:cubicBezTo>
                <a:cubicBezTo>
                  <a:pt x="268" y="374"/>
                  <a:pt x="268" y="374"/>
                  <a:pt x="268" y="374"/>
                </a:cubicBezTo>
                <a:cubicBezTo>
                  <a:pt x="268" y="378"/>
                  <a:pt x="272" y="382"/>
                  <a:pt x="276" y="382"/>
                </a:cubicBezTo>
                <a:cubicBezTo>
                  <a:pt x="306" y="382"/>
                  <a:pt x="306" y="382"/>
                  <a:pt x="306" y="382"/>
                </a:cubicBezTo>
                <a:cubicBezTo>
                  <a:pt x="311" y="382"/>
                  <a:pt x="314" y="378"/>
                  <a:pt x="314" y="374"/>
                </a:cubicBezTo>
                <a:cubicBezTo>
                  <a:pt x="314" y="332"/>
                  <a:pt x="314" y="332"/>
                  <a:pt x="314" y="332"/>
                </a:cubicBezTo>
                <a:cubicBezTo>
                  <a:pt x="314" y="328"/>
                  <a:pt x="311" y="324"/>
                  <a:pt x="306" y="324"/>
                </a:cubicBezTo>
                <a:lnTo>
                  <a:pt x="276" y="324"/>
                </a:lnTo>
                <a:close/>
                <a:moveTo>
                  <a:pt x="331" y="324"/>
                </a:moveTo>
                <a:cubicBezTo>
                  <a:pt x="327" y="324"/>
                  <a:pt x="323" y="328"/>
                  <a:pt x="323" y="332"/>
                </a:cubicBezTo>
                <a:cubicBezTo>
                  <a:pt x="323" y="374"/>
                  <a:pt x="323" y="374"/>
                  <a:pt x="323" y="374"/>
                </a:cubicBezTo>
                <a:cubicBezTo>
                  <a:pt x="323" y="378"/>
                  <a:pt x="327" y="382"/>
                  <a:pt x="331" y="382"/>
                </a:cubicBezTo>
                <a:cubicBezTo>
                  <a:pt x="361" y="382"/>
                  <a:pt x="361" y="382"/>
                  <a:pt x="361" y="382"/>
                </a:cubicBezTo>
                <a:cubicBezTo>
                  <a:pt x="366" y="382"/>
                  <a:pt x="369" y="378"/>
                  <a:pt x="369" y="374"/>
                </a:cubicBezTo>
                <a:cubicBezTo>
                  <a:pt x="369" y="332"/>
                  <a:pt x="369" y="332"/>
                  <a:pt x="369" y="332"/>
                </a:cubicBezTo>
                <a:cubicBezTo>
                  <a:pt x="369" y="328"/>
                  <a:pt x="366" y="324"/>
                  <a:pt x="361" y="324"/>
                </a:cubicBezTo>
                <a:lnTo>
                  <a:pt x="331" y="324"/>
                </a:lnTo>
                <a:close/>
                <a:moveTo>
                  <a:pt x="386" y="324"/>
                </a:moveTo>
                <a:cubicBezTo>
                  <a:pt x="382" y="324"/>
                  <a:pt x="378" y="328"/>
                  <a:pt x="378" y="332"/>
                </a:cubicBezTo>
                <a:cubicBezTo>
                  <a:pt x="378" y="374"/>
                  <a:pt x="378" y="374"/>
                  <a:pt x="378" y="374"/>
                </a:cubicBezTo>
                <a:cubicBezTo>
                  <a:pt x="378" y="378"/>
                  <a:pt x="382" y="382"/>
                  <a:pt x="386" y="382"/>
                </a:cubicBezTo>
                <a:cubicBezTo>
                  <a:pt x="416" y="382"/>
                  <a:pt x="416" y="382"/>
                  <a:pt x="416" y="382"/>
                </a:cubicBezTo>
                <a:cubicBezTo>
                  <a:pt x="421" y="382"/>
                  <a:pt x="424" y="378"/>
                  <a:pt x="424" y="374"/>
                </a:cubicBezTo>
                <a:cubicBezTo>
                  <a:pt x="424" y="332"/>
                  <a:pt x="424" y="332"/>
                  <a:pt x="424" y="332"/>
                </a:cubicBezTo>
                <a:cubicBezTo>
                  <a:pt x="424" y="328"/>
                  <a:pt x="421" y="324"/>
                  <a:pt x="416" y="324"/>
                </a:cubicBezTo>
                <a:lnTo>
                  <a:pt x="386" y="324"/>
                </a:lnTo>
                <a:close/>
                <a:moveTo>
                  <a:pt x="443" y="349"/>
                </a:moveTo>
                <a:cubicBezTo>
                  <a:pt x="448" y="349"/>
                  <a:pt x="451" y="345"/>
                  <a:pt x="451" y="341"/>
                </a:cubicBezTo>
                <a:cubicBezTo>
                  <a:pt x="451" y="315"/>
                  <a:pt x="451" y="315"/>
                  <a:pt x="451" y="315"/>
                </a:cubicBezTo>
                <a:cubicBezTo>
                  <a:pt x="451" y="306"/>
                  <a:pt x="445" y="300"/>
                  <a:pt x="436" y="300"/>
                </a:cubicBezTo>
                <a:cubicBezTo>
                  <a:pt x="146" y="300"/>
                  <a:pt x="146" y="300"/>
                  <a:pt x="146" y="300"/>
                </a:cubicBezTo>
                <a:cubicBezTo>
                  <a:pt x="146" y="101"/>
                  <a:pt x="146" y="101"/>
                  <a:pt x="146" y="101"/>
                </a:cubicBezTo>
                <a:cubicBezTo>
                  <a:pt x="146" y="97"/>
                  <a:pt x="142" y="93"/>
                  <a:pt x="138" y="93"/>
                </a:cubicBezTo>
                <a:cubicBezTo>
                  <a:pt x="133" y="93"/>
                  <a:pt x="130" y="97"/>
                  <a:pt x="130" y="101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70"/>
                  <a:pt x="130" y="370"/>
                  <a:pt x="130" y="370"/>
                </a:cubicBezTo>
                <a:cubicBezTo>
                  <a:pt x="130" y="392"/>
                  <a:pt x="130" y="392"/>
                  <a:pt x="130" y="392"/>
                </a:cubicBezTo>
                <a:cubicBezTo>
                  <a:pt x="130" y="400"/>
                  <a:pt x="136" y="407"/>
                  <a:pt x="145" y="407"/>
                </a:cubicBezTo>
                <a:cubicBezTo>
                  <a:pt x="436" y="407"/>
                  <a:pt x="436" y="407"/>
                  <a:pt x="436" y="407"/>
                </a:cubicBezTo>
                <a:cubicBezTo>
                  <a:pt x="445" y="407"/>
                  <a:pt x="451" y="400"/>
                  <a:pt x="451" y="392"/>
                </a:cubicBezTo>
                <a:cubicBezTo>
                  <a:pt x="451" y="369"/>
                  <a:pt x="451" y="369"/>
                  <a:pt x="451" y="369"/>
                </a:cubicBezTo>
                <a:cubicBezTo>
                  <a:pt x="451" y="364"/>
                  <a:pt x="448" y="361"/>
                  <a:pt x="443" y="361"/>
                </a:cubicBezTo>
                <a:cubicBezTo>
                  <a:pt x="439" y="361"/>
                  <a:pt x="435" y="364"/>
                  <a:pt x="435" y="369"/>
                </a:cubicBezTo>
                <a:cubicBezTo>
                  <a:pt x="435" y="391"/>
                  <a:pt x="435" y="391"/>
                  <a:pt x="435" y="391"/>
                </a:cubicBezTo>
                <a:cubicBezTo>
                  <a:pt x="146" y="391"/>
                  <a:pt x="146" y="391"/>
                  <a:pt x="146" y="391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70"/>
                  <a:pt x="146" y="370"/>
                  <a:pt x="146" y="370"/>
                </a:cubicBezTo>
                <a:cubicBezTo>
                  <a:pt x="146" y="316"/>
                  <a:pt x="146" y="316"/>
                  <a:pt x="146" y="316"/>
                </a:cubicBezTo>
                <a:cubicBezTo>
                  <a:pt x="435" y="316"/>
                  <a:pt x="435" y="316"/>
                  <a:pt x="435" y="316"/>
                </a:cubicBezTo>
                <a:cubicBezTo>
                  <a:pt x="435" y="341"/>
                  <a:pt x="435" y="341"/>
                  <a:pt x="435" y="341"/>
                </a:cubicBezTo>
                <a:cubicBezTo>
                  <a:pt x="435" y="345"/>
                  <a:pt x="439" y="349"/>
                  <a:pt x="443" y="349"/>
                </a:cubicBezTo>
                <a:close/>
              </a:path>
            </a:pathLst>
          </a:custGeom>
          <a:solidFill>
            <a:srgbClr val="993366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необходимость изменения схемы</a:t>
            </a:r>
            <a:endParaRPr lang="en-US" dirty="0"/>
          </a:p>
        </p:txBody>
      </p:sp>
      <p:sp>
        <p:nvSpPr>
          <p:cNvPr id="51" name="Content Placeholder 1"/>
          <p:cNvSpPr txBox="1">
            <a:spLocks/>
          </p:cNvSpPr>
          <p:nvPr/>
        </p:nvSpPr>
        <p:spPr bwMode="auto">
          <a:xfrm>
            <a:off x="393702" y="4875732"/>
            <a:ext cx="8351839" cy="1525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dirty="0" smtClean="0">
                <a:latin typeface="Arial (Body)"/>
              </a:rPr>
              <a:t>Услуги предоставляются на квартиру и не позволяют различать :</a:t>
            </a:r>
          </a:p>
          <a:p>
            <a:pPr marL="698500" lvl="1" indent="-342900">
              <a:buFont typeface="+mj-lt"/>
              <a:buAutoNum type="arabicPeriod"/>
            </a:pPr>
            <a:r>
              <a:rPr lang="ru-RU" dirty="0" smtClean="0"/>
              <a:t>Профиль: Родитель / Ребенок </a:t>
            </a:r>
            <a:r>
              <a:rPr lang="en-US" dirty="0" smtClean="0"/>
              <a:t>/</a:t>
            </a:r>
            <a:r>
              <a:rPr lang="ru-RU" dirty="0" smtClean="0"/>
              <a:t> Гость</a:t>
            </a:r>
            <a:endParaRPr lang="ru-RU" dirty="0"/>
          </a:p>
          <a:p>
            <a:pPr marL="698500" lvl="1" indent="-342900">
              <a:buFont typeface="+mj-lt"/>
              <a:buAutoNum type="arabicPeriod"/>
            </a:pPr>
            <a:r>
              <a:rPr lang="ru-RU" dirty="0" smtClean="0"/>
              <a:t>Тип устройства: Планшет / Компьютер </a:t>
            </a:r>
            <a:r>
              <a:rPr lang="en-US" dirty="0" smtClean="0"/>
              <a:t>/</a:t>
            </a:r>
            <a:r>
              <a:rPr lang="ru-RU" dirty="0" smtClean="0"/>
              <a:t> ТВ / Сенсор</a:t>
            </a:r>
          </a:p>
          <a:p>
            <a:pPr marL="698500" lvl="1" indent="-342900">
              <a:buFont typeface="+mj-lt"/>
              <a:buAutoNum type="arabicPeriod"/>
            </a:pPr>
            <a:r>
              <a:rPr lang="ru-RU" dirty="0"/>
              <a:t>Т</a:t>
            </a:r>
            <a:r>
              <a:rPr lang="ru-RU" dirty="0" smtClean="0"/>
              <a:t>ип платформы: </a:t>
            </a:r>
            <a:r>
              <a:rPr lang="en-US" dirty="0" smtClean="0"/>
              <a:t>Apple</a:t>
            </a:r>
            <a:r>
              <a:rPr lang="ru-RU" dirty="0"/>
              <a:t> </a:t>
            </a:r>
            <a:r>
              <a:rPr lang="en-US" dirty="0" smtClean="0"/>
              <a:t>/ Android / Smart</a:t>
            </a:r>
            <a:r>
              <a:rPr lang="ru-RU" dirty="0" smtClean="0"/>
              <a:t> </a:t>
            </a:r>
            <a:r>
              <a:rPr lang="en-US" dirty="0" smtClean="0"/>
              <a:t>TV</a:t>
            </a:r>
            <a:r>
              <a:rPr lang="ru-RU" dirty="0" smtClean="0"/>
              <a:t> </a:t>
            </a:r>
            <a:r>
              <a:rPr lang="en-US" dirty="0" smtClean="0"/>
              <a:t>/ Windows</a:t>
            </a:r>
            <a:r>
              <a:rPr lang="ru-RU" dirty="0"/>
              <a:t> </a:t>
            </a:r>
            <a:r>
              <a:rPr lang="ru-RU" dirty="0" smtClean="0"/>
              <a:t>/ </a:t>
            </a:r>
            <a:r>
              <a:rPr lang="en-US" dirty="0" smtClean="0"/>
              <a:t>Linux</a:t>
            </a:r>
            <a:endParaRPr lang="ru-RU" dirty="0" smtClean="0"/>
          </a:p>
        </p:txBody>
      </p:sp>
      <p:sp>
        <p:nvSpPr>
          <p:cNvPr id="58" name="Freeform 3"/>
          <p:cNvSpPr>
            <a:spLocks noChangeAspect="1"/>
          </p:cNvSpPr>
          <p:nvPr/>
        </p:nvSpPr>
        <p:spPr bwMode="auto">
          <a:xfrm>
            <a:off x="5836159" y="2772167"/>
            <a:ext cx="1693732" cy="1492531"/>
          </a:xfrm>
          <a:custGeom>
            <a:avLst/>
            <a:gdLst>
              <a:gd name="T0" fmla="*/ 2147483647 w 462"/>
              <a:gd name="T1" fmla="*/ 2147483647 h 293"/>
              <a:gd name="T2" fmla="*/ 2147483647 w 462"/>
              <a:gd name="T3" fmla="*/ 2147483647 h 293"/>
              <a:gd name="T4" fmla="*/ 2147483647 w 462"/>
              <a:gd name="T5" fmla="*/ 2147483647 h 293"/>
              <a:gd name="T6" fmla="*/ 2147483647 w 462"/>
              <a:gd name="T7" fmla="*/ 2147483647 h 293"/>
              <a:gd name="T8" fmla="*/ 2147483647 w 462"/>
              <a:gd name="T9" fmla="*/ 2147483647 h 293"/>
              <a:gd name="T10" fmla="*/ 2147483647 w 462"/>
              <a:gd name="T11" fmla="*/ 2147483647 h 293"/>
              <a:gd name="T12" fmla="*/ 2147483647 w 462"/>
              <a:gd name="T13" fmla="*/ 2147483647 h 293"/>
              <a:gd name="T14" fmla="*/ 2147483647 w 462"/>
              <a:gd name="T15" fmla="*/ 2147483647 h 293"/>
              <a:gd name="T16" fmla="*/ 2147483647 w 462"/>
              <a:gd name="T17" fmla="*/ 2147483647 h 293"/>
              <a:gd name="T18" fmla="*/ 2147483647 w 462"/>
              <a:gd name="T19" fmla="*/ 2147483647 h 293"/>
              <a:gd name="T20" fmla="*/ 2147483647 w 462"/>
              <a:gd name="T21" fmla="*/ 2147483647 h 293"/>
              <a:gd name="T22" fmla="*/ 2147483647 w 462"/>
              <a:gd name="T23" fmla="*/ 2147483647 h 293"/>
              <a:gd name="T24" fmla="*/ 2147483647 w 462"/>
              <a:gd name="T25" fmla="*/ 2147483647 h 293"/>
              <a:gd name="T26" fmla="*/ 2147483647 w 462"/>
              <a:gd name="T27" fmla="*/ 2147483647 h 293"/>
              <a:gd name="T28" fmla="*/ 2147483647 w 462"/>
              <a:gd name="T29" fmla="*/ 2147483647 h 293"/>
              <a:gd name="T30" fmla="*/ 2147483647 w 462"/>
              <a:gd name="T31" fmla="*/ 2147483647 h 293"/>
              <a:gd name="T32" fmla="*/ 2147483647 w 462"/>
              <a:gd name="T33" fmla="*/ 2147483647 h 293"/>
              <a:gd name="T34" fmla="*/ 2147483647 w 462"/>
              <a:gd name="T35" fmla="*/ 2147483647 h 293"/>
              <a:gd name="T36" fmla="*/ 2147483647 w 462"/>
              <a:gd name="T37" fmla="*/ 2147483647 h 293"/>
              <a:gd name="T38" fmla="*/ 2147483647 w 462"/>
              <a:gd name="T39" fmla="*/ 2147483647 h 293"/>
              <a:gd name="T40" fmla="*/ 2147483647 w 462"/>
              <a:gd name="T41" fmla="*/ 2147483647 h 293"/>
              <a:gd name="T42" fmla="*/ 2147483647 w 462"/>
              <a:gd name="T43" fmla="*/ 2147483647 h 293"/>
              <a:gd name="T44" fmla="*/ 2147483647 w 462"/>
              <a:gd name="T45" fmla="*/ 2147483647 h 293"/>
              <a:gd name="T46" fmla="*/ 2147483647 w 462"/>
              <a:gd name="T47" fmla="*/ 2147483647 h 293"/>
              <a:gd name="T48" fmla="*/ 2147483647 w 462"/>
              <a:gd name="T49" fmla="*/ 2147483647 h 293"/>
              <a:gd name="T50" fmla="*/ 2147483647 w 462"/>
              <a:gd name="T51" fmla="*/ 2147483647 h 293"/>
              <a:gd name="T52" fmla="*/ 2147483647 w 462"/>
              <a:gd name="T53" fmla="*/ 0 h 293"/>
              <a:gd name="T54" fmla="*/ 2147483647 w 462"/>
              <a:gd name="T55" fmla="*/ 2147483647 h 293"/>
              <a:gd name="T56" fmla="*/ 0 w 462"/>
              <a:gd name="T57" fmla="*/ 2147483647 h 293"/>
              <a:gd name="T58" fmla="*/ 2147483647 w 462"/>
              <a:gd name="T59" fmla="*/ 2147483647 h 293"/>
              <a:gd name="T60" fmla="*/ 2147483647 w 462"/>
              <a:gd name="T61" fmla="*/ 2147483647 h 293"/>
              <a:gd name="T62" fmla="*/ 2147483647 w 462"/>
              <a:gd name="T63" fmla="*/ 2147483647 h 293"/>
              <a:gd name="T64" fmla="*/ 2147483647 w 462"/>
              <a:gd name="T65" fmla="*/ 2147483647 h 2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2" h="293"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58"/>
          <p:cNvSpPr>
            <a:spLocks noChangeAspect="1" noEditPoints="1"/>
          </p:cNvSpPr>
          <p:nvPr/>
        </p:nvSpPr>
        <p:spPr bwMode="auto">
          <a:xfrm>
            <a:off x="1058281" y="1405294"/>
            <a:ext cx="3303928" cy="2888302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0" name="Rectangle 59"/>
          <p:cNvSpPr/>
          <p:nvPr/>
        </p:nvSpPr>
        <p:spPr bwMode="auto">
          <a:xfrm>
            <a:off x="1034388" y="1298614"/>
            <a:ext cx="3323887" cy="3096866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88842" y="2770071"/>
            <a:ext cx="5376181" cy="1995145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2" name="Group 66"/>
          <p:cNvGrpSpPr>
            <a:grpSpLocks noChangeAspect="1"/>
          </p:cNvGrpSpPr>
          <p:nvPr/>
        </p:nvGrpSpPr>
        <p:grpSpPr bwMode="auto">
          <a:xfrm>
            <a:off x="4168956" y="2951729"/>
            <a:ext cx="521322" cy="998528"/>
            <a:chOff x="2362" y="860"/>
            <a:chExt cx="969" cy="1392"/>
          </a:xfrm>
        </p:grpSpPr>
        <p:grpSp>
          <p:nvGrpSpPr>
            <p:cNvPr id="63" name="Group 45"/>
            <p:cNvGrpSpPr>
              <a:grpSpLocks noChangeAspect="1"/>
            </p:cNvGrpSpPr>
            <p:nvPr/>
          </p:nvGrpSpPr>
          <p:grpSpPr bwMode="auto">
            <a:xfrm>
              <a:off x="2365" y="860"/>
              <a:ext cx="966" cy="1391"/>
              <a:chOff x="2365" y="860"/>
              <a:chExt cx="966" cy="1391"/>
            </a:xfrm>
          </p:grpSpPr>
          <p:sp>
            <p:nvSpPr>
              <p:cNvPr id="65" name="Freeform 64"/>
              <p:cNvSpPr>
                <a:spLocks noChangeAspect="1"/>
              </p:cNvSpPr>
              <p:nvPr/>
            </p:nvSpPr>
            <p:spPr bwMode="auto">
              <a:xfrm>
                <a:off x="2384" y="879"/>
                <a:ext cx="928" cy="1353"/>
              </a:xfrm>
              <a:custGeom>
                <a:avLst/>
                <a:gdLst>
                  <a:gd name="T0" fmla="*/ 68119 w 393"/>
                  <a:gd name="T1" fmla="*/ 14389 h 573"/>
                  <a:gd name="T2" fmla="*/ 68119 w 393"/>
                  <a:gd name="T3" fmla="*/ 93725 h 573"/>
                  <a:gd name="T4" fmla="*/ 62556 w 393"/>
                  <a:gd name="T5" fmla="*/ 99317 h 573"/>
                  <a:gd name="T6" fmla="*/ 5570 w 393"/>
                  <a:gd name="T7" fmla="*/ 99317 h 573"/>
                  <a:gd name="T8" fmla="*/ 0 w 393"/>
                  <a:gd name="T9" fmla="*/ 93725 h 573"/>
                  <a:gd name="T10" fmla="*/ 0 w 393"/>
                  <a:gd name="T11" fmla="*/ 5570 h 573"/>
                  <a:gd name="T12" fmla="*/ 5570 w 393"/>
                  <a:gd name="T13" fmla="*/ 0 h 573"/>
                  <a:gd name="T14" fmla="*/ 62556 w 393"/>
                  <a:gd name="T15" fmla="*/ 0 h 573"/>
                  <a:gd name="T16" fmla="*/ 68119 w 393"/>
                  <a:gd name="T17" fmla="*/ 5570 h 573"/>
                  <a:gd name="T18" fmla="*/ 68119 w 393"/>
                  <a:gd name="T19" fmla="*/ 8793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6" name="Freeform 65"/>
              <p:cNvSpPr>
                <a:spLocks noChangeAspect="1" noEditPoints="1"/>
              </p:cNvSpPr>
              <p:nvPr/>
            </p:nvSpPr>
            <p:spPr bwMode="auto">
              <a:xfrm>
                <a:off x="2365" y="860"/>
                <a:ext cx="966" cy="1391"/>
              </a:xfrm>
              <a:custGeom>
                <a:avLst/>
                <a:gdLst>
                  <a:gd name="T0" fmla="*/ 69606 w 409"/>
                  <a:gd name="T1" fmla="*/ 11607 h 589"/>
                  <a:gd name="T2" fmla="*/ 71012 w 409"/>
                  <a:gd name="T3" fmla="*/ 10207 h 589"/>
                  <a:gd name="T4" fmla="*/ 71012 w 409"/>
                  <a:gd name="T5" fmla="*/ 6898 h 589"/>
                  <a:gd name="T6" fmla="*/ 64096 w 409"/>
                  <a:gd name="T7" fmla="*/ 0 h 589"/>
                  <a:gd name="T8" fmla="*/ 6906 w 409"/>
                  <a:gd name="T9" fmla="*/ 0 h 589"/>
                  <a:gd name="T10" fmla="*/ 0 w 409"/>
                  <a:gd name="T11" fmla="*/ 6898 h 589"/>
                  <a:gd name="T12" fmla="*/ 0 w 409"/>
                  <a:gd name="T13" fmla="*/ 95282 h 589"/>
                  <a:gd name="T14" fmla="*/ 6906 w 409"/>
                  <a:gd name="T15" fmla="*/ 102188 h 589"/>
                  <a:gd name="T16" fmla="*/ 64096 w 409"/>
                  <a:gd name="T17" fmla="*/ 102188 h 589"/>
                  <a:gd name="T18" fmla="*/ 71012 w 409"/>
                  <a:gd name="T19" fmla="*/ 95282 h 589"/>
                  <a:gd name="T20" fmla="*/ 71012 w 409"/>
                  <a:gd name="T21" fmla="*/ 15806 h 589"/>
                  <a:gd name="T22" fmla="*/ 69606 w 409"/>
                  <a:gd name="T23" fmla="*/ 14394 h 589"/>
                  <a:gd name="T24" fmla="*/ 68206 w 409"/>
                  <a:gd name="T25" fmla="*/ 15806 h 589"/>
                  <a:gd name="T26" fmla="*/ 68206 w 409"/>
                  <a:gd name="T27" fmla="*/ 95282 h 589"/>
                  <a:gd name="T28" fmla="*/ 64096 w 409"/>
                  <a:gd name="T29" fmla="*/ 99377 h 589"/>
                  <a:gd name="T30" fmla="*/ 6906 w 409"/>
                  <a:gd name="T31" fmla="*/ 99377 h 589"/>
                  <a:gd name="T32" fmla="*/ 2806 w 409"/>
                  <a:gd name="T33" fmla="*/ 95282 h 589"/>
                  <a:gd name="T34" fmla="*/ 2806 w 409"/>
                  <a:gd name="T35" fmla="*/ 6898 h 589"/>
                  <a:gd name="T36" fmla="*/ 6906 w 409"/>
                  <a:gd name="T37" fmla="*/ 2806 h 589"/>
                  <a:gd name="T38" fmla="*/ 64096 w 409"/>
                  <a:gd name="T39" fmla="*/ 2806 h 589"/>
                  <a:gd name="T40" fmla="*/ 68206 w 409"/>
                  <a:gd name="T41" fmla="*/ 6898 h 589"/>
                  <a:gd name="T42" fmla="*/ 68206 w 409"/>
                  <a:gd name="T43" fmla="*/ 10207 h 589"/>
                  <a:gd name="T44" fmla="*/ 69606 w 409"/>
                  <a:gd name="T45" fmla="*/ 11607 h 589"/>
                  <a:gd name="T46" fmla="*/ 35416 w 409"/>
                  <a:gd name="T47" fmla="*/ 13157 h 589"/>
                  <a:gd name="T48" fmla="*/ 34162 w 409"/>
                  <a:gd name="T49" fmla="*/ 13870 h 589"/>
                  <a:gd name="T50" fmla="*/ 13002 w 409"/>
                  <a:gd name="T51" fmla="*/ 56202 h 589"/>
                  <a:gd name="T52" fmla="*/ 13226 w 409"/>
                  <a:gd name="T53" fmla="*/ 57614 h 589"/>
                  <a:gd name="T54" fmla="*/ 14414 w 409"/>
                  <a:gd name="T55" fmla="*/ 58115 h 589"/>
                  <a:gd name="T56" fmla="*/ 56604 w 409"/>
                  <a:gd name="T57" fmla="*/ 58115 h 589"/>
                  <a:gd name="T58" fmla="*/ 57759 w 409"/>
                  <a:gd name="T59" fmla="*/ 57614 h 589"/>
                  <a:gd name="T60" fmla="*/ 57759 w 409"/>
                  <a:gd name="T61" fmla="*/ 56202 h 589"/>
                  <a:gd name="T62" fmla="*/ 36812 w 409"/>
                  <a:gd name="T63" fmla="*/ 13870 h 589"/>
                  <a:gd name="T64" fmla="*/ 35416 w 409"/>
                  <a:gd name="T65" fmla="*/ 13157 h 589"/>
                  <a:gd name="T66" fmla="*/ 16679 w 409"/>
                  <a:gd name="T67" fmla="*/ 55305 h 589"/>
                  <a:gd name="T68" fmla="*/ 35416 w 409"/>
                  <a:gd name="T69" fmla="*/ 17703 h 589"/>
                  <a:gd name="T70" fmla="*/ 54294 w 409"/>
                  <a:gd name="T71" fmla="*/ 55305 h 589"/>
                  <a:gd name="T72" fmla="*/ 16679 w 409"/>
                  <a:gd name="T73" fmla="*/ 55305 h 5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9"/>
                  <a:gd name="T112" fmla="*/ 0 h 589"/>
                  <a:gd name="T113" fmla="*/ 409 w 409"/>
                  <a:gd name="T114" fmla="*/ 589 h 5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204" y="76"/>
                    </a:moveTo>
                    <a:cubicBezTo>
                      <a:pt x="201" y="76"/>
                      <a:pt x="199" y="78"/>
                      <a:pt x="197" y="80"/>
                    </a:cubicBezTo>
                    <a:cubicBezTo>
                      <a:pt x="75" y="324"/>
                      <a:pt x="75" y="324"/>
                      <a:pt x="75" y="324"/>
                    </a:cubicBezTo>
                    <a:cubicBezTo>
                      <a:pt x="74" y="326"/>
                      <a:pt x="74" y="329"/>
                      <a:pt x="76" y="332"/>
                    </a:cubicBezTo>
                    <a:cubicBezTo>
                      <a:pt x="77" y="334"/>
                      <a:pt x="80" y="335"/>
                      <a:pt x="83" y="335"/>
                    </a:cubicBezTo>
                    <a:cubicBezTo>
                      <a:pt x="326" y="335"/>
                      <a:pt x="326" y="335"/>
                      <a:pt x="326" y="335"/>
                    </a:cubicBezTo>
                    <a:cubicBezTo>
                      <a:pt x="329" y="335"/>
                      <a:pt x="332" y="334"/>
                      <a:pt x="333" y="332"/>
                    </a:cubicBezTo>
                    <a:cubicBezTo>
                      <a:pt x="334" y="329"/>
                      <a:pt x="335" y="326"/>
                      <a:pt x="333" y="324"/>
                    </a:cubicBezTo>
                    <a:cubicBezTo>
                      <a:pt x="212" y="80"/>
                      <a:pt x="212" y="80"/>
                      <a:pt x="212" y="80"/>
                    </a:cubicBezTo>
                    <a:cubicBezTo>
                      <a:pt x="210" y="78"/>
                      <a:pt x="207" y="76"/>
                      <a:pt x="204" y="76"/>
                    </a:cubicBezTo>
                    <a:close/>
                    <a:moveTo>
                      <a:pt x="96" y="319"/>
                    </a:moveTo>
                    <a:cubicBezTo>
                      <a:pt x="204" y="102"/>
                      <a:pt x="204" y="102"/>
                      <a:pt x="204" y="102"/>
                    </a:cubicBezTo>
                    <a:cubicBezTo>
                      <a:pt x="313" y="319"/>
                      <a:pt x="313" y="319"/>
                      <a:pt x="313" y="319"/>
                    </a:cubicBezTo>
                    <a:lnTo>
                      <a:pt x="96" y="319"/>
                    </a:lnTo>
                    <a:close/>
                  </a:path>
                </a:pathLst>
              </a:custGeom>
              <a:solidFill>
                <a:srgbClr val="E321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67" name="Text Box 10"/>
              <p:cNvSpPr txBox="1">
                <a:spLocks noChangeAspect="1" noChangeArrowheads="1"/>
              </p:cNvSpPr>
              <p:nvPr/>
            </p:nvSpPr>
            <p:spPr bwMode="auto">
              <a:xfrm>
                <a:off x="2443" y="1841"/>
                <a:ext cx="816" cy="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 sz="1600" dirty="0" smtClean="0">
                    <a:solidFill>
                      <a:srgbClr val="E32119"/>
                    </a:solidFill>
                  </a:rPr>
                  <a:t>CPE</a:t>
                </a:r>
                <a:endParaRPr lang="sv-SE" sz="1600" dirty="0">
                  <a:solidFill>
                    <a:srgbClr val="E32119"/>
                  </a:solidFill>
                </a:endParaRPr>
              </a:p>
            </p:txBody>
          </p:sp>
        </p:grpSp>
        <p:sp>
          <p:nvSpPr>
            <p:cNvPr id="64" name="Rectangle 56"/>
            <p:cNvSpPr>
              <a:spLocks noChangeAspect="1" noChangeArrowheads="1"/>
            </p:cNvSpPr>
            <p:nvPr/>
          </p:nvSpPr>
          <p:spPr bwMode="auto">
            <a:xfrm>
              <a:off x="2362" y="860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8" name="Freeform 6"/>
          <p:cNvSpPr>
            <a:spLocks noChangeAspect="1" noEditPoints="1"/>
          </p:cNvSpPr>
          <p:nvPr/>
        </p:nvSpPr>
        <p:spPr bwMode="auto">
          <a:xfrm>
            <a:off x="2513516" y="3221975"/>
            <a:ext cx="687773" cy="600549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2147483647 w 455"/>
              <a:gd name="T73" fmla="*/ 2147483647 h 298"/>
              <a:gd name="T74" fmla="*/ 2147483647 w 455"/>
              <a:gd name="T75" fmla="*/ 2147483647 h 298"/>
              <a:gd name="T76" fmla="*/ 2147483647 w 455"/>
              <a:gd name="T77" fmla="*/ 2147483647 h 298"/>
              <a:gd name="T78" fmla="*/ 2147483647 w 455"/>
              <a:gd name="T79" fmla="*/ 2147483647 h 298"/>
              <a:gd name="T80" fmla="*/ 2147483647 w 455"/>
              <a:gd name="T81" fmla="*/ 2147483647 h 2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274" y="73"/>
                </a:moveTo>
                <a:cubicBezTo>
                  <a:pt x="278" y="74"/>
                  <a:pt x="283" y="72"/>
                  <a:pt x="284" y="68"/>
                </a:cubicBezTo>
                <a:cubicBezTo>
                  <a:pt x="286" y="64"/>
                  <a:pt x="284" y="59"/>
                  <a:pt x="280" y="58"/>
                </a:cubicBezTo>
                <a:cubicBezTo>
                  <a:pt x="263" y="51"/>
                  <a:pt x="245" y="48"/>
                  <a:pt x="227" y="48"/>
                </a:cubicBezTo>
                <a:cubicBezTo>
                  <a:pt x="188" y="48"/>
                  <a:pt x="152" y="63"/>
                  <a:pt x="124" y="90"/>
                </a:cubicBezTo>
                <a:cubicBezTo>
                  <a:pt x="121" y="94"/>
                  <a:pt x="121" y="99"/>
                  <a:pt x="124" y="102"/>
                </a:cubicBezTo>
                <a:cubicBezTo>
                  <a:pt x="126" y="103"/>
                  <a:pt x="128" y="104"/>
                  <a:pt x="130" y="104"/>
                </a:cubicBezTo>
                <a:cubicBezTo>
                  <a:pt x="132" y="104"/>
                  <a:pt x="134" y="103"/>
                  <a:pt x="136" y="102"/>
                </a:cubicBezTo>
                <a:cubicBezTo>
                  <a:pt x="160" y="77"/>
                  <a:pt x="193" y="64"/>
                  <a:pt x="227" y="64"/>
                </a:cubicBezTo>
                <a:cubicBezTo>
                  <a:pt x="243" y="64"/>
                  <a:pt x="259" y="67"/>
                  <a:pt x="274" y="73"/>
                </a:cubicBezTo>
                <a:close/>
                <a:moveTo>
                  <a:pt x="266" y="162"/>
                </a:moveTo>
                <a:cubicBezTo>
                  <a:pt x="268" y="162"/>
                  <a:pt x="270" y="162"/>
                  <a:pt x="272" y="160"/>
                </a:cubicBezTo>
                <a:cubicBezTo>
                  <a:pt x="275" y="157"/>
                  <a:pt x="275" y="152"/>
                  <a:pt x="272" y="149"/>
                </a:cubicBezTo>
                <a:cubicBezTo>
                  <a:pt x="259" y="137"/>
                  <a:pt x="243" y="130"/>
                  <a:pt x="227" y="130"/>
                </a:cubicBezTo>
                <a:cubicBezTo>
                  <a:pt x="211" y="130"/>
                  <a:pt x="195" y="137"/>
                  <a:pt x="183" y="149"/>
                </a:cubicBezTo>
                <a:cubicBezTo>
                  <a:pt x="180" y="152"/>
                  <a:pt x="180" y="157"/>
                  <a:pt x="183" y="160"/>
                </a:cubicBezTo>
                <a:cubicBezTo>
                  <a:pt x="186" y="163"/>
                  <a:pt x="191" y="163"/>
                  <a:pt x="194" y="160"/>
                </a:cubicBezTo>
                <a:cubicBezTo>
                  <a:pt x="203" y="151"/>
                  <a:pt x="215" y="146"/>
                  <a:pt x="227" y="146"/>
                </a:cubicBezTo>
                <a:cubicBezTo>
                  <a:pt x="239" y="146"/>
                  <a:pt x="251" y="151"/>
                  <a:pt x="260" y="160"/>
                </a:cubicBezTo>
                <a:cubicBezTo>
                  <a:pt x="262" y="162"/>
                  <a:pt x="264" y="162"/>
                  <a:pt x="266" y="162"/>
                </a:cubicBezTo>
                <a:close/>
                <a:moveTo>
                  <a:pt x="319" y="102"/>
                </a:moveTo>
                <a:cubicBezTo>
                  <a:pt x="320" y="103"/>
                  <a:pt x="322" y="104"/>
                  <a:pt x="324" y="104"/>
                </a:cubicBezTo>
                <a:cubicBezTo>
                  <a:pt x="326" y="104"/>
                  <a:pt x="329" y="103"/>
                  <a:pt x="330" y="102"/>
                </a:cubicBezTo>
                <a:cubicBezTo>
                  <a:pt x="333" y="99"/>
                  <a:pt x="333" y="94"/>
                  <a:pt x="330" y="90"/>
                </a:cubicBezTo>
                <a:cubicBezTo>
                  <a:pt x="325" y="86"/>
                  <a:pt x="320" y="81"/>
                  <a:pt x="315" y="77"/>
                </a:cubicBezTo>
                <a:cubicBezTo>
                  <a:pt x="313" y="76"/>
                  <a:pt x="311" y="75"/>
                  <a:pt x="310" y="73"/>
                </a:cubicBezTo>
                <a:cubicBezTo>
                  <a:pt x="306" y="71"/>
                  <a:pt x="301" y="72"/>
                  <a:pt x="298" y="75"/>
                </a:cubicBezTo>
                <a:cubicBezTo>
                  <a:pt x="296" y="79"/>
                  <a:pt x="297" y="84"/>
                  <a:pt x="300" y="87"/>
                </a:cubicBezTo>
                <a:cubicBezTo>
                  <a:pt x="302" y="88"/>
                  <a:pt x="304" y="89"/>
                  <a:pt x="305" y="90"/>
                </a:cubicBezTo>
                <a:cubicBezTo>
                  <a:pt x="310" y="94"/>
                  <a:pt x="315" y="98"/>
                  <a:pt x="319" y="102"/>
                </a:cubicBezTo>
                <a:close/>
                <a:moveTo>
                  <a:pt x="209" y="182"/>
                </a:moveTo>
                <a:cubicBezTo>
                  <a:pt x="199" y="192"/>
                  <a:pt x="199" y="209"/>
                  <a:pt x="209" y="218"/>
                </a:cubicBezTo>
                <a:cubicBezTo>
                  <a:pt x="219" y="228"/>
                  <a:pt x="235" y="228"/>
                  <a:pt x="245" y="218"/>
                </a:cubicBezTo>
                <a:cubicBezTo>
                  <a:pt x="255" y="209"/>
                  <a:pt x="255" y="192"/>
                  <a:pt x="245" y="182"/>
                </a:cubicBezTo>
                <a:cubicBezTo>
                  <a:pt x="235" y="172"/>
                  <a:pt x="219" y="172"/>
                  <a:pt x="209" y="182"/>
                </a:cubicBezTo>
                <a:close/>
                <a:moveTo>
                  <a:pt x="295" y="133"/>
                </a:moveTo>
                <a:cubicBezTo>
                  <a:pt x="297" y="133"/>
                  <a:pt x="299" y="133"/>
                  <a:pt x="301" y="131"/>
                </a:cubicBezTo>
                <a:cubicBezTo>
                  <a:pt x="304" y="128"/>
                  <a:pt x="304" y="123"/>
                  <a:pt x="301" y="120"/>
                </a:cubicBezTo>
                <a:cubicBezTo>
                  <a:pt x="280" y="100"/>
                  <a:pt x="254" y="89"/>
                  <a:pt x="227" y="89"/>
                </a:cubicBezTo>
                <a:cubicBezTo>
                  <a:pt x="201" y="89"/>
                  <a:pt x="174" y="100"/>
                  <a:pt x="154" y="120"/>
                </a:cubicBezTo>
                <a:cubicBezTo>
                  <a:pt x="151" y="123"/>
                  <a:pt x="151" y="128"/>
                  <a:pt x="154" y="131"/>
                </a:cubicBezTo>
                <a:cubicBezTo>
                  <a:pt x="157" y="134"/>
                  <a:pt x="162" y="134"/>
                  <a:pt x="165" y="131"/>
                </a:cubicBezTo>
                <a:cubicBezTo>
                  <a:pt x="165" y="131"/>
                  <a:pt x="165" y="131"/>
                  <a:pt x="165" y="131"/>
                </a:cubicBezTo>
                <a:cubicBezTo>
                  <a:pt x="182" y="114"/>
                  <a:pt x="205" y="105"/>
                  <a:pt x="227" y="105"/>
                </a:cubicBezTo>
                <a:cubicBezTo>
                  <a:pt x="250" y="105"/>
                  <a:pt x="272" y="114"/>
                  <a:pt x="289" y="131"/>
                </a:cubicBezTo>
                <a:cubicBezTo>
                  <a:pt x="291" y="133"/>
                  <a:pt x="293" y="133"/>
                  <a:pt x="295" y="133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2731375" y="2355121"/>
            <a:ext cx="323812" cy="594853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0" name="Straight Connector 69"/>
          <p:cNvCxnSpPr/>
          <p:nvPr/>
        </p:nvCxnSpPr>
        <p:spPr bwMode="auto">
          <a:xfrm>
            <a:off x="3499762" y="3080823"/>
            <a:ext cx="355482" cy="1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>
            <a:off x="3499762" y="4021740"/>
            <a:ext cx="355482" cy="1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>
            <a:off x="3499762" y="3555377"/>
            <a:ext cx="355482" cy="1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73" name="Group 72"/>
          <p:cNvGrpSpPr/>
          <p:nvPr/>
        </p:nvGrpSpPr>
        <p:grpSpPr>
          <a:xfrm>
            <a:off x="1850504" y="2241284"/>
            <a:ext cx="449683" cy="665783"/>
            <a:chOff x="6343221" y="1574949"/>
            <a:chExt cx="527385" cy="699961"/>
          </a:xfrm>
        </p:grpSpPr>
        <p:grpSp>
          <p:nvGrpSpPr>
            <p:cNvPr id="74" name="Group 73"/>
            <p:cNvGrpSpPr/>
            <p:nvPr/>
          </p:nvGrpSpPr>
          <p:grpSpPr>
            <a:xfrm>
              <a:off x="6343221" y="1574949"/>
              <a:ext cx="527385" cy="699961"/>
              <a:chOff x="6797654" y="1058271"/>
              <a:chExt cx="1076325" cy="1374703"/>
            </a:xfrm>
          </p:grpSpPr>
          <p:sp>
            <p:nvSpPr>
              <p:cNvPr id="76" name="Rectangle 75"/>
              <p:cNvSpPr/>
              <p:nvPr/>
            </p:nvSpPr>
            <p:spPr bwMode="auto">
              <a:xfrm>
                <a:off x="6797654" y="1058272"/>
                <a:ext cx="1076325" cy="1374702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7" name="Freeform 5"/>
              <p:cNvSpPr>
                <a:spLocks noChangeAspect="1"/>
              </p:cNvSpPr>
              <p:nvPr/>
            </p:nvSpPr>
            <p:spPr bwMode="auto">
              <a:xfrm>
                <a:off x="6797654" y="1058271"/>
                <a:ext cx="1076325" cy="1374702"/>
              </a:xfrm>
              <a:custGeom>
                <a:avLst/>
                <a:gdLst>
                  <a:gd name="T0" fmla="*/ 0 w 545"/>
                  <a:gd name="T1" fmla="*/ 2147483647 h 684"/>
                  <a:gd name="T2" fmla="*/ 0 w 545"/>
                  <a:gd name="T3" fmla="*/ 2147483647 h 684"/>
                  <a:gd name="T4" fmla="*/ 2147483647 w 545"/>
                  <a:gd name="T5" fmla="*/ 0 h 684"/>
                  <a:gd name="T6" fmla="*/ 2147483647 w 545"/>
                  <a:gd name="T7" fmla="*/ 0 h 684"/>
                  <a:gd name="T8" fmla="*/ 2147483647 w 545"/>
                  <a:gd name="T9" fmla="*/ 0 h 684"/>
                  <a:gd name="T10" fmla="*/ 2147483647 w 545"/>
                  <a:gd name="T11" fmla="*/ 2147483647 h 684"/>
                  <a:gd name="T12" fmla="*/ 2147483647 w 545"/>
                  <a:gd name="T13" fmla="*/ 2147483647 h 684"/>
                  <a:gd name="T14" fmla="*/ 2147483647 w 545"/>
                  <a:gd name="T15" fmla="*/ 2147483647 h 684"/>
                  <a:gd name="T16" fmla="*/ 2147483647 w 545"/>
                  <a:gd name="T17" fmla="*/ 2147483647 h 684"/>
                  <a:gd name="T18" fmla="*/ 2147483647 w 545"/>
                  <a:gd name="T19" fmla="*/ 2147483647 h 684"/>
                  <a:gd name="T20" fmla="*/ 2147483647 w 545"/>
                  <a:gd name="T21" fmla="*/ 2147483647 h 684"/>
                  <a:gd name="T22" fmla="*/ 2147483647 w 545"/>
                  <a:gd name="T23" fmla="*/ 2147483647 h 684"/>
                  <a:gd name="T24" fmla="*/ 2147483647 w 545"/>
                  <a:gd name="T25" fmla="*/ 2147483647 h 684"/>
                  <a:gd name="T26" fmla="*/ 2147483647 w 545"/>
                  <a:gd name="T27" fmla="*/ 2147483647 h 684"/>
                  <a:gd name="T28" fmla="*/ 2147483647 w 545"/>
                  <a:gd name="T29" fmla="*/ 2147483647 h 684"/>
                  <a:gd name="T30" fmla="*/ 2147483647 w 545"/>
                  <a:gd name="T31" fmla="*/ 2147483647 h 684"/>
                  <a:gd name="T32" fmla="*/ 2147483647 w 545"/>
                  <a:gd name="T33" fmla="*/ 2147483647 h 684"/>
                  <a:gd name="T34" fmla="*/ 2147483647 w 545"/>
                  <a:gd name="T35" fmla="*/ 2147483647 h 684"/>
                  <a:gd name="T36" fmla="*/ 2147483647 w 545"/>
                  <a:gd name="T37" fmla="*/ 2147483647 h 684"/>
                  <a:gd name="T38" fmla="*/ 2147483647 w 545"/>
                  <a:gd name="T39" fmla="*/ 2147483647 h 684"/>
                  <a:gd name="T40" fmla="*/ 2147483647 w 545"/>
                  <a:gd name="T41" fmla="*/ 2147483647 h 684"/>
                  <a:gd name="T42" fmla="*/ 2147483647 w 545"/>
                  <a:gd name="T43" fmla="*/ 2147483647 h 684"/>
                  <a:gd name="T44" fmla="*/ 2147483647 w 545"/>
                  <a:gd name="T45" fmla="*/ 2147483647 h 684"/>
                  <a:gd name="T46" fmla="*/ 2147483647 w 545"/>
                  <a:gd name="T47" fmla="*/ 2147483647 h 684"/>
                  <a:gd name="T48" fmla="*/ 2147483647 w 545"/>
                  <a:gd name="T49" fmla="*/ 2147483647 h 684"/>
                  <a:gd name="T50" fmla="*/ 2147483647 w 545"/>
                  <a:gd name="T51" fmla="*/ 2147483647 h 684"/>
                  <a:gd name="T52" fmla="*/ 2147483647 w 545"/>
                  <a:gd name="T53" fmla="*/ 2147483647 h 684"/>
                  <a:gd name="T54" fmla="*/ 2147483647 w 545"/>
                  <a:gd name="T55" fmla="*/ 2147483647 h 684"/>
                  <a:gd name="T56" fmla="*/ 2147483647 w 545"/>
                  <a:gd name="T57" fmla="*/ 2147483647 h 684"/>
                  <a:gd name="T58" fmla="*/ 2147483647 w 545"/>
                  <a:gd name="T59" fmla="*/ 2147483647 h 684"/>
                  <a:gd name="T60" fmla="*/ 2147483647 w 545"/>
                  <a:gd name="T61" fmla="*/ 2147483647 h 684"/>
                  <a:gd name="T62" fmla="*/ 2147483647 w 545"/>
                  <a:gd name="T63" fmla="*/ 2147483647 h 684"/>
                  <a:gd name="T64" fmla="*/ 2147483647 w 545"/>
                  <a:gd name="T65" fmla="*/ 2147483647 h 684"/>
                  <a:gd name="T66" fmla="*/ 2147483647 w 545"/>
                  <a:gd name="T67" fmla="*/ 2147483647 h 684"/>
                  <a:gd name="T68" fmla="*/ 0 w 545"/>
                  <a:gd name="T69" fmla="*/ 2147483647 h 6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5"/>
                  <a:gd name="T106" fmla="*/ 0 h 684"/>
                  <a:gd name="T107" fmla="*/ 545 w 545"/>
                  <a:gd name="T108" fmla="*/ 684 h 6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5" h="684">
                    <a:moveTo>
                      <a:pt x="0" y="65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32" y="0"/>
                      <a:pt x="545" y="14"/>
                      <a:pt x="545" y="31"/>
                    </a:cubicBezTo>
                    <a:cubicBezTo>
                      <a:pt x="545" y="31"/>
                      <a:pt x="545" y="31"/>
                      <a:pt x="545" y="31"/>
                    </a:cubicBezTo>
                    <a:cubicBezTo>
                      <a:pt x="545" y="53"/>
                      <a:pt x="545" y="53"/>
                      <a:pt x="545" y="53"/>
                    </a:cubicBezTo>
                    <a:cubicBezTo>
                      <a:pt x="545" y="57"/>
                      <a:pt x="542" y="61"/>
                      <a:pt x="537" y="61"/>
                    </a:cubicBezTo>
                    <a:cubicBezTo>
                      <a:pt x="537" y="61"/>
                      <a:pt x="537" y="61"/>
                      <a:pt x="537" y="61"/>
                    </a:cubicBezTo>
                    <a:cubicBezTo>
                      <a:pt x="533" y="61"/>
                      <a:pt x="529" y="57"/>
                      <a:pt x="529" y="53"/>
                    </a:cubicBezTo>
                    <a:cubicBezTo>
                      <a:pt x="529" y="53"/>
                      <a:pt x="529" y="53"/>
                      <a:pt x="529" y="53"/>
                    </a:cubicBezTo>
                    <a:cubicBezTo>
                      <a:pt x="529" y="31"/>
                      <a:pt x="529" y="31"/>
                      <a:pt x="529" y="31"/>
                    </a:cubicBezTo>
                    <a:cubicBezTo>
                      <a:pt x="529" y="23"/>
                      <a:pt x="523" y="16"/>
                      <a:pt x="515" y="16"/>
                    </a:cubicBezTo>
                    <a:cubicBezTo>
                      <a:pt x="515" y="16"/>
                      <a:pt x="515" y="16"/>
                      <a:pt x="515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3" y="16"/>
                      <a:pt x="16" y="23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653"/>
                      <a:pt x="16" y="653"/>
                      <a:pt x="16" y="653"/>
                    </a:cubicBezTo>
                    <a:cubicBezTo>
                      <a:pt x="16" y="661"/>
                      <a:pt x="23" y="668"/>
                      <a:pt x="31" y="668"/>
                    </a:cubicBezTo>
                    <a:cubicBezTo>
                      <a:pt x="31" y="668"/>
                      <a:pt x="31" y="668"/>
                      <a:pt x="31" y="668"/>
                    </a:cubicBezTo>
                    <a:cubicBezTo>
                      <a:pt x="515" y="668"/>
                      <a:pt x="515" y="668"/>
                      <a:pt x="515" y="668"/>
                    </a:cubicBezTo>
                    <a:cubicBezTo>
                      <a:pt x="523" y="668"/>
                      <a:pt x="529" y="661"/>
                      <a:pt x="529" y="653"/>
                    </a:cubicBezTo>
                    <a:cubicBezTo>
                      <a:pt x="529" y="653"/>
                      <a:pt x="529" y="653"/>
                      <a:pt x="529" y="65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78"/>
                      <a:pt x="533" y="75"/>
                      <a:pt x="537" y="75"/>
                    </a:cubicBezTo>
                    <a:cubicBezTo>
                      <a:pt x="537" y="75"/>
                      <a:pt x="537" y="75"/>
                      <a:pt x="537" y="75"/>
                    </a:cubicBezTo>
                    <a:cubicBezTo>
                      <a:pt x="542" y="75"/>
                      <a:pt x="545" y="78"/>
                      <a:pt x="545" y="83"/>
                    </a:cubicBezTo>
                    <a:cubicBezTo>
                      <a:pt x="545" y="83"/>
                      <a:pt x="545" y="83"/>
                      <a:pt x="545" y="83"/>
                    </a:cubicBezTo>
                    <a:cubicBezTo>
                      <a:pt x="545" y="653"/>
                      <a:pt x="545" y="653"/>
                      <a:pt x="545" y="653"/>
                    </a:cubicBezTo>
                    <a:cubicBezTo>
                      <a:pt x="545" y="670"/>
                      <a:pt x="532" y="684"/>
                      <a:pt x="515" y="684"/>
                    </a:cubicBezTo>
                    <a:cubicBezTo>
                      <a:pt x="515" y="684"/>
                      <a:pt x="515" y="684"/>
                      <a:pt x="515" y="684"/>
                    </a:cubicBezTo>
                    <a:cubicBezTo>
                      <a:pt x="31" y="684"/>
                      <a:pt x="31" y="684"/>
                      <a:pt x="31" y="684"/>
                    </a:cubicBezTo>
                    <a:cubicBezTo>
                      <a:pt x="14" y="684"/>
                      <a:pt x="0" y="670"/>
                      <a:pt x="0" y="65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lIns="126000" tIns="82800" rIns="126000"/>
              <a:lstStyle/>
              <a:p>
                <a:pPr>
                  <a:spcBef>
                    <a:spcPct val="50000"/>
                  </a:spcBef>
                </a:pPr>
                <a:endParaRPr lang="en-US" dirty="0">
                  <a:ea typeface="ＭＳ Ｐゴシック" pitchFamily="34" charset="-128"/>
                </a:endParaRPr>
              </a:p>
            </p:txBody>
          </p:sp>
        </p:grpSp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019" y="1600377"/>
              <a:ext cx="466725" cy="64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1850504" y="3156855"/>
            <a:ext cx="449683" cy="665783"/>
            <a:chOff x="6343221" y="1574949"/>
            <a:chExt cx="527385" cy="699961"/>
          </a:xfrm>
        </p:grpSpPr>
        <p:grpSp>
          <p:nvGrpSpPr>
            <p:cNvPr id="79" name="Group 78"/>
            <p:cNvGrpSpPr/>
            <p:nvPr/>
          </p:nvGrpSpPr>
          <p:grpSpPr>
            <a:xfrm>
              <a:off x="6343221" y="1574949"/>
              <a:ext cx="527385" cy="699961"/>
              <a:chOff x="6797654" y="1058271"/>
              <a:chExt cx="1076325" cy="1374703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6797654" y="1058272"/>
                <a:ext cx="1076325" cy="1374702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Freeform 5"/>
              <p:cNvSpPr>
                <a:spLocks noChangeAspect="1"/>
              </p:cNvSpPr>
              <p:nvPr/>
            </p:nvSpPr>
            <p:spPr bwMode="auto">
              <a:xfrm>
                <a:off x="6797654" y="1058271"/>
                <a:ext cx="1076325" cy="1374702"/>
              </a:xfrm>
              <a:custGeom>
                <a:avLst/>
                <a:gdLst>
                  <a:gd name="T0" fmla="*/ 0 w 545"/>
                  <a:gd name="T1" fmla="*/ 2147483647 h 684"/>
                  <a:gd name="T2" fmla="*/ 0 w 545"/>
                  <a:gd name="T3" fmla="*/ 2147483647 h 684"/>
                  <a:gd name="T4" fmla="*/ 2147483647 w 545"/>
                  <a:gd name="T5" fmla="*/ 0 h 684"/>
                  <a:gd name="T6" fmla="*/ 2147483647 w 545"/>
                  <a:gd name="T7" fmla="*/ 0 h 684"/>
                  <a:gd name="T8" fmla="*/ 2147483647 w 545"/>
                  <a:gd name="T9" fmla="*/ 0 h 684"/>
                  <a:gd name="T10" fmla="*/ 2147483647 w 545"/>
                  <a:gd name="T11" fmla="*/ 2147483647 h 684"/>
                  <a:gd name="T12" fmla="*/ 2147483647 w 545"/>
                  <a:gd name="T13" fmla="*/ 2147483647 h 684"/>
                  <a:gd name="T14" fmla="*/ 2147483647 w 545"/>
                  <a:gd name="T15" fmla="*/ 2147483647 h 684"/>
                  <a:gd name="T16" fmla="*/ 2147483647 w 545"/>
                  <a:gd name="T17" fmla="*/ 2147483647 h 684"/>
                  <a:gd name="T18" fmla="*/ 2147483647 w 545"/>
                  <a:gd name="T19" fmla="*/ 2147483647 h 684"/>
                  <a:gd name="T20" fmla="*/ 2147483647 w 545"/>
                  <a:gd name="T21" fmla="*/ 2147483647 h 684"/>
                  <a:gd name="T22" fmla="*/ 2147483647 w 545"/>
                  <a:gd name="T23" fmla="*/ 2147483647 h 684"/>
                  <a:gd name="T24" fmla="*/ 2147483647 w 545"/>
                  <a:gd name="T25" fmla="*/ 2147483647 h 684"/>
                  <a:gd name="T26" fmla="*/ 2147483647 w 545"/>
                  <a:gd name="T27" fmla="*/ 2147483647 h 684"/>
                  <a:gd name="T28" fmla="*/ 2147483647 w 545"/>
                  <a:gd name="T29" fmla="*/ 2147483647 h 684"/>
                  <a:gd name="T30" fmla="*/ 2147483647 w 545"/>
                  <a:gd name="T31" fmla="*/ 2147483647 h 684"/>
                  <a:gd name="T32" fmla="*/ 2147483647 w 545"/>
                  <a:gd name="T33" fmla="*/ 2147483647 h 684"/>
                  <a:gd name="T34" fmla="*/ 2147483647 w 545"/>
                  <a:gd name="T35" fmla="*/ 2147483647 h 684"/>
                  <a:gd name="T36" fmla="*/ 2147483647 w 545"/>
                  <a:gd name="T37" fmla="*/ 2147483647 h 684"/>
                  <a:gd name="T38" fmla="*/ 2147483647 w 545"/>
                  <a:gd name="T39" fmla="*/ 2147483647 h 684"/>
                  <a:gd name="T40" fmla="*/ 2147483647 w 545"/>
                  <a:gd name="T41" fmla="*/ 2147483647 h 684"/>
                  <a:gd name="T42" fmla="*/ 2147483647 w 545"/>
                  <a:gd name="T43" fmla="*/ 2147483647 h 684"/>
                  <a:gd name="T44" fmla="*/ 2147483647 w 545"/>
                  <a:gd name="T45" fmla="*/ 2147483647 h 684"/>
                  <a:gd name="T46" fmla="*/ 2147483647 w 545"/>
                  <a:gd name="T47" fmla="*/ 2147483647 h 684"/>
                  <a:gd name="T48" fmla="*/ 2147483647 w 545"/>
                  <a:gd name="T49" fmla="*/ 2147483647 h 684"/>
                  <a:gd name="T50" fmla="*/ 2147483647 w 545"/>
                  <a:gd name="T51" fmla="*/ 2147483647 h 684"/>
                  <a:gd name="T52" fmla="*/ 2147483647 w 545"/>
                  <a:gd name="T53" fmla="*/ 2147483647 h 684"/>
                  <a:gd name="T54" fmla="*/ 2147483647 w 545"/>
                  <a:gd name="T55" fmla="*/ 2147483647 h 684"/>
                  <a:gd name="T56" fmla="*/ 2147483647 w 545"/>
                  <a:gd name="T57" fmla="*/ 2147483647 h 684"/>
                  <a:gd name="T58" fmla="*/ 2147483647 w 545"/>
                  <a:gd name="T59" fmla="*/ 2147483647 h 684"/>
                  <a:gd name="T60" fmla="*/ 2147483647 w 545"/>
                  <a:gd name="T61" fmla="*/ 2147483647 h 684"/>
                  <a:gd name="T62" fmla="*/ 2147483647 w 545"/>
                  <a:gd name="T63" fmla="*/ 2147483647 h 684"/>
                  <a:gd name="T64" fmla="*/ 2147483647 w 545"/>
                  <a:gd name="T65" fmla="*/ 2147483647 h 684"/>
                  <a:gd name="T66" fmla="*/ 2147483647 w 545"/>
                  <a:gd name="T67" fmla="*/ 2147483647 h 684"/>
                  <a:gd name="T68" fmla="*/ 0 w 545"/>
                  <a:gd name="T69" fmla="*/ 2147483647 h 6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5"/>
                  <a:gd name="T106" fmla="*/ 0 h 684"/>
                  <a:gd name="T107" fmla="*/ 545 w 545"/>
                  <a:gd name="T108" fmla="*/ 684 h 6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5" h="684">
                    <a:moveTo>
                      <a:pt x="0" y="65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32" y="0"/>
                      <a:pt x="545" y="14"/>
                      <a:pt x="545" y="31"/>
                    </a:cubicBezTo>
                    <a:cubicBezTo>
                      <a:pt x="545" y="31"/>
                      <a:pt x="545" y="31"/>
                      <a:pt x="545" y="31"/>
                    </a:cubicBezTo>
                    <a:cubicBezTo>
                      <a:pt x="545" y="53"/>
                      <a:pt x="545" y="53"/>
                      <a:pt x="545" y="53"/>
                    </a:cubicBezTo>
                    <a:cubicBezTo>
                      <a:pt x="545" y="57"/>
                      <a:pt x="542" y="61"/>
                      <a:pt x="537" y="61"/>
                    </a:cubicBezTo>
                    <a:cubicBezTo>
                      <a:pt x="537" y="61"/>
                      <a:pt x="537" y="61"/>
                      <a:pt x="537" y="61"/>
                    </a:cubicBezTo>
                    <a:cubicBezTo>
                      <a:pt x="533" y="61"/>
                      <a:pt x="529" y="57"/>
                      <a:pt x="529" y="53"/>
                    </a:cubicBezTo>
                    <a:cubicBezTo>
                      <a:pt x="529" y="53"/>
                      <a:pt x="529" y="53"/>
                      <a:pt x="529" y="53"/>
                    </a:cubicBezTo>
                    <a:cubicBezTo>
                      <a:pt x="529" y="31"/>
                      <a:pt x="529" y="31"/>
                      <a:pt x="529" y="31"/>
                    </a:cubicBezTo>
                    <a:cubicBezTo>
                      <a:pt x="529" y="23"/>
                      <a:pt x="523" y="16"/>
                      <a:pt x="515" y="16"/>
                    </a:cubicBezTo>
                    <a:cubicBezTo>
                      <a:pt x="515" y="16"/>
                      <a:pt x="515" y="16"/>
                      <a:pt x="515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3" y="16"/>
                      <a:pt x="16" y="23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653"/>
                      <a:pt x="16" y="653"/>
                      <a:pt x="16" y="653"/>
                    </a:cubicBezTo>
                    <a:cubicBezTo>
                      <a:pt x="16" y="661"/>
                      <a:pt x="23" y="668"/>
                      <a:pt x="31" y="668"/>
                    </a:cubicBezTo>
                    <a:cubicBezTo>
                      <a:pt x="31" y="668"/>
                      <a:pt x="31" y="668"/>
                      <a:pt x="31" y="668"/>
                    </a:cubicBezTo>
                    <a:cubicBezTo>
                      <a:pt x="515" y="668"/>
                      <a:pt x="515" y="668"/>
                      <a:pt x="515" y="668"/>
                    </a:cubicBezTo>
                    <a:cubicBezTo>
                      <a:pt x="523" y="668"/>
                      <a:pt x="529" y="661"/>
                      <a:pt x="529" y="653"/>
                    </a:cubicBezTo>
                    <a:cubicBezTo>
                      <a:pt x="529" y="653"/>
                      <a:pt x="529" y="653"/>
                      <a:pt x="529" y="65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78"/>
                      <a:pt x="533" y="75"/>
                      <a:pt x="537" y="75"/>
                    </a:cubicBezTo>
                    <a:cubicBezTo>
                      <a:pt x="537" y="75"/>
                      <a:pt x="537" y="75"/>
                      <a:pt x="537" y="75"/>
                    </a:cubicBezTo>
                    <a:cubicBezTo>
                      <a:pt x="542" y="75"/>
                      <a:pt x="545" y="78"/>
                      <a:pt x="545" y="83"/>
                    </a:cubicBezTo>
                    <a:cubicBezTo>
                      <a:pt x="545" y="83"/>
                      <a:pt x="545" y="83"/>
                      <a:pt x="545" y="83"/>
                    </a:cubicBezTo>
                    <a:cubicBezTo>
                      <a:pt x="545" y="653"/>
                      <a:pt x="545" y="653"/>
                      <a:pt x="545" y="653"/>
                    </a:cubicBezTo>
                    <a:cubicBezTo>
                      <a:pt x="545" y="670"/>
                      <a:pt x="532" y="684"/>
                      <a:pt x="515" y="684"/>
                    </a:cubicBezTo>
                    <a:cubicBezTo>
                      <a:pt x="515" y="684"/>
                      <a:pt x="515" y="684"/>
                      <a:pt x="515" y="684"/>
                    </a:cubicBezTo>
                    <a:cubicBezTo>
                      <a:pt x="31" y="684"/>
                      <a:pt x="31" y="684"/>
                      <a:pt x="31" y="684"/>
                    </a:cubicBezTo>
                    <a:cubicBezTo>
                      <a:pt x="14" y="684"/>
                      <a:pt x="0" y="670"/>
                      <a:pt x="0" y="65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lIns="126000" tIns="82800" rIns="126000"/>
              <a:lstStyle/>
              <a:p>
                <a:pPr>
                  <a:spcBef>
                    <a:spcPct val="50000"/>
                  </a:spcBef>
                </a:pPr>
                <a:endParaRPr lang="en-US" dirty="0">
                  <a:ea typeface="ＭＳ Ｐゴシック" pitchFamily="34" charset="-128"/>
                </a:endParaRPr>
              </a:p>
            </p:txBody>
          </p:sp>
        </p:grpSp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019" y="1600377"/>
              <a:ext cx="466725" cy="64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3" name="Group 82"/>
          <p:cNvGrpSpPr/>
          <p:nvPr/>
        </p:nvGrpSpPr>
        <p:grpSpPr>
          <a:xfrm>
            <a:off x="1849962" y="4099434"/>
            <a:ext cx="449683" cy="665783"/>
            <a:chOff x="6343221" y="1574949"/>
            <a:chExt cx="527385" cy="699961"/>
          </a:xfrm>
        </p:grpSpPr>
        <p:grpSp>
          <p:nvGrpSpPr>
            <p:cNvPr id="84" name="Group 83"/>
            <p:cNvGrpSpPr/>
            <p:nvPr/>
          </p:nvGrpSpPr>
          <p:grpSpPr>
            <a:xfrm>
              <a:off x="6343221" y="1574949"/>
              <a:ext cx="527385" cy="699961"/>
              <a:chOff x="6797654" y="1058271"/>
              <a:chExt cx="1076325" cy="1374703"/>
            </a:xfrm>
          </p:grpSpPr>
          <p:sp>
            <p:nvSpPr>
              <p:cNvPr id="86" name="Rectangle 85"/>
              <p:cNvSpPr/>
              <p:nvPr/>
            </p:nvSpPr>
            <p:spPr bwMode="auto">
              <a:xfrm>
                <a:off x="6797654" y="1058272"/>
                <a:ext cx="1076325" cy="1374702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7" name="Freeform 5"/>
              <p:cNvSpPr>
                <a:spLocks noChangeAspect="1"/>
              </p:cNvSpPr>
              <p:nvPr/>
            </p:nvSpPr>
            <p:spPr bwMode="auto">
              <a:xfrm>
                <a:off x="6797654" y="1058271"/>
                <a:ext cx="1076325" cy="1374702"/>
              </a:xfrm>
              <a:custGeom>
                <a:avLst/>
                <a:gdLst>
                  <a:gd name="T0" fmla="*/ 0 w 545"/>
                  <a:gd name="T1" fmla="*/ 2147483647 h 684"/>
                  <a:gd name="T2" fmla="*/ 0 w 545"/>
                  <a:gd name="T3" fmla="*/ 2147483647 h 684"/>
                  <a:gd name="T4" fmla="*/ 2147483647 w 545"/>
                  <a:gd name="T5" fmla="*/ 0 h 684"/>
                  <a:gd name="T6" fmla="*/ 2147483647 w 545"/>
                  <a:gd name="T7" fmla="*/ 0 h 684"/>
                  <a:gd name="T8" fmla="*/ 2147483647 w 545"/>
                  <a:gd name="T9" fmla="*/ 0 h 684"/>
                  <a:gd name="T10" fmla="*/ 2147483647 w 545"/>
                  <a:gd name="T11" fmla="*/ 2147483647 h 684"/>
                  <a:gd name="T12" fmla="*/ 2147483647 w 545"/>
                  <a:gd name="T13" fmla="*/ 2147483647 h 684"/>
                  <a:gd name="T14" fmla="*/ 2147483647 w 545"/>
                  <a:gd name="T15" fmla="*/ 2147483647 h 684"/>
                  <a:gd name="T16" fmla="*/ 2147483647 w 545"/>
                  <a:gd name="T17" fmla="*/ 2147483647 h 684"/>
                  <a:gd name="T18" fmla="*/ 2147483647 w 545"/>
                  <a:gd name="T19" fmla="*/ 2147483647 h 684"/>
                  <a:gd name="T20" fmla="*/ 2147483647 w 545"/>
                  <a:gd name="T21" fmla="*/ 2147483647 h 684"/>
                  <a:gd name="T22" fmla="*/ 2147483647 w 545"/>
                  <a:gd name="T23" fmla="*/ 2147483647 h 684"/>
                  <a:gd name="T24" fmla="*/ 2147483647 w 545"/>
                  <a:gd name="T25" fmla="*/ 2147483647 h 684"/>
                  <a:gd name="T26" fmla="*/ 2147483647 w 545"/>
                  <a:gd name="T27" fmla="*/ 2147483647 h 684"/>
                  <a:gd name="T28" fmla="*/ 2147483647 w 545"/>
                  <a:gd name="T29" fmla="*/ 2147483647 h 684"/>
                  <a:gd name="T30" fmla="*/ 2147483647 w 545"/>
                  <a:gd name="T31" fmla="*/ 2147483647 h 684"/>
                  <a:gd name="T32" fmla="*/ 2147483647 w 545"/>
                  <a:gd name="T33" fmla="*/ 2147483647 h 684"/>
                  <a:gd name="T34" fmla="*/ 2147483647 w 545"/>
                  <a:gd name="T35" fmla="*/ 2147483647 h 684"/>
                  <a:gd name="T36" fmla="*/ 2147483647 w 545"/>
                  <a:gd name="T37" fmla="*/ 2147483647 h 684"/>
                  <a:gd name="T38" fmla="*/ 2147483647 w 545"/>
                  <a:gd name="T39" fmla="*/ 2147483647 h 684"/>
                  <a:gd name="T40" fmla="*/ 2147483647 w 545"/>
                  <a:gd name="T41" fmla="*/ 2147483647 h 684"/>
                  <a:gd name="T42" fmla="*/ 2147483647 w 545"/>
                  <a:gd name="T43" fmla="*/ 2147483647 h 684"/>
                  <a:gd name="T44" fmla="*/ 2147483647 w 545"/>
                  <a:gd name="T45" fmla="*/ 2147483647 h 684"/>
                  <a:gd name="T46" fmla="*/ 2147483647 w 545"/>
                  <a:gd name="T47" fmla="*/ 2147483647 h 684"/>
                  <a:gd name="T48" fmla="*/ 2147483647 w 545"/>
                  <a:gd name="T49" fmla="*/ 2147483647 h 684"/>
                  <a:gd name="T50" fmla="*/ 2147483647 w 545"/>
                  <a:gd name="T51" fmla="*/ 2147483647 h 684"/>
                  <a:gd name="T52" fmla="*/ 2147483647 w 545"/>
                  <a:gd name="T53" fmla="*/ 2147483647 h 684"/>
                  <a:gd name="T54" fmla="*/ 2147483647 w 545"/>
                  <a:gd name="T55" fmla="*/ 2147483647 h 684"/>
                  <a:gd name="T56" fmla="*/ 2147483647 w 545"/>
                  <a:gd name="T57" fmla="*/ 2147483647 h 684"/>
                  <a:gd name="T58" fmla="*/ 2147483647 w 545"/>
                  <a:gd name="T59" fmla="*/ 2147483647 h 684"/>
                  <a:gd name="T60" fmla="*/ 2147483647 w 545"/>
                  <a:gd name="T61" fmla="*/ 2147483647 h 684"/>
                  <a:gd name="T62" fmla="*/ 2147483647 w 545"/>
                  <a:gd name="T63" fmla="*/ 2147483647 h 684"/>
                  <a:gd name="T64" fmla="*/ 2147483647 w 545"/>
                  <a:gd name="T65" fmla="*/ 2147483647 h 684"/>
                  <a:gd name="T66" fmla="*/ 2147483647 w 545"/>
                  <a:gd name="T67" fmla="*/ 2147483647 h 684"/>
                  <a:gd name="T68" fmla="*/ 0 w 545"/>
                  <a:gd name="T69" fmla="*/ 2147483647 h 6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5"/>
                  <a:gd name="T106" fmla="*/ 0 h 684"/>
                  <a:gd name="T107" fmla="*/ 545 w 545"/>
                  <a:gd name="T108" fmla="*/ 684 h 6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5" h="684">
                    <a:moveTo>
                      <a:pt x="0" y="65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32" y="0"/>
                      <a:pt x="545" y="14"/>
                      <a:pt x="545" y="31"/>
                    </a:cubicBezTo>
                    <a:cubicBezTo>
                      <a:pt x="545" y="31"/>
                      <a:pt x="545" y="31"/>
                      <a:pt x="545" y="31"/>
                    </a:cubicBezTo>
                    <a:cubicBezTo>
                      <a:pt x="545" y="53"/>
                      <a:pt x="545" y="53"/>
                      <a:pt x="545" y="53"/>
                    </a:cubicBezTo>
                    <a:cubicBezTo>
                      <a:pt x="545" y="57"/>
                      <a:pt x="542" y="61"/>
                      <a:pt x="537" y="61"/>
                    </a:cubicBezTo>
                    <a:cubicBezTo>
                      <a:pt x="537" y="61"/>
                      <a:pt x="537" y="61"/>
                      <a:pt x="537" y="61"/>
                    </a:cubicBezTo>
                    <a:cubicBezTo>
                      <a:pt x="533" y="61"/>
                      <a:pt x="529" y="57"/>
                      <a:pt x="529" y="53"/>
                    </a:cubicBezTo>
                    <a:cubicBezTo>
                      <a:pt x="529" y="53"/>
                      <a:pt x="529" y="53"/>
                      <a:pt x="529" y="53"/>
                    </a:cubicBezTo>
                    <a:cubicBezTo>
                      <a:pt x="529" y="31"/>
                      <a:pt x="529" y="31"/>
                      <a:pt x="529" y="31"/>
                    </a:cubicBezTo>
                    <a:cubicBezTo>
                      <a:pt x="529" y="23"/>
                      <a:pt x="523" y="16"/>
                      <a:pt x="515" y="16"/>
                    </a:cubicBezTo>
                    <a:cubicBezTo>
                      <a:pt x="515" y="16"/>
                      <a:pt x="515" y="16"/>
                      <a:pt x="515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3" y="16"/>
                      <a:pt x="16" y="23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653"/>
                      <a:pt x="16" y="653"/>
                      <a:pt x="16" y="653"/>
                    </a:cubicBezTo>
                    <a:cubicBezTo>
                      <a:pt x="16" y="661"/>
                      <a:pt x="23" y="668"/>
                      <a:pt x="31" y="668"/>
                    </a:cubicBezTo>
                    <a:cubicBezTo>
                      <a:pt x="31" y="668"/>
                      <a:pt x="31" y="668"/>
                      <a:pt x="31" y="668"/>
                    </a:cubicBezTo>
                    <a:cubicBezTo>
                      <a:pt x="515" y="668"/>
                      <a:pt x="515" y="668"/>
                      <a:pt x="515" y="668"/>
                    </a:cubicBezTo>
                    <a:cubicBezTo>
                      <a:pt x="523" y="668"/>
                      <a:pt x="529" y="661"/>
                      <a:pt x="529" y="653"/>
                    </a:cubicBezTo>
                    <a:cubicBezTo>
                      <a:pt x="529" y="653"/>
                      <a:pt x="529" y="653"/>
                      <a:pt x="529" y="65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78"/>
                      <a:pt x="533" y="75"/>
                      <a:pt x="537" y="75"/>
                    </a:cubicBezTo>
                    <a:cubicBezTo>
                      <a:pt x="537" y="75"/>
                      <a:pt x="537" y="75"/>
                      <a:pt x="537" y="75"/>
                    </a:cubicBezTo>
                    <a:cubicBezTo>
                      <a:pt x="542" y="75"/>
                      <a:pt x="545" y="78"/>
                      <a:pt x="545" y="83"/>
                    </a:cubicBezTo>
                    <a:cubicBezTo>
                      <a:pt x="545" y="83"/>
                      <a:pt x="545" y="83"/>
                      <a:pt x="545" y="83"/>
                    </a:cubicBezTo>
                    <a:cubicBezTo>
                      <a:pt x="545" y="653"/>
                      <a:pt x="545" y="653"/>
                      <a:pt x="545" y="653"/>
                    </a:cubicBezTo>
                    <a:cubicBezTo>
                      <a:pt x="545" y="670"/>
                      <a:pt x="532" y="684"/>
                      <a:pt x="515" y="684"/>
                    </a:cubicBezTo>
                    <a:cubicBezTo>
                      <a:pt x="515" y="684"/>
                      <a:pt x="515" y="684"/>
                      <a:pt x="515" y="684"/>
                    </a:cubicBezTo>
                    <a:cubicBezTo>
                      <a:pt x="31" y="684"/>
                      <a:pt x="31" y="684"/>
                      <a:pt x="31" y="684"/>
                    </a:cubicBezTo>
                    <a:cubicBezTo>
                      <a:pt x="14" y="684"/>
                      <a:pt x="0" y="670"/>
                      <a:pt x="0" y="65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lIns="126000" tIns="82800" rIns="126000"/>
              <a:lstStyle/>
              <a:p>
                <a:pPr>
                  <a:spcBef>
                    <a:spcPct val="50000"/>
                  </a:spcBef>
                </a:pPr>
                <a:endParaRPr lang="en-US" dirty="0">
                  <a:ea typeface="ＭＳ Ｐゴシック" pitchFamily="34" charset="-128"/>
                </a:endParaRPr>
              </a:p>
            </p:txBody>
          </p:sp>
        </p:grpSp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019" y="1600377"/>
              <a:ext cx="466725" cy="649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8" name="Freeform 3"/>
          <p:cNvSpPr>
            <a:spLocks noChangeAspect="1" noEditPoints="1"/>
          </p:cNvSpPr>
          <p:nvPr/>
        </p:nvSpPr>
        <p:spPr bwMode="auto">
          <a:xfrm>
            <a:off x="4873972" y="3654192"/>
            <a:ext cx="330143" cy="246803"/>
          </a:xfrm>
          <a:custGeom>
            <a:avLst/>
            <a:gdLst>
              <a:gd name="T0" fmla="*/ 2147483647 w 478"/>
              <a:gd name="T1" fmla="*/ 2147483647 h 268"/>
              <a:gd name="T2" fmla="*/ 2147483647 w 478"/>
              <a:gd name="T3" fmla="*/ 2147483647 h 268"/>
              <a:gd name="T4" fmla="*/ 2147483647 w 478"/>
              <a:gd name="T5" fmla="*/ 2147483647 h 268"/>
              <a:gd name="T6" fmla="*/ 2147483647 w 478"/>
              <a:gd name="T7" fmla="*/ 2147483647 h 268"/>
              <a:gd name="T8" fmla="*/ 2147483647 w 478"/>
              <a:gd name="T9" fmla="*/ 2147483647 h 268"/>
              <a:gd name="T10" fmla="*/ 2147483647 w 478"/>
              <a:gd name="T11" fmla="*/ 2147483647 h 268"/>
              <a:gd name="T12" fmla="*/ 2147483647 w 478"/>
              <a:gd name="T13" fmla="*/ 2147483647 h 268"/>
              <a:gd name="T14" fmla="*/ 2147483647 w 478"/>
              <a:gd name="T15" fmla="*/ 2147483647 h 268"/>
              <a:gd name="T16" fmla="*/ 2147483647 w 478"/>
              <a:gd name="T17" fmla="*/ 2147483647 h 268"/>
              <a:gd name="T18" fmla="*/ 2147483647 w 478"/>
              <a:gd name="T19" fmla="*/ 2147483647 h 268"/>
              <a:gd name="T20" fmla="*/ 2147483647 w 478"/>
              <a:gd name="T21" fmla="*/ 2147483647 h 268"/>
              <a:gd name="T22" fmla="*/ 2147483647 w 478"/>
              <a:gd name="T23" fmla="*/ 2147483647 h 268"/>
              <a:gd name="T24" fmla="*/ 2147483647 w 478"/>
              <a:gd name="T25" fmla="*/ 2147483647 h 268"/>
              <a:gd name="T26" fmla="*/ 2147483647 w 478"/>
              <a:gd name="T27" fmla="*/ 2147483647 h 268"/>
              <a:gd name="T28" fmla="*/ 2147483647 w 478"/>
              <a:gd name="T29" fmla="*/ 2147483647 h 268"/>
              <a:gd name="T30" fmla="*/ 2147483647 w 478"/>
              <a:gd name="T31" fmla="*/ 2147483647 h 268"/>
              <a:gd name="T32" fmla="*/ 2147483647 w 478"/>
              <a:gd name="T33" fmla="*/ 0 h 268"/>
              <a:gd name="T34" fmla="*/ 2147483647 w 478"/>
              <a:gd name="T35" fmla="*/ 2147483647 h 268"/>
              <a:gd name="T36" fmla="*/ 2147483647 w 478"/>
              <a:gd name="T37" fmla="*/ 2147483647 h 268"/>
              <a:gd name="T38" fmla="*/ 2147483647 w 478"/>
              <a:gd name="T39" fmla="*/ 2147483647 h 268"/>
              <a:gd name="T40" fmla="*/ 2147483647 w 478"/>
              <a:gd name="T41" fmla="*/ 2147483647 h 268"/>
              <a:gd name="T42" fmla="*/ 0 w 478"/>
              <a:gd name="T43" fmla="*/ 2147483647 h 268"/>
              <a:gd name="T44" fmla="*/ 2147483647 w 478"/>
              <a:gd name="T45" fmla="*/ 2147483647 h 268"/>
              <a:gd name="T46" fmla="*/ 2147483647 w 478"/>
              <a:gd name="T47" fmla="*/ 2147483647 h 268"/>
              <a:gd name="T48" fmla="*/ 2147483647 w 478"/>
              <a:gd name="T49" fmla="*/ 2147483647 h 268"/>
              <a:gd name="T50" fmla="*/ 2147483647 w 478"/>
              <a:gd name="T51" fmla="*/ 2147483647 h 268"/>
              <a:gd name="T52" fmla="*/ 2147483647 w 478"/>
              <a:gd name="T53" fmla="*/ 2147483647 h 268"/>
              <a:gd name="T54" fmla="*/ 2147483647 w 478"/>
              <a:gd name="T55" fmla="*/ 2147483647 h 268"/>
              <a:gd name="T56" fmla="*/ 2147483647 w 478"/>
              <a:gd name="T57" fmla="*/ 2147483647 h 268"/>
              <a:gd name="T58" fmla="*/ 2147483647 w 478"/>
              <a:gd name="T59" fmla="*/ 2147483647 h 268"/>
              <a:gd name="T60" fmla="*/ 2147483647 w 478"/>
              <a:gd name="T61" fmla="*/ 2147483647 h 268"/>
              <a:gd name="T62" fmla="*/ 2147483647 w 478"/>
              <a:gd name="T63" fmla="*/ 2147483647 h 268"/>
              <a:gd name="T64" fmla="*/ 2147483647 w 478"/>
              <a:gd name="T65" fmla="*/ 2147483647 h 268"/>
              <a:gd name="T66" fmla="*/ 2147483647 w 478"/>
              <a:gd name="T67" fmla="*/ 2147483647 h 268"/>
              <a:gd name="T68" fmla="*/ 2147483647 w 478"/>
              <a:gd name="T69" fmla="*/ 2147483647 h 268"/>
              <a:gd name="T70" fmla="*/ 2147483647 w 478"/>
              <a:gd name="T71" fmla="*/ 2147483647 h 268"/>
              <a:gd name="T72" fmla="*/ 2147483647 w 478"/>
              <a:gd name="T73" fmla="*/ 2147483647 h 268"/>
              <a:gd name="T74" fmla="*/ 2147483647 w 478"/>
              <a:gd name="T75" fmla="*/ 2147483647 h 268"/>
              <a:gd name="T76" fmla="*/ 2147483647 w 478"/>
              <a:gd name="T77" fmla="*/ 2147483647 h 268"/>
              <a:gd name="T78" fmla="*/ 2147483647 w 478"/>
              <a:gd name="T79" fmla="*/ 2147483647 h 268"/>
              <a:gd name="T80" fmla="*/ 2147483647 w 478"/>
              <a:gd name="T81" fmla="*/ 2147483647 h 268"/>
              <a:gd name="T82" fmla="*/ 2147483647 w 478"/>
              <a:gd name="T83" fmla="*/ 2147483647 h 268"/>
              <a:gd name="T84" fmla="*/ 2147483647 w 478"/>
              <a:gd name="T85" fmla="*/ 2147483647 h 268"/>
              <a:gd name="T86" fmla="*/ 2147483647 w 478"/>
              <a:gd name="T87" fmla="*/ 2147483647 h 268"/>
              <a:gd name="T88" fmla="*/ 2147483647 w 478"/>
              <a:gd name="T89" fmla="*/ 2147483647 h 268"/>
              <a:gd name="T90" fmla="*/ 2147483647 w 478"/>
              <a:gd name="T91" fmla="*/ 2147483647 h 268"/>
              <a:gd name="T92" fmla="*/ 2147483647 w 478"/>
              <a:gd name="T93" fmla="*/ 2147483647 h 268"/>
              <a:gd name="T94" fmla="*/ 2147483647 w 478"/>
              <a:gd name="T95" fmla="*/ 2147483647 h 268"/>
              <a:gd name="T96" fmla="*/ 2147483647 w 478"/>
              <a:gd name="T97" fmla="*/ 2147483647 h 268"/>
              <a:gd name="T98" fmla="*/ 2147483647 w 478"/>
              <a:gd name="T99" fmla="*/ 2147483647 h 268"/>
              <a:gd name="T100" fmla="*/ 2147483647 w 478"/>
              <a:gd name="T101" fmla="*/ 2147483647 h 268"/>
              <a:gd name="T102" fmla="*/ 2147483647 w 478"/>
              <a:gd name="T103" fmla="*/ 2147483647 h 268"/>
              <a:gd name="T104" fmla="*/ 2147483647 w 478"/>
              <a:gd name="T105" fmla="*/ 2147483647 h 268"/>
              <a:gd name="T106" fmla="*/ 2147483647 w 478"/>
              <a:gd name="T107" fmla="*/ 2147483647 h 268"/>
              <a:gd name="T108" fmla="*/ 2147483647 w 478"/>
              <a:gd name="T109" fmla="*/ 2147483647 h 268"/>
              <a:gd name="T110" fmla="*/ 2147483647 w 478"/>
              <a:gd name="T111" fmla="*/ 2147483647 h 268"/>
              <a:gd name="T112" fmla="*/ 2147483647 w 478"/>
              <a:gd name="T113" fmla="*/ 2147483647 h 268"/>
              <a:gd name="T114" fmla="*/ 2147483647 w 478"/>
              <a:gd name="T115" fmla="*/ 2147483647 h 268"/>
              <a:gd name="T116" fmla="*/ 2147483647 w 478"/>
              <a:gd name="T117" fmla="*/ 2147483647 h 268"/>
              <a:gd name="T118" fmla="*/ 2147483647 w 478"/>
              <a:gd name="T119" fmla="*/ 2147483647 h 268"/>
              <a:gd name="T120" fmla="*/ 2147483647 w 478"/>
              <a:gd name="T121" fmla="*/ 2147483647 h 268"/>
              <a:gd name="T122" fmla="*/ 2147483647 w 478"/>
              <a:gd name="T123" fmla="*/ 2147483647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478" h="268">
                <a:moveTo>
                  <a:pt x="312" y="106"/>
                </a:moveTo>
                <a:cubicBezTo>
                  <a:pt x="312" y="101"/>
                  <a:pt x="308" y="98"/>
                  <a:pt x="304" y="98"/>
                </a:cubicBezTo>
                <a:cubicBezTo>
                  <a:pt x="68" y="98"/>
                  <a:pt x="68" y="98"/>
                  <a:pt x="68" y="98"/>
                </a:cubicBezTo>
                <a:cubicBezTo>
                  <a:pt x="64" y="98"/>
                  <a:pt x="60" y="101"/>
                  <a:pt x="60" y="106"/>
                </a:cubicBezTo>
                <a:cubicBezTo>
                  <a:pt x="60" y="110"/>
                  <a:pt x="64" y="114"/>
                  <a:pt x="68" y="114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308" y="114"/>
                  <a:pt x="312" y="110"/>
                  <a:pt x="312" y="106"/>
                </a:cubicBezTo>
                <a:close/>
                <a:moveTo>
                  <a:pt x="312" y="50"/>
                </a:moveTo>
                <a:cubicBezTo>
                  <a:pt x="312" y="42"/>
                  <a:pt x="312" y="35"/>
                  <a:pt x="312" y="30"/>
                </a:cubicBezTo>
                <a:cubicBezTo>
                  <a:pt x="312" y="23"/>
                  <a:pt x="313" y="20"/>
                  <a:pt x="315" y="18"/>
                </a:cubicBezTo>
                <a:cubicBezTo>
                  <a:pt x="316" y="16"/>
                  <a:pt x="317" y="16"/>
                  <a:pt x="319" y="16"/>
                </a:cubicBezTo>
                <a:cubicBezTo>
                  <a:pt x="321" y="16"/>
                  <a:pt x="325" y="17"/>
                  <a:pt x="329" y="21"/>
                </a:cubicBezTo>
                <a:cubicBezTo>
                  <a:pt x="334" y="25"/>
                  <a:pt x="343" y="32"/>
                  <a:pt x="352" y="39"/>
                </a:cubicBezTo>
                <a:cubicBezTo>
                  <a:pt x="356" y="42"/>
                  <a:pt x="361" y="41"/>
                  <a:pt x="364" y="38"/>
                </a:cubicBezTo>
                <a:cubicBezTo>
                  <a:pt x="366" y="34"/>
                  <a:pt x="366" y="29"/>
                  <a:pt x="362" y="27"/>
                </a:cubicBezTo>
                <a:cubicBezTo>
                  <a:pt x="353" y="19"/>
                  <a:pt x="344" y="12"/>
                  <a:pt x="339" y="8"/>
                </a:cubicBezTo>
                <a:cubicBezTo>
                  <a:pt x="333" y="3"/>
                  <a:pt x="326" y="0"/>
                  <a:pt x="319" y="0"/>
                </a:cubicBezTo>
                <a:cubicBezTo>
                  <a:pt x="312" y="0"/>
                  <a:pt x="306" y="3"/>
                  <a:pt x="302" y="8"/>
                </a:cubicBezTo>
                <a:cubicBezTo>
                  <a:pt x="298" y="14"/>
                  <a:pt x="296" y="21"/>
                  <a:pt x="296" y="30"/>
                </a:cubicBezTo>
                <a:cubicBezTo>
                  <a:pt x="296" y="33"/>
                  <a:pt x="296" y="37"/>
                  <a:pt x="296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4" y="42"/>
                  <a:pt x="0" y="46"/>
                  <a:pt x="0" y="50"/>
                </a:cubicBezTo>
                <a:cubicBezTo>
                  <a:pt x="0" y="54"/>
                  <a:pt x="4" y="58"/>
                  <a:pt x="8" y="58"/>
                </a:cubicBezTo>
                <a:cubicBezTo>
                  <a:pt x="304" y="58"/>
                  <a:pt x="304" y="58"/>
                  <a:pt x="304" y="58"/>
                </a:cubicBezTo>
                <a:cubicBezTo>
                  <a:pt x="308" y="58"/>
                  <a:pt x="312" y="54"/>
                  <a:pt x="312" y="50"/>
                </a:cubicBezTo>
                <a:close/>
                <a:moveTo>
                  <a:pt x="312" y="162"/>
                </a:moveTo>
                <a:cubicBezTo>
                  <a:pt x="312" y="157"/>
                  <a:pt x="308" y="154"/>
                  <a:pt x="304" y="154"/>
                </a:cubicBezTo>
                <a:cubicBezTo>
                  <a:pt x="130" y="154"/>
                  <a:pt x="130" y="154"/>
                  <a:pt x="130" y="154"/>
                </a:cubicBezTo>
                <a:cubicBezTo>
                  <a:pt x="126" y="154"/>
                  <a:pt x="122" y="157"/>
                  <a:pt x="122" y="162"/>
                </a:cubicBezTo>
                <a:cubicBezTo>
                  <a:pt x="122" y="166"/>
                  <a:pt x="126" y="170"/>
                  <a:pt x="130" y="170"/>
                </a:cubicBezTo>
                <a:cubicBezTo>
                  <a:pt x="304" y="170"/>
                  <a:pt x="304" y="170"/>
                  <a:pt x="304" y="170"/>
                </a:cubicBezTo>
                <a:cubicBezTo>
                  <a:pt x="308" y="170"/>
                  <a:pt x="312" y="166"/>
                  <a:pt x="312" y="162"/>
                </a:cubicBezTo>
                <a:close/>
                <a:moveTo>
                  <a:pt x="464" y="107"/>
                </a:moveTo>
                <a:cubicBezTo>
                  <a:pt x="451" y="96"/>
                  <a:pt x="399" y="56"/>
                  <a:pt x="399" y="56"/>
                </a:cubicBezTo>
                <a:cubicBezTo>
                  <a:pt x="399" y="56"/>
                  <a:pt x="395" y="52"/>
                  <a:pt x="388" y="47"/>
                </a:cubicBezTo>
                <a:cubicBezTo>
                  <a:pt x="384" y="44"/>
                  <a:pt x="379" y="45"/>
                  <a:pt x="377" y="48"/>
                </a:cubicBezTo>
                <a:cubicBezTo>
                  <a:pt x="374" y="52"/>
                  <a:pt x="374" y="57"/>
                  <a:pt x="378" y="59"/>
                </a:cubicBezTo>
                <a:cubicBezTo>
                  <a:pt x="378" y="59"/>
                  <a:pt x="378" y="59"/>
                  <a:pt x="378" y="59"/>
                </a:cubicBezTo>
                <a:cubicBezTo>
                  <a:pt x="385" y="65"/>
                  <a:pt x="389" y="68"/>
                  <a:pt x="389" y="68"/>
                </a:cubicBezTo>
                <a:cubicBezTo>
                  <a:pt x="389" y="68"/>
                  <a:pt x="441" y="109"/>
                  <a:pt x="454" y="120"/>
                </a:cubicBezTo>
                <a:cubicBezTo>
                  <a:pt x="460" y="125"/>
                  <a:pt x="462" y="128"/>
                  <a:pt x="462" y="134"/>
                </a:cubicBezTo>
                <a:cubicBezTo>
                  <a:pt x="462" y="139"/>
                  <a:pt x="460" y="142"/>
                  <a:pt x="454" y="147"/>
                </a:cubicBezTo>
                <a:cubicBezTo>
                  <a:pt x="441" y="158"/>
                  <a:pt x="389" y="199"/>
                  <a:pt x="389" y="199"/>
                </a:cubicBezTo>
                <a:cubicBezTo>
                  <a:pt x="389" y="199"/>
                  <a:pt x="345" y="234"/>
                  <a:pt x="329" y="247"/>
                </a:cubicBezTo>
                <a:cubicBezTo>
                  <a:pt x="324" y="251"/>
                  <a:pt x="320" y="252"/>
                  <a:pt x="318" y="252"/>
                </a:cubicBezTo>
                <a:cubicBezTo>
                  <a:pt x="317" y="252"/>
                  <a:pt x="316" y="252"/>
                  <a:pt x="315" y="250"/>
                </a:cubicBezTo>
                <a:cubicBezTo>
                  <a:pt x="313" y="248"/>
                  <a:pt x="312" y="244"/>
                  <a:pt x="312" y="237"/>
                </a:cubicBezTo>
                <a:cubicBezTo>
                  <a:pt x="312" y="232"/>
                  <a:pt x="312" y="226"/>
                  <a:pt x="312" y="218"/>
                </a:cubicBezTo>
                <a:cubicBezTo>
                  <a:pt x="312" y="213"/>
                  <a:pt x="308" y="210"/>
                  <a:pt x="304" y="210"/>
                </a:cubicBezTo>
                <a:cubicBezTo>
                  <a:pt x="176" y="210"/>
                  <a:pt x="176" y="210"/>
                  <a:pt x="176" y="210"/>
                </a:cubicBezTo>
                <a:cubicBezTo>
                  <a:pt x="172" y="210"/>
                  <a:pt x="168" y="213"/>
                  <a:pt x="168" y="218"/>
                </a:cubicBezTo>
                <a:cubicBezTo>
                  <a:pt x="168" y="222"/>
                  <a:pt x="172" y="226"/>
                  <a:pt x="176" y="226"/>
                </a:cubicBezTo>
                <a:cubicBezTo>
                  <a:pt x="296" y="226"/>
                  <a:pt x="296" y="226"/>
                  <a:pt x="296" y="226"/>
                </a:cubicBezTo>
                <a:cubicBezTo>
                  <a:pt x="296" y="230"/>
                  <a:pt x="296" y="234"/>
                  <a:pt x="296" y="237"/>
                </a:cubicBezTo>
                <a:cubicBezTo>
                  <a:pt x="296" y="246"/>
                  <a:pt x="298" y="253"/>
                  <a:pt x="302" y="259"/>
                </a:cubicBezTo>
                <a:cubicBezTo>
                  <a:pt x="305" y="264"/>
                  <a:pt x="312" y="268"/>
                  <a:pt x="318" y="268"/>
                </a:cubicBezTo>
                <a:cubicBezTo>
                  <a:pt x="318" y="268"/>
                  <a:pt x="318" y="268"/>
                  <a:pt x="318" y="268"/>
                </a:cubicBezTo>
                <a:cubicBezTo>
                  <a:pt x="326" y="268"/>
                  <a:pt x="333" y="264"/>
                  <a:pt x="339" y="259"/>
                </a:cubicBezTo>
                <a:cubicBezTo>
                  <a:pt x="354" y="246"/>
                  <a:pt x="399" y="212"/>
                  <a:pt x="399" y="211"/>
                </a:cubicBezTo>
                <a:cubicBezTo>
                  <a:pt x="399" y="211"/>
                  <a:pt x="451" y="171"/>
                  <a:pt x="464" y="160"/>
                </a:cubicBezTo>
                <a:cubicBezTo>
                  <a:pt x="472" y="153"/>
                  <a:pt x="478" y="144"/>
                  <a:pt x="478" y="134"/>
                </a:cubicBezTo>
                <a:cubicBezTo>
                  <a:pt x="478" y="123"/>
                  <a:pt x="472" y="114"/>
                  <a:pt x="464" y="107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5244454" y="1381214"/>
            <a:ext cx="1620632" cy="1304847"/>
            <a:chOff x="5613424" y="1301003"/>
            <a:chExt cx="2586857" cy="1562100"/>
          </a:xfrm>
        </p:grpSpPr>
        <p:sp>
          <p:nvSpPr>
            <p:cNvPr id="90" name="Freeform 3"/>
            <p:cNvSpPr>
              <a:spLocks noChangeAspect="1"/>
            </p:cNvSpPr>
            <p:nvPr/>
          </p:nvSpPr>
          <p:spPr bwMode="auto">
            <a:xfrm flipH="1">
              <a:off x="5613424" y="1301003"/>
              <a:ext cx="2480456" cy="1562100"/>
            </a:xfrm>
            <a:custGeom>
              <a:avLst/>
              <a:gdLst>
                <a:gd name="T0" fmla="*/ 2147483647 w 393"/>
                <a:gd name="T1" fmla="*/ 2147483647 h 324"/>
                <a:gd name="T2" fmla="*/ 2147483647 w 393"/>
                <a:gd name="T3" fmla="*/ 2147483647 h 324"/>
                <a:gd name="T4" fmla="*/ 2147483647 w 393"/>
                <a:gd name="T5" fmla="*/ 2147483647 h 324"/>
                <a:gd name="T6" fmla="*/ 2147483647 w 393"/>
                <a:gd name="T7" fmla="*/ 2147483647 h 324"/>
                <a:gd name="T8" fmla="*/ 2147483647 w 393"/>
                <a:gd name="T9" fmla="*/ 2147483647 h 324"/>
                <a:gd name="T10" fmla="*/ 2147483647 w 393"/>
                <a:gd name="T11" fmla="*/ 2147483647 h 324"/>
                <a:gd name="T12" fmla="*/ 2147483647 w 393"/>
                <a:gd name="T13" fmla="*/ 2147483647 h 324"/>
                <a:gd name="T14" fmla="*/ 2147483647 w 393"/>
                <a:gd name="T15" fmla="*/ 2147483647 h 324"/>
                <a:gd name="T16" fmla="*/ 2147483647 w 393"/>
                <a:gd name="T17" fmla="*/ 2147483647 h 324"/>
                <a:gd name="T18" fmla="*/ 2147483647 w 393"/>
                <a:gd name="T19" fmla="*/ 2147483647 h 324"/>
                <a:gd name="T20" fmla="*/ 2147483647 w 393"/>
                <a:gd name="T21" fmla="*/ 2147483647 h 324"/>
                <a:gd name="T22" fmla="*/ 2147483647 w 393"/>
                <a:gd name="T23" fmla="*/ 2147483647 h 324"/>
                <a:gd name="T24" fmla="*/ 2147483647 w 393"/>
                <a:gd name="T25" fmla="*/ 2147483647 h 324"/>
                <a:gd name="T26" fmla="*/ 2147483647 w 393"/>
                <a:gd name="T27" fmla="*/ 2147483647 h 324"/>
                <a:gd name="T28" fmla="*/ 2147483647 w 393"/>
                <a:gd name="T29" fmla="*/ 2147483647 h 324"/>
                <a:gd name="T30" fmla="*/ 2147483647 w 393"/>
                <a:gd name="T31" fmla="*/ 2147483647 h 324"/>
                <a:gd name="T32" fmla="*/ 2147483647 w 393"/>
                <a:gd name="T33" fmla="*/ 2147483647 h 324"/>
                <a:gd name="T34" fmla="*/ 2147483647 w 393"/>
                <a:gd name="T35" fmla="*/ 2147483647 h 324"/>
                <a:gd name="T36" fmla="*/ 2147483647 w 393"/>
                <a:gd name="T37" fmla="*/ 2147483647 h 324"/>
                <a:gd name="T38" fmla="*/ 2147483647 w 393"/>
                <a:gd name="T39" fmla="*/ 2147483647 h 324"/>
                <a:gd name="T40" fmla="*/ 2147483647 w 393"/>
                <a:gd name="T41" fmla="*/ 2147483647 h 324"/>
                <a:gd name="T42" fmla="*/ 2147483647 w 393"/>
                <a:gd name="T43" fmla="*/ 2147483647 h 324"/>
                <a:gd name="T44" fmla="*/ 2147483647 w 393"/>
                <a:gd name="T45" fmla="*/ 2147483647 h 324"/>
                <a:gd name="T46" fmla="*/ 2147483647 w 393"/>
                <a:gd name="T47" fmla="*/ 2147483647 h 324"/>
                <a:gd name="T48" fmla="*/ 2147483647 w 393"/>
                <a:gd name="T49" fmla="*/ 2147483647 h 324"/>
                <a:gd name="T50" fmla="*/ 2147483647 w 393"/>
                <a:gd name="T51" fmla="*/ 2147483647 h 324"/>
                <a:gd name="T52" fmla="*/ 2147483647 w 393"/>
                <a:gd name="T53" fmla="*/ 2147483647 h 324"/>
                <a:gd name="T54" fmla="*/ 2147483647 w 393"/>
                <a:gd name="T55" fmla="*/ 2147483647 h 324"/>
                <a:gd name="T56" fmla="*/ 2147483647 w 393"/>
                <a:gd name="T57" fmla="*/ 2147483647 h 324"/>
                <a:gd name="T58" fmla="*/ 2147483647 w 393"/>
                <a:gd name="T59" fmla="*/ 2147483647 h 324"/>
                <a:gd name="T60" fmla="*/ 2147483647 w 393"/>
                <a:gd name="T61" fmla="*/ 0 h 324"/>
                <a:gd name="T62" fmla="*/ 2147483647 w 393"/>
                <a:gd name="T63" fmla="*/ 0 h 324"/>
                <a:gd name="T64" fmla="*/ 0 w 393"/>
                <a:gd name="T65" fmla="*/ 2147483647 h 324"/>
                <a:gd name="T66" fmla="*/ 0 w 393"/>
                <a:gd name="T67" fmla="*/ 2147483647 h 324"/>
                <a:gd name="T68" fmla="*/ 2147483647 w 393"/>
                <a:gd name="T69" fmla="*/ 2147483647 h 324"/>
                <a:gd name="T70" fmla="*/ 2147483647 w 393"/>
                <a:gd name="T71" fmla="*/ 2147483647 h 324"/>
                <a:gd name="T72" fmla="*/ 2147483647 w 393"/>
                <a:gd name="T73" fmla="*/ 2147483647 h 324"/>
                <a:gd name="T74" fmla="*/ 2147483647 w 393"/>
                <a:gd name="T75" fmla="*/ 2147483647 h 324"/>
                <a:gd name="T76" fmla="*/ 2147483647 w 393"/>
                <a:gd name="T77" fmla="*/ 2147483647 h 324"/>
                <a:gd name="T78" fmla="*/ 2147483647 w 393"/>
                <a:gd name="T79" fmla="*/ 2147483647 h 324"/>
                <a:gd name="T80" fmla="*/ 2147483647 w 393"/>
                <a:gd name="T81" fmla="*/ 2147483647 h 324"/>
                <a:gd name="T82" fmla="*/ 2147483647 w 393"/>
                <a:gd name="T83" fmla="*/ 2147483647 h 324"/>
                <a:gd name="T84" fmla="*/ 2147483647 w 393"/>
                <a:gd name="T85" fmla="*/ 2147483647 h 324"/>
                <a:gd name="T86" fmla="*/ 2147483647 w 393"/>
                <a:gd name="T87" fmla="*/ 2147483647 h 324"/>
                <a:gd name="T88" fmla="*/ 2147483647 w 393"/>
                <a:gd name="T89" fmla="*/ 2147483647 h 324"/>
                <a:gd name="T90" fmla="*/ 2147483647 w 393"/>
                <a:gd name="T91" fmla="*/ 2147483647 h 324"/>
                <a:gd name="T92" fmla="*/ 2147483647 w 393"/>
                <a:gd name="T93" fmla="*/ 2147483647 h 32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93" h="324">
                  <a:moveTo>
                    <a:pt x="387" y="95"/>
                  </a:moveTo>
                  <a:cubicBezTo>
                    <a:pt x="387" y="95"/>
                    <a:pt x="387" y="94"/>
                    <a:pt x="386" y="93"/>
                  </a:cubicBezTo>
                  <a:cubicBezTo>
                    <a:pt x="386" y="91"/>
                    <a:pt x="385" y="89"/>
                    <a:pt x="384" y="87"/>
                  </a:cubicBezTo>
                  <a:cubicBezTo>
                    <a:pt x="384" y="87"/>
                    <a:pt x="384" y="87"/>
                    <a:pt x="384" y="87"/>
                  </a:cubicBezTo>
                  <a:cubicBezTo>
                    <a:pt x="381" y="77"/>
                    <a:pt x="376" y="68"/>
                    <a:pt x="371" y="60"/>
                  </a:cubicBezTo>
                  <a:cubicBezTo>
                    <a:pt x="368" y="56"/>
                    <a:pt x="363" y="55"/>
                    <a:pt x="360" y="58"/>
                  </a:cubicBezTo>
                  <a:cubicBezTo>
                    <a:pt x="356" y="60"/>
                    <a:pt x="355" y="65"/>
                    <a:pt x="357" y="69"/>
                  </a:cubicBezTo>
                  <a:cubicBezTo>
                    <a:pt x="357" y="69"/>
                    <a:pt x="357" y="69"/>
                    <a:pt x="357" y="69"/>
                  </a:cubicBezTo>
                  <a:cubicBezTo>
                    <a:pt x="362" y="76"/>
                    <a:pt x="366" y="84"/>
                    <a:pt x="369" y="92"/>
                  </a:cubicBezTo>
                  <a:cubicBezTo>
                    <a:pt x="378" y="116"/>
                    <a:pt x="377" y="137"/>
                    <a:pt x="375" y="153"/>
                  </a:cubicBezTo>
                  <a:cubicBezTo>
                    <a:pt x="375" y="153"/>
                    <a:pt x="375" y="154"/>
                    <a:pt x="375" y="154"/>
                  </a:cubicBezTo>
                  <a:cubicBezTo>
                    <a:pt x="375" y="156"/>
                    <a:pt x="374" y="158"/>
                    <a:pt x="374" y="159"/>
                  </a:cubicBezTo>
                  <a:cubicBezTo>
                    <a:pt x="374" y="159"/>
                    <a:pt x="374" y="160"/>
                    <a:pt x="374" y="160"/>
                  </a:cubicBezTo>
                  <a:cubicBezTo>
                    <a:pt x="374" y="160"/>
                    <a:pt x="374" y="161"/>
                    <a:pt x="374" y="162"/>
                  </a:cubicBezTo>
                  <a:cubicBezTo>
                    <a:pt x="362" y="214"/>
                    <a:pt x="316" y="253"/>
                    <a:pt x="260" y="253"/>
                  </a:cubicBezTo>
                  <a:cubicBezTo>
                    <a:pt x="160" y="253"/>
                    <a:pt x="160" y="253"/>
                    <a:pt x="160" y="253"/>
                  </a:cubicBezTo>
                  <a:cubicBezTo>
                    <a:pt x="159" y="253"/>
                    <a:pt x="158" y="254"/>
                    <a:pt x="156" y="254"/>
                  </a:cubicBezTo>
                  <a:cubicBezTo>
                    <a:pt x="85" y="296"/>
                    <a:pt x="85" y="296"/>
                    <a:pt x="85" y="296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103" y="259"/>
                    <a:pt x="103" y="258"/>
                    <a:pt x="103" y="257"/>
                  </a:cubicBezTo>
                  <a:cubicBezTo>
                    <a:pt x="104" y="253"/>
                    <a:pt x="101" y="249"/>
                    <a:pt x="98" y="248"/>
                  </a:cubicBezTo>
                  <a:cubicBezTo>
                    <a:pt x="50" y="233"/>
                    <a:pt x="16" y="189"/>
                    <a:pt x="16" y="137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6" y="68"/>
                    <a:pt x="68" y="16"/>
                    <a:pt x="132" y="16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90" y="16"/>
                    <a:pt x="318" y="27"/>
                    <a:pt x="338" y="46"/>
                  </a:cubicBezTo>
                  <a:cubicBezTo>
                    <a:pt x="338" y="46"/>
                    <a:pt x="338" y="46"/>
                    <a:pt x="338" y="46"/>
                  </a:cubicBezTo>
                  <a:cubicBezTo>
                    <a:pt x="340" y="48"/>
                    <a:pt x="341" y="48"/>
                    <a:pt x="343" y="48"/>
                  </a:cubicBezTo>
                  <a:cubicBezTo>
                    <a:pt x="346" y="48"/>
                    <a:pt x="348" y="47"/>
                    <a:pt x="349" y="45"/>
                  </a:cubicBezTo>
                  <a:cubicBezTo>
                    <a:pt x="352" y="42"/>
                    <a:pt x="352" y="37"/>
                    <a:pt x="349" y="34"/>
                  </a:cubicBezTo>
                  <a:cubicBezTo>
                    <a:pt x="325" y="13"/>
                    <a:pt x="294" y="0"/>
                    <a:pt x="260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93"/>
                    <a:pt x="35" y="241"/>
                    <a:pt x="84" y="260"/>
                  </a:cubicBezTo>
                  <a:cubicBezTo>
                    <a:pt x="59" y="312"/>
                    <a:pt x="59" y="312"/>
                    <a:pt x="59" y="312"/>
                  </a:cubicBezTo>
                  <a:cubicBezTo>
                    <a:pt x="58" y="316"/>
                    <a:pt x="58" y="319"/>
                    <a:pt x="61" y="322"/>
                  </a:cubicBezTo>
                  <a:cubicBezTo>
                    <a:pt x="62" y="323"/>
                    <a:pt x="64" y="324"/>
                    <a:pt x="66" y="324"/>
                  </a:cubicBezTo>
                  <a:cubicBezTo>
                    <a:pt x="68" y="324"/>
                    <a:pt x="69" y="323"/>
                    <a:pt x="70" y="323"/>
                  </a:cubicBezTo>
                  <a:cubicBezTo>
                    <a:pt x="163" y="269"/>
                    <a:pt x="163" y="269"/>
                    <a:pt x="163" y="269"/>
                  </a:cubicBezTo>
                  <a:cubicBezTo>
                    <a:pt x="260" y="269"/>
                    <a:pt x="260" y="269"/>
                    <a:pt x="260" y="269"/>
                  </a:cubicBezTo>
                  <a:cubicBezTo>
                    <a:pt x="316" y="269"/>
                    <a:pt x="363" y="235"/>
                    <a:pt x="383" y="186"/>
                  </a:cubicBezTo>
                  <a:cubicBezTo>
                    <a:pt x="383" y="186"/>
                    <a:pt x="383" y="186"/>
                    <a:pt x="383" y="186"/>
                  </a:cubicBezTo>
                  <a:cubicBezTo>
                    <a:pt x="383" y="186"/>
                    <a:pt x="385" y="180"/>
                    <a:pt x="388" y="171"/>
                  </a:cubicBezTo>
                  <a:cubicBezTo>
                    <a:pt x="389" y="165"/>
                    <a:pt x="391" y="159"/>
                    <a:pt x="391" y="152"/>
                  </a:cubicBezTo>
                  <a:cubicBezTo>
                    <a:pt x="391" y="152"/>
                    <a:pt x="391" y="152"/>
                    <a:pt x="391" y="152"/>
                  </a:cubicBezTo>
                  <a:cubicBezTo>
                    <a:pt x="393" y="136"/>
                    <a:pt x="393" y="116"/>
                    <a:pt x="387" y="95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5799465" y="1735789"/>
              <a:ext cx="442694" cy="528868"/>
            </a:xfrm>
            <a:custGeom>
              <a:avLst/>
              <a:gdLst>
                <a:gd name="T0" fmla="*/ 2147483647 w 241"/>
                <a:gd name="T1" fmla="*/ 2147483647 h 383"/>
                <a:gd name="T2" fmla="*/ 2147483647 w 241"/>
                <a:gd name="T3" fmla="*/ 2147483647 h 383"/>
                <a:gd name="T4" fmla="*/ 2147483647 w 241"/>
                <a:gd name="T5" fmla="*/ 2147483647 h 383"/>
                <a:gd name="T6" fmla="*/ 2147483647 w 241"/>
                <a:gd name="T7" fmla="*/ 2147483647 h 383"/>
                <a:gd name="T8" fmla="*/ 2147483647 w 241"/>
                <a:gd name="T9" fmla="*/ 2147483647 h 383"/>
                <a:gd name="T10" fmla="*/ 2147483647 w 241"/>
                <a:gd name="T11" fmla="*/ 2147483647 h 383"/>
                <a:gd name="T12" fmla="*/ 2147483647 w 241"/>
                <a:gd name="T13" fmla="*/ 2147483647 h 383"/>
                <a:gd name="T14" fmla="*/ 2147483647 w 241"/>
                <a:gd name="T15" fmla="*/ 2147483647 h 383"/>
                <a:gd name="T16" fmla="*/ 2147483647 w 241"/>
                <a:gd name="T17" fmla="*/ 0 h 383"/>
                <a:gd name="T18" fmla="*/ 2147483647 w 241"/>
                <a:gd name="T19" fmla="*/ 0 h 383"/>
                <a:gd name="T20" fmla="*/ 0 w 241"/>
                <a:gd name="T21" fmla="*/ 2147483647 h 383"/>
                <a:gd name="T22" fmla="*/ 0 w 241"/>
                <a:gd name="T23" fmla="*/ 2147483647 h 383"/>
                <a:gd name="T24" fmla="*/ 2147483647 w 241"/>
                <a:gd name="T25" fmla="*/ 2147483647 h 383"/>
                <a:gd name="T26" fmla="*/ 2147483647 w 241"/>
                <a:gd name="T27" fmla="*/ 2147483647 h 383"/>
                <a:gd name="T28" fmla="*/ 2147483647 w 241"/>
                <a:gd name="T29" fmla="*/ 2147483647 h 383"/>
                <a:gd name="T30" fmla="*/ 2147483647 w 241"/>
                <a:gd name="T31" fmla="*/ 2147483647 h 383"/>
                <a:gd name="T32" fmla="*/ 2147483647 w 241"/>
                <a:gd name="T33" fmla="*/ 2147483647 h 383"/>
                <a:gd name="T34" fmla="*/ 2147483647 w 241"/>
                <a:gd name="T35" fmla="*/ 2147483647 h 383"/>
                <a:gd name="T36" fmla="*/ 2147483647 w 241"/>
                <a:gd name="T37" fmla="*/ 2147483647 h 383"/>
                <a:gd name="T38" fmla="*/ 2147483647 w 241"/>
                <a:gd name="T39" fmla="*/ 2147483647 h 383"/>
                <a:gd name="T40" fmla="*/ 2147483647 w 241"/>
                <a:gd name="T41" fmla="*/ 2147483647 h 383"/>
                <a:gd name="T42" fmla="*/ 2147483647 w 241"/>
                <a:gd name="T43" fmla="*/ 2147483647 h 383"/>
                <a:gd name="T44" fmla="*/ 2147483647 w 241"/>
                <a:gd name="T45" fmla="*/ 2147483647 h 383"/>
                <a:gd name="T46" fmla="*/ 2147483647 w 241"/>
                <a:gd name="T47" fmla="*/ 2147483647 h 383"/>
                <a:gd name="T48" fmla="*/ 2147483647 w 241"/>
                <a:gd name="T49" fmla="*/ 2147483647 h 383"/>
                <a:gd name="T50" fmla="*/ 2147483647 w 241"/>
                <a:gd name="T51" fmla="*/ 2147483647 h 383"/>
                <a:gd name="T52" fmla="*/ 2147483647 w 241"/>
                <a:gd name="T53" fmla="*/ 2147483647 h 383"/>
                <a:gd name="T54" fmla="*/ 2147483647 w 241"/>
                <a:gd name="T55" fmla="*/ 2147483647 h 383"/>
                <a:gd name="T56" fmla="*/ 2147483647 w 241"/>
                <a:gd name="T57" fmla="*/ 2147483647 h 383"/>
                <a:gd name="T58" fmla="*/ 2147483647 w 241"/>
                <a:gd name="T59" fmla="*/ 2147483647 h 383"/>
                <a:gd name="T60" fmla="*/ 2147483647 w 241"/>
                <a:gd name="T61" fmla="*/ 2147483647 h 383"/>
                <a:gd name="T62" fmla="*/ 2147483647 w 241"/>
                <a:gd name="T63" fmla="*/ 2147483647 h 383"/>
                <a:gd name="T64" fmla="*/ 2147483647 w 241"/>
                <a:gd name="T65" fmla="*/ 2147483647 h 383"/>
                <a:gd name="T66" fmla="*/ 2147483647 w 241"/>
                <a:gd name="T67" fmla="*/ 2147483647 h 383"/>
                <a:gd name="T68" fmla="*/ 2147483647 w 241"/>
                <a:gd name="T69" fmla="*/ 2147483647 h 383"/>
                <a:gd name="T70" fmla="*/ 2147483647 w 241"/>
                <a:gd name="T71" fmla="*/ 2147483647 h 383"/>
                <a:gd name="T72" fmla="*/ 2147483647 w 241"/>
                <a:gd name="T73" fmla="*/ 2147483647 h 383"/>
                <a:gd name="T74" fmla="*/ 2147483647 w 241"/>
                <a:gd name="T75" fmla="*/ 2147483647 h 383"/>
                <a:gd name="T76" fmla="*/ 2147483647 w 241"/>
                <a:gd name="T77" fmla="*/ 2147483647 h 383"/>
                <a:gd name="T78" fmla="*/ 2147483647 w 241"/>
                <a:gd name="T79" fmla="*/ 2147483647 h 383"/>
                <a:gd name="T80" fmla="*/ 2147483647 w 241"/>
                <a:gd name="T81" fmla="*/ 2147483647 h 383"/>
                <a:gd name="T82" fmla="*/ 2147483647 w 241"/>
                <a:gd name="T83" fmla="*/ 2147483647 h 383"/>
                <a:gd name="T84" fmla="*/ 2147483647 w 241"/>
                <a:gd name="T85" fmla="*/ 2147483647 h 383"/>
                <a:gd name="T86" fmla="*/ 2147483647 w 241"/>
                <a:gd name="T87" fmla="*/ 2147483647 h 383"/>
                <a:gd name="T88" fmla="*/ 2147483647 w 241"/>
                <a:gd name="T89" fmla="*/ 2147483647 h 38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41" h="383">
                  <a:moveTo>
                    <a:pt x="117" y="356"/>
                  </a:moveTo>
                  <a:cubicBezTo>
                    <a:pt x="127" y="356"/>
                    <a:pt x="135" y="348"/>
                    <a:pt x="135" y="338"/>
                  </a:cubicBezTo>
                  <a:cubicBezTo>
                    <a:pt x="135" y="329"/>
                    <a:pt x="127" y="321"/>
                    <a:pt x="117" y="321"/>
                  </a:cubicBezTo>
                  <a:cubicBezTo>
                    <a:pt x="107" y="321"/>
                    <a:pt x="99" y="329"/>
                    <a:pt x="99" y="338"/>
                  </a:cubicBezTo>
                  <a:cubicBezTo>
                    <a:pt x="99" y="348"/>
                    <a:pt x="107" y="356"/>
                    <a:pt x="117" y="356"/>
                  </a:cubicBezTo>
                  <a:close/>
                  <a:moveTo>
                    <a:pt x="233" y="90"/>
                  </a:moveTo>
                  <a:cubicBezTo>
                    <a:pt x="237" y="90"/>
                    <a:pt x="241" y="87"/>
                    <a:pt x="241" y="82"/>
                  </a:cubicBezTo>
                  <a:cubicBezTo>
                    <a:pt x="241" y="19"/>
                    <a:pt x="241" y="19"/>
                    <a:pt x="241" y="19"/>
                  </a:cubicBezTo>
                  <a:cubicBezTo>
                    <a:pt x="241" y="8"/>
                    <a:pt x="232" y="0"/>
                    <a:pt x="22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364"/>
                    <a:pt x="0" y="364"/>
                    <a:pt x="0" y="364"/>
                  </a:cubicBezTo>
                  <a:cubicBezTo>
                    <a:pt x="0" y="375"/>
                    <a:pt x="8" y="383"/>
                    <a:pt x="19" y="383"/>
                  </a:cubicBezTo>
                  <a:cubicBezTo>
                    <a:pt x="221" y="383"/>
                    <a:pt x="221" y="383"/>
                    <a:pt x="221" y="383"/>
                  </a:cubicBezTo>
                  <a:cubicBezTo>
                    <a:pt x="232" y="383"/>
                    <a:pt x="241" y="375"/>
                    <a:pt x="241" y="364"/>
                  </a:cubicBezTo>
                  <a:cubicBezTo>
                    <a:pt x="241" y="114"/>
                    <a:pt x="241" y="114"/>
                    <a:pt x="241" y="114"/>
                  </a:cubicBezTo>
                  <a:cubicBezTo>
                    <a:pt x="241" y="110"/>
                    <a:pt x="237" y="106"/>
                    <a:pt x="233" y="106"/>
                  </a:cubicBezTo>
                  <a:cubicBezTo>
                    <a:pt x="228" y="106"/>
                    <a:pt x="225" y="110"/>
                    <a:pt x="225" y="114"/>
                  </a:cubicBezTo>
                  <a:cubicBezTo>
                    <a:pt x="225" y="295"/>
                    <a:pt x="225" y="295"/>
                    <a:pt x="225" y="295"/>
                  </a:cubicBezTo>
                  <a:cubicBezTo>
                    <a:pt x="16" y="295"/>
                    <a:pt x="16" y="295"/>
                    <a:pt x="16" y="295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225" y="69"/>
                    <a:pt x="225" y="69"/>
                    <a:pt x="225" y="69"/>
                  </a:cubicBezTo>
                  <a:cubicBezTo>
                    <a:pt x="225" y="82"/>
                    <a:pt x="225" y="82"/>
                    <a:pt x="225" y="82"/>
                  </a:cubicBezTo>
                  <a:cubicBezTo>
                    <a:pt x="225" y="87"/>
                    <a:pt x="228" y="90"/>
                    <a:pt x="233" y="90"/>
                  </a:cubicBezTo>
                  <a:close/>
                  <a:moveTo>
                    <a:pt x="225" y="311"/>
                  </a:moveTo>
                  <a:cubicBezTo>
                    <a:pt x="225" y="364"/>
                    <a:pt x="225" y="364"/>
                    <a:pt x="225" y="364"/>
                  </a:cubicBezTo>
                  <a:cubicBezTo>
                    <a:pt x="225" y="366"/>
                    <a:pt x="223" y="367"/>
                    <a:pt x="221" y="367"/>
                  </a:cubicBezTo>
                  <a:cubicBezTo>
                    <a:pt x="19" y="367"/>
                    <a:pt x="19" y="367"/>
                    <a:pt x="19" y="367"/>
                  </a:cubicBezTo>
                  <a:cubicBezTo>
                    <a:pt x="17" y="367"/>
                    <a:pt x="16" y="366"/>
                    <a:pt x="16" y="364"/>
                  </a:cubicBezTo>
                  <a:cubicBezTo>
                    <a:pt x="16" y="311"/>
                    <a:pt x="16" y="311"/>
                    <a:pt x="16" y="311"/>
                  </a:cubicBezTo>
                  <a:lnTo>
                    <a:pt x="225" y="311"/>
                  </a:lnTo>
                  <a:close/>
                  <a:moveTo>
                    <a:pt x="16" y="53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17"/>
                    <a:pt x="17" y="16"/>
                    <a:pt x="19" y="16"/>
                  </a:cubicBezTo>
                  <a:cubicBezTo>
                    <a:pt x="221" y="16"/>
                    <a:pt x="221" y="16"/>
                    <a:pt x="221" y="16"/>
                  </a:cubicBezTo>
                  <a:cubicBezTo>
                    <a:pt x="223" y="16"/>
                    <a:pt x="225" y="17"/>
                    <a:pt x="225" y="19"/>
                  </a:cubicBezTo>
                  <a:cubicBezTo>
                    <a:pt x="225" y="53"/>
                    <a:pt x="225" y="53"/>
                    <a:pt x="225" y="53"/>
                  </a:cubicBezTo>
                  <a:lnTo>
                    <a:pt x="16" y="53"/>
                  </a:lnTo>
                  <a:close/>
                  <a:moveTo>
                    <a:pt x="135" y="26"/>
                  </a:moveTo>
                  <a:cubicBezTo>
                    <a:pt x="99" y="26"/>
                    <a:pt x="99" y="26"/>
                    <a:pt x="99" y="26"/>
                  </a:cubicBezTo>
                  <a:cubicBezTo>
                    <a:pt x="95" y="26"/>
                    <a:pt x="91" y="30"/>
                    <a:pt x="91" y="34"/>
                  </a:cubicBezTo>
                  <a:cubicBezTo>
                    <a:pt x="91" y="38"/>
                    <a:pt x="95" y="42"/>
                    <a:pt x="99" y="42"/>
                  </a:cubicBezTo>
                  <a:cubicBezTo>
                    <a:pt x="135" y="42"/>
                    <a:pt x="135" y="42"/>
                    <a:pt x="135" y="42"/>
                  </a:cubicBezTo>
                  <a:cubicBezTo>
                    <a:pt x="139" y="42"/>
                    <a:pt x="143" y="38"/>
                    <a:pt x="143" y="34"/>
                  </a:cubicBezTo>
                  <a:cubicBezTo>
                    <a:pt x="143" y="30"/>
                    <a:pt x="139" y="26"/>
                    <a:pt x="135" y="26"/>
                  </a:cubicBezTo>
                  <a:close/>
                </a:path>
              </a:pathLst>
            </a:custGeom>
            <a:solidFill>
              <a:srgbClr val="43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6"/>
            <p:cNvSpPr>
              <a:spLocks noChangeAspect="1" noEditPoints="1"/>
            </p:cNvSpPr>
            <p:nvPr/>
          </p:nvSpPr>
          <p:spPr bwMode="auto">
            <a:xfrm>
              <a:off x="6889780" y="1735789"/>
              <a:ext cx="823234" cy="539121"/>
            </a:xfrm>
            <a:custGeom>
              <a:avLst/>
              <a:gdLst>
                <a:gd name="T0" fmla="*/ 2147483647 w 455"/>
                <a:gd name="T1" fmla="*/ 2147483647 h 298"/>
                <a:gd name="T2" fmla="*/ 2147483647 w 455"/>
                <a:gd name="T3" fmla="*/ 2147483647 h 298"/>
                <a:gd name="T4" fmla="*/ 2147483647 w 455"/>
                <a:gd name="T5" fmla="*/ 2147483647 h 298"/>
                <a:gd name="T6" fmla="*/ 2147483647 w 455"/>
                <a:gd name="T7" fmla="*/ 2147483647 h 298"/>
                <a:gd name="T8" fmla="*/ 2147483647 w 455"/>
                <a:gd name="T9" fmla="*/ 2147483647 h 298"/>
                <a:gd name="T10" fmla="*/ 2147483647 w 455"/>
                <a:gd name="T11" fmla="*/ 2147483647 h 298"/>
                <a:gd name="T12" fmla="*/ 2147483647 w 455"/>
                <a:gd name="T13" fmla="*/ 2147483647 h 298"/>
                <a:gd name="T14" fmla="*/ 2147483647 w 455"/>
                <a:gd name="T15" fmla="*/ 0 h 298"/>
                <a:gd name="T16" fmla="*/ 2147483647 w 455"/>
                <a:gd name="T17" fmla="*/ 2147483647 h 298"/>
                <a:gd name="T18" fmla="*/ 2147483647 w 455"/>
                <a:gd name="T19" fmla="*/ 2147483647 h 298"/>
                <a:gd name="T20" fmla="*/ 0 w 455"/>
                <a:gd name="T21" fmla="*/ 2147483647 h 298"/>
                <a:gd name="T22" fmla="*/ 2147483647 w 455"/>
                <a:gd name="T23" fmla="*/ 2147483647 h 298"/>
                <a:gd name="T24" fmla="*/ 2147483647 w 455"/>
                <a:gd name="T25" fmla="*/ 2147483647 h 298"/>
                <a:gd name="T26" fmla="*/ 2147483647 w 455"/>
                <a:gd name="T27" fmla="*/ 2147483647 h 298"/>
                <a:gd name="T28" fmla="*/ 2147483647 w 455"/>
                <a:gd name="T29" fmla="*/ 2147483647 h 298"/>
                <a:gd name="T30" fmla="*/ 2147483647 w 455"/>
                <a:gd name="T31" fmla="*/ 2147483647 h 298"/>
                <a:gd name="T32" fmla="*/ 2147483647 w 455"/>
                <a:gd name="T33" fmla="*/ 2147483647 h 298"/>
                <a:gd name="T34" fmla="*/ 2147483647 w 455"/>
                <a:gd name="T35" fmla="*/ 2147483647 h 298"/>
                <a:gd name="T36" fmla="*/ 2147483647 w 455"/>
                <a:gd name="T37" fmla="*/ 2147483647 h 298"/>
                <a:gd name="T38" fmla="*/ 2147483647 w 455"/>
                <a:gd name="T39" fmla="*/ 2147483647 h 298"/>
                <a:gd name="T40" fmla="*/ 2147483647 w 455"/>
                <a:gd name="T41" fmla="*/ 2147483647 h 298"/>
                <a:gd name="T42" fmla="*/ 2147483647 w 455"/>
                <a:gd name="T43" fmla="*/ 2147483647 h 298"/>
                <a:gd name="T44" fmla="*/ 2147483647 w 455"/>
                <a:gd name="T45" fmla="*/ 2147483647 h 298"/>
                <a:gd name="T46" fmla="*/ 2147483647 w 455"/>
                <a:gd name="T47" fmla="*/ 2147483647 h 298"/>
                <a:gd name="T48" fmla="*/ 2147483647 w 455"/>
                <a:gd name="T49" fmla="*/ 2147483647 h 298"/>
                <a:gd name="T50" fmla="*/ 2147483647 w 455"/>
                <a:gd name="T51" fmla="*/ 2147483647 h 298"/>
                <a:gd name="T52" fmla="*/ 2147483647 w 455"/>
                <a:gd name="T53" fmla="*/ 2147483647 h 298"/>
                <a:gd name="T54" fmla="*/ 2147483647 w 455"/>
                <a:gd name="T55" fmla="*/ 2147483647 h 298"/>
                <a:gd name="T56" fmla="*/ 2147483647 w 455"/>
                <a:gd name="T57" fmla="*/ 2147483647 h 298"/>
                <a:gd name="T58" fmla="*/ 2147483647 w 455"/>
                <a:gd name="T59" fmla="*/ 2147483647 h 298"/>
                <a:gd name="T60" fmla="*/ 2147483647 w 455"/>
                <a:gd name="T61" fmla="*/ 2147483647 h 298"/>
                <a:gd name="T62" fmla="*/ 2147483647 w 455"/>
                <a:gd name="T63" fmla="*/ 2147483647 h 298"/>
                <a:gd name="T64" fmla="*/ 2147483647 w 455"/>
                <a:gd name="T65" fmla="*/ 2147483647 h 298"/>
                <a:gd name="T66" fmla="*/ 2147483647 w 455"/>
                <a:gd name="T67" fmla="*/ 2147483647 h 298"/>
                <a:gd name="T68" fmla="*/ 2147483647 w 455"/>
                <a:gd name="T69" fmla="*/ 2147483647 h 298"/>
                <a:gd name="T70" fmla="*/ 2147483647 w 455"/>
                <a:gd name="T71" fmla="*/ 2147483647 h 298"/>
                <a:gd name="T72" fmla="*/ 2147483647 w 455"/>
                <a:gd name="T73" fmla="*/ 2147483647 h 298"/>
                <a:gd name="T74" fmla="*/ 2147483647 w 455"/>
                <a:gd name="T75" fmla="*/ 2147483647 h 298"/>
                <a:gd name="T76" fmla="*/ 2147483647 w 455"/>
                <a:gd name="T77" fmla="*/ 2147483647 h 298"/>
                <a:gd name="T78" fmla="*/ 2147483647 w 455"/>
                <a:gd name="T79" fmla="*/ 2147483647 h 298"/>
                <a:gd name="T80" fmla="*/ 2147483647 w 455"/>
                <a:gd name="T81" fmla="*/ 2147483647 h 2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55" h="298">
                  <a:moveTo>
                    <a:pt x="439" y="252"/>
                  </a:moveTo>
                  <a:cubicBezTo>
                    <a:pt x="425" y="252"/>
                    <a:pt x="425" y="252"/>
                    <a:pt x="425" y="252"/>
                  </a:cubicBezTo>
                  <a:cubicBezTo>
                    <a:pt x="425" y="70"/>
                    <a:pt x="425" y="70"/>
                    <a:pt x="425" y="70"/>
                  </a:cubicBezTo>
                  <a:cubicBezTo>
                    <a:pt x="425" y="65"/>
                    <a:pt x="421" y="62"/>
                    <a:pt x="417" y="62"/>
                  </a:cubicBezTo>
                  <a:cubicBezTo>
                    <a:pt x="412" y="62"/>
                    <a:pt x="409" y="65"/>
                    <a:pt x="409" y="70"/>
                  </a:cubicBezTo>
                  <a:cubicBezTo>
                    <a:pt x="409" y="252"/>
                    <a:pt x="409" y="252"/>
                    <a:pt x="409" y="252"/>
                  </a:cubicBezTo>
                  <a:cubicBezTo>
                    <a:pt x="46" y="252"/>
                    <a:pt x="46" y="252"/>
                    <a:pt x="46" y="252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09" y="16"/>
                    <a:pt x="409" y="16"/>
                    <a:pt x="409" y="16"/>
                  </a:cubicBezTo>
                  <a:cubicBezTo>
                    <a:pt x="409" y="38"/>
                    <a:pt x="409" y="38"/>
                    <a:pt x="409" y="38"/>
                  </a:cubicBezTo>
                  <a:cubicBezTo>
                    <a:pt x="409" y="42"/>
                    <a:pt x="412" y="46"/>
                    <a:pt x="417" y="46"/>
                  </a:cubicBezTo>
                  <a:cubicBezTo>
                    <a:pt x="421" y="46"/>
                    <a:pt x="425" y="42"/>
                    <a:pt x="425" y="38"/>
                  </a:cubicBezTo>
                  <a:cubicBezTo>
                    <a:pt x="425" y="13"/>
                    <a:pt x="425" y="13"/>
                    <a:pt x="425" y="13"/>
                  </a:cubicBezTo>
                  <a:cubicBezTo>
                    <a:pt x="425" y="10"/>
                    <a:pt x="423" y="6"/>
                    <a:pt x="421" y="4"/>
                  </a:cubicBezTo>
                  <a:cubicBezTo>
                    <a:pt x="418" y="1"/>
                    <a:pt x="415" y="0"/>
                    <a:pt x="411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6" y="1"/>
                    <a:pt x="34" y="4"/>
                  </a:cubicBezTo>
                  <a:cubicBezTo>
                    <a:pt x="31" y="6"/>
                    <a:pt x="30" y="10"/>
                    <a:pt x="30" y="13"/>
                  </a:cubicBezTo>
                  <a:cubicBezTo>
                    <a:pt x="30" y="252"/>
                    <a:pt x="30" y="252"/>
                    <a:pt x="30" y="252"/>
                  </a:cubicBezTo>
                  <a:cubicBezTo>
                    <a:pt x="16" y="252"/>
                    <a:pt x="16" y="252"/>
                    <a:pt x="16" y="252"/>
                  </a:cubicBezTo>
                  <a:cubicBezTo>
                    <a:pt x="7" y="252"/>
                    <a:pt x="0" y="259"/>
                    <a:pt x="0" y="268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0" y="291"/>
                    <a:pt x="7" y="298"/>
                    <a:pt x="16" y="298"/>
                  </a:cubicBezTo>
                  <a:cubicBezTo>
                    <a:pt x="439" y="298"/>
                    <a:pt x="439" y="298"/>
                    <a:pt x="439" y="298"/>
                  </a:cubicBezTo>
                  <a:cubicBezTo>
                    <a:pt x="448" y="298"/>
                    <a:pt x="455" y="291"/>
                    <a:pt x="455" y="282"/>
                  </a:cubicBezTo>
                  <a:cubicBezTo>
                    <a:pt x="455" y="268"/>
                    <a:pt x="455" y="268"/>
                    <a:pt x="455" y="268"/>
                  </a:cubicBezTo>
                  <a:cubicBezTo>
                    <a:pt x="455" y="259"/>
                    <a:pt x="448" y="252"/>
                    <a:pt x="439" y="252"/>
                  </a:cubicBezTo>
                  <a:close/>
                  <a:moveTo>
                    <a:pt x="439" y="282"/>
                  </a:moveTo>
                  <a:cubicBezTo>
                    <a:pt x="16" y="282"/>
                    <a:pt x="16" y="282"/>
                    <a:pt x="16" y="282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85" y="268"/>
                    <a:pt x="185" y="268"/>
                    <a:pt x="185" y="268"/>
                  </a:cubicBezTo>
                  <a:cubicBezTo>
                    <a:pt x="186" y="271"/>
                    <a:pt x="189" y="274"/>
                    <a:pt x="193" y="274"/>
                  </a:cubicBezTo>
                  <a:cubicBezTo>
                    <a:pt x="262" y="274"/>
                    <a:pt x="262" y="274"/>
                    <a:pt x="262" y="274"/>
                  </a:cubicBezTo>
                  <a:cubicBezTo>
                    <a:pt x="266" y="274"/>
                    <a:pt x="269" y="271"/>
                    <a:pt x="270" y="268"/>
                  </a:cubicBezTo>
                  <a:cubicBezTo>
                    <a:pt x="439" y="268"/>
                    <a:pt x="439" y="268"/>
                    <a:pt x="439" y="268"/>
                  </a:cubicBezTo>
                  <a:lnTo>
                    <a:pt x="439" y="282"/>
                  </a:lnTo>
                  <a:close/>
                  <a:moveTo>
                    <a:pt x="274" y="73"/>
                  </a:moveTo>
                  <a:cubicBezTo>
                    <a:pt x="278" y="74"/>
                    <a:pt x="283" y="72"/>
                    <a:pt x="284" y="68"/>
                  </a:cubicBezTo>
                  <a:cubicBezTo>
                    <a:pt x="286" y="64"/>
                    <a:pt x="284" y="59"/>
                    <a:pt x="280" y="58"/>
                  </a:cubicBezTo>
                  <a:cubicBezTo>
                    <a:pt x="263" y="51"/>
                    <a:pt x="245" y="48"/>
                    <a:pt x="227" y="48"/>
                  </a:cubicBezTo>
                  <a:cubicBezTo>
                    <a:pt x="188" y="48"/>
                    <a:pt x="152" y="63"/>
                    <a:pt x="124" y="90"/>
                  </a:cubicBezTo>
                  <a:cubicBezTo>
                    <a:pt x="121" y="94"/>
                    <a:pt x="121" y="99"/>
                    <a:pt x="124" y="102"/>
                  </a:cubicBezTo>
                  <a:cubicBezTo>
                    <a:pt x="126" y="103"/>
                    <a:pt x="128" y="104"/>
                    <a:pt x="130" y="104"/>
                  </a:cubicBezTo>
                  <a:cubicBezTo>
                    <a:pt x="132" y="104"/>
                    <a:pt x="134" y="103"/>
                    <a:pt x="136" y="102"/>
                  </a:cubicBezTo>
                  <a:cubicBezTo>
                    <a:pt x="160" y="77"/>
                    <a:pt x="193" y="64"/>
                    <a:pt x="227" y="64"/>
                  </a:cubicBezTo>
                  <a:cubicBezTo>
                    <a:pt x="243" y="64"/>
                    <a:pt x="259" y="67"/>
                    <a:pt x="274" y="73"/>
                  </a:cubicBezTo>
                  <a:close/>
                  <a:moveTo>
                    <a:pt x="266" y="162"/>
                  </a:moveTo>
                  <a:cubicBezTo>
                    <a:pt x="268" y="162"/>
                    <a:pt x="270" y="162"/>
                    <a:pt x="272" y="160"/>
                  </a:cubicBezTo>
                  <a:cubicBezTo>
                    <a:pt x="275" y="157"/>
                    <a:pt x="275" y="152"/>
                    <a:pt x="272" y="149"/>
                  </a:cubicBezTo>
                  <a:cubicBezTo>
                    <a:pt x="259" y="137"/>
                    <a:pt x="243" y="130"/>
                    <a:pt x="227" y="130"/>
                  </a:cubicBezTo>
                  <a:cubicBezTo>
                    <a:pt x="211" y="130"/>
                    <a:pt x="195" y="137"/>
                    <a:pt x="183" y="149"/>
                  </a:cubicBezTo>
                  <a:cubicBezTo>
                    <a:pt x="180" y="152"/>
                    <a:pt x="180" y="157"/>
                    <a:pt x="183" y="160"/>
                  </a:cubicBezTo>
                  <a:cubicBezTo>
                    <a:pt x="186" y="163"/>
                    <a:pt x="191" y="163"/>
                    <a:pt x="194" y="160"/>
                  </a:cubicBezTo>
                  <a:cubicBezTo>
                    <a:pt x="203" y="151"/>
                    <a:pt x="215" y="146"/>
                    <a:pt x="227" y="146"/>
                  </a:cubicBezTo>
                  <a:cubicBezTo>
                    <a:pt x="239" y="146"/>
                    <a:pt x="251" y="151"/>
                    <a:pt x="260" y="160"/>
                  </a:cubicBezTo>
                  <a:cubicBezTo>
                    <a:pt x="262" y="162"/>
                    <a:pt x="264" y="162"/>
                    <a:pt x="266" y="162"/>
                  </a:cubicBezTo>
                  <a:close/>
                  <a:moveTo>
                    <a:pt x="319" y="102"/>
                  </a:moveTo>
                  <a:cubicBezTo>
                    <a:pt x="320" y="103"/>
                    <a:pt x="322" y="104"/>
                    <a:pt x="324" y="104"/>
                  </a:cubicBezTo>
                  <a:cubicBezTo>
                    <a:pt x="326" y="104"/>
                    <a:pt x="329" y="103"/>
                    <a:pt x="330" y="102"/>
                  </a:cubicBezTo>
                  <a:cubicBezTo>
                    <a:pt x="333" y="99"/>
                    <a:pt x="333" y="94"/>
                    <a:pt x="330" y="90"/>
                  </a:cubicBezTo>
                  <a:cubicBezTo>
                    <a:pt x="325" y="86"/>
                    <a:pt x="320" y="81"/>
                    <a:pt x="315" y="77"/>
                  </a:cubicBezTo>
                  <a:cubicBezTo>
                    <a:pt x="313" y="76"/>
                    <a:pt x="311" y="75"/>
                    <a:pt x="310" y="73"/>
                  </a:cubicBezTo>
                  <a:cubicBezTo>
                    <a:pt x="306" y="71"/>
                    <a:pt x="301" y="72"/>
                    <a:pt x="298" y="75"/>
                  </a:cubicBezTo>
                  <a:cubicBezTo>
                    <a:pt x="296" y="79"/>
                    <a:pt x="297" y="84"/>
                    <a:pt x="300" y="87"/>
                  </a:cubicBezTo>
                  <a:cubicBezTo>
                    <a:pt x="302" y="88"/>
                    <a:pt x="304" y="89"/>
                    <a:pt x="305" y="90"/>
                  </a:cubicBezTo>
                  <a:cubicBezTo>
                    <a:pt x="310" y="94"/>
                    <a:pt x="315" y="98"/>
                    <a:pt x="319" y="102"/>
                  </a:cubicBezTo>
                  <a:close/>
                  <a:moveTo>
                    <a:pt x="209" y="182"/>
                  </a:moveTo>
                  <a:cubicBezTo>
                    <a:pt x="199" y="192"/>
                    <a:pt x="199" y="209"/>
                    <a:pt x="209" y="218"/>
                  </a:cubicBezTo>
                  <a:cubicBezTo>
                    <a:pt x="219" y="228"/>
                    <a:pt x="235" y="228"/>
                    <a:pt x="245" y="218"/>
                  </a:cubicBezTo>
                  <a:cubicBezTo>
                    <a:pt x="255" y="209"/>
                    <a:pt x="255" y="192"/>
                    <a:pt x="245" y="182"/>
                  </a:cubicBezTo>
                  <a:cubicBezTo>
                    <a:pt x="235" y="172"/>
                    <a:pt x="219" y="172"/>
                    <a:pt x="209" y="182"/>
                  </a:cubicBezTo>
                  <a:close/>
                  <a:moveTo>
                    <a:pt x="295" y="133"/>
                  </a:moveTo>
                  <a:cubicBezTo>
                    <a:pt x="297" y="133"/>
                    <a:pt x="299" y="133"/>
                    <a:pt x="301" y="131"/>
                  </a:cubicBezTo>
                  <a:cubicBezTo>
                    <a:pt x="304" y="128"/>
                    <a:pt x="304" y="123"/>
                    <a:pt x="301" y="120"/>
                  </a:cubicBezTo>
                  <a:cubicBezTo>
                    <a:pt x="280" y="100"/>
                    <a:pt x="254" y="89"/>
                    <a:pt x="227" y="89"/>
                  </a:cubicBezTo>
                  <a:cubicBezTo>
                    <a:pt x="201" y="89"/>
                    <a:pt x="174" y="100"/>
                    <a:pt x="154" y="120"/>
                  </a:cubicBezTo>
                  <a:cubicBezTo>
                    <a:pt x="151" y="123"/>
                    <a:pt x="151" y="128"/>
                    <a:pt x="154" y="131"/>
                  </a:cubicBezTo>
                  <a:cubicBezTo>
                    <a:pt x="157" y="134"/>
                    <a:pt x="162" y="134"/>
                    <a:pt x="165" y="131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82" y="114"/>
                    <a:pt x="205" y="105"/>
                    <a:pt x="227" y="105"/>
                  </a:cubicBezTo>
                  <a:cubicBezTo>
                    <a:pt x="250" y="105"/>
                    <a:pt x="272" y="114"/>
                    <a:pt x="289" y="131"/>
                  </a:cubicBezTo>
                  <a:cubicBezTo>
                    <a:pt x="291" y="133"/>
                    <a:pt x="293" y="133"/>
                    <a:pt x="295" y="133"/>
                  </a:cubicBezTo>
                  <a:close/>
                </a:path>
              </a:pathLst>
            </a:custGeom>
            <a:solidFill>
              <a:srgbClr val="433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 Box 9"/>
            <p:cNvSpPr txBox="1">
              <a:spLocks noChangeAspect="1" noChangeArrowheads="1"/>
            </p:cNvSpPr>
            <p:nvPr/>
          </p:nvSpPr>
          <p:spPr bwMode="auto">
            <a:xfrm>
              <a:off x="6253729" y="1901563"/>
              <a:ext cx="666153" cy="26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ts val="0"/>
                </a:spcBef>
              </a:pPr>
              <a:r>
                <a:rPr lang="ru-RU" sz="1800" dirty="0" smtClean="0"/>
                <a:t>или</a:t>
              </a:r>
              <a:endParaRPr lang="sv-SE" sz="1800" dirty="0"/>
            </a:p>
          </p:txBody>
        </p:sp>
        <p:sp>
          <p:nvSpPr>
            <p:cNvPr id="94" name="Text Box 9"/>
            <p:cNvSpPr txBox="1">
              <a:spLocks noChangeAspect="1" noChangeArrowheads="1"/>
            </p:cNvSpPr>
            <p:nvPr/>
          </p:nvSpPr>
          <p:spPr bwMode="auto">
            <a:xfrm>
              <a:off x="7534128" y="1743144"/>
              <a:ext cx="666153" cy="589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ts val="0"/>
                </a:spcBef>
              </a:pPr>
              <a:r>
                <a:rPr lang="ru-RU" sz="4000" dirty="0"/>
                <a:t>?</a:t>
              </a:r>
              <a:endParaRPr lang="sv-SE" sz="4000" dirty="0"/>
            </a:p>
          </p:txBody>
        </p:sp>
      </p:grpSp>
      <p:sp>
        <p:nvSpPr>
          <p:cNvPr id="95" name="Freeform 6"/>
          <p:cNvSpPr>
            <a:spLocks noChangeAspect="1" noEditPoints="1"/>
          </p:cNvSpPr>
          <p:nvPr/>
        </p:nvSpPr>
        <p:spPr bwMode="auto">
          <a:xfrm>
            <a:off x="2569828" y="4060151"/>
            <a:ext cx="624368" cy="670658"/>
          </a:xfrm>
          <a:custGeom>
            <a:avLst/>
            <a:gdLst>
              <a:gd name="T0" fmla="*/ 2147483647 w 468"/>
              <a:gd name="T1" fmla="*/ 2147483647 h 377"/>
              <a:gd name="T2" fmla="*/ 2147483647 w 468"/>
              <a:gd name="T3" fmla="*/ 2147483647 h 377"/>
              <a:gd name="T4" fmla="*/ 2147483647 w 468"/>
              <a:gd name="T5" fmla="*/ 2147483647 h 377"/>
              <a:gd name="T6" fmla="*/ 2147483647 w 468"/>
              <a:gd name="T7" fmla="*/ 2147483647 h 377"/>
              <a:gd name="T8" fmla="*/ 2147483647 w 468"/>
              <a:gd name="T9" fmla="*/ 2147483647 h 377"/>
              <a:gd name="T10" fmla="*/ 2147483647 w 468"/>
              <a:gd name="T11" fmla="*/ 2147483647 h 377"/>
              <a:gd name="T12" fmla="*/ 2147483647 w 468"/>
              <a:gd name="T13" fmla="*/ 2147483647 h 377"/>
              <a:gd name="T14" fmla="*/ 2147483647 w 468"/>
              <a:gd name="T15" fmla="*/ 2147483647 h 377"/>
              <a:gd name="T16" fmla="*/ 2147483647 w 468"/>
              <a:gd name="T17" fmla="*/ 2147483647 h 377"/>
              <a:gd name="T18" fmla="*/ 2147483647 w 468"/>
              <a:gd name="T19" fmla="*/ 2147483647 h 377"/>
              <a:gd name="T20" fmla="*/ 2147483647 w 468"/>
              <a:gd name="T21" fmla="*/ 2147483647 h 377"/>
              <a:gd name="T22" fmla="*/ 2147483647 w 468"/>
              <a:gd name="T23" fmla="*/ 0 h 377"/>
              <a:gd name="T24" fmla="*/ 0 w 468"/>
              <a:gd name="T25" fmla="*/ 2147483647 h 377"/>
              <a:gd name="T26" fmla="*/ 2147483647 w 468"/>
              <a:gd name="T27" fmla="*/ 2147483647 h 377"/>
              <a:gd name="T28" fmla="*/ 2147483647 w 468"/>
              <a:gd name="T29" fmla="*/ 2147483647 h 377"/>
              <a:gd name="T30" fmla="*/ 2147483647 w 468"/>
              <a:gd name="T31" fmla="*/ 2147483647 h 377"/>
              <a:gd name="T32" fmla="*/ 2147483647 w 468"/>
              <a:gd name="T33" fmla="*/ 2147483647 h 377"/>
              <a:gd name="T34" fmla="*/ 2147483647 w 468"/>
              <a:gd name="T35" fmla="*/ 2147483647 h 377"/>
              <a:gd name="T36" fmla="*/ 2147483647 w 468"/>
              <a:gd name="T37" fmla="*/ 2147483647 h 377"/>
              <a:gd name="T38" fmla="*/ 2147483647 w 468"/>
              <a:gd name="T39" fmla="*/ 2147483647 h 377"/>
              <a:gd name="T40" fmla="*/ 2147483647 w 468"/>
              <a:gd name="T41" fmla="*/ 2147483647 h 377"/>
              <a:gd name="T42" fmla="*/ 2147483647 w 468"/>
              <a:gd name="T43" fmla="*/ 2147483647 h 377"/>
              <a:gd name="T44" fmla="*/ 2147483647 w 468"/>
              <a:gd name="T45" fmla="*/ 2147483647 h 377"/>
              <a:gd name="T46" fmla="*/ 2147483647 w 468"/>
              <a:gd name="T47" fmla="*/ 2147483647 h 377"/>
              <a:gd name="T48" fmla="*/ 2147483647 w 468"/>
              <a:gd name="T49" fmla="*/ 2147483647 h 377"/>
              <a:gd name="T50" fmla="*/ 2147483647 w 468"/>
              <a:gd name="T51" fmla="*/ 2147483647 h 377"/>
              <a:gd name="T52" fmla="*/ 2147483647 w 468"/>
              <a:gd name="T53" fmla="*/ 2147483647 h 377"/>
              <a:gd name="T54" fmla="*/ 2147483647 w 468"/>
              <a:gd name="T55" fmla="*/ 2147483647 h 377"/>
              <a:gd name="T56" fmla="*/ 2147483647 w 468"/>
              <a:gd name="T57" fmla="*/ 2147483647 h 377"/>
              <a:gd name="T58" fmla="*/ 2147483647 w 468"/>
              <a:gd name="T59" fmla="*/ 2147483647 h 377"/>
              <a:gd name="T60" fmla="*/ 2147483647 w 468"/>
              <a:gd name="T61" fmla="*/ 2147483647 h 377"/>
              <a:gd name="T62" fmla="*/ 2147483647 w 468"/>
              <a:gd name="T63" fmla="*/ 2147483647 h 377"/>
              <a:gd name="T64" fmla="*/ 2147483647 w 468"/>
              <a:gd name="T65" fmla="*/ 2147483647 h 377"/>
              <a:gd name="T66" fmla="*/ 2147483647 w 468"/>
              <a:gd name="T67" fmla="*/ 2147483647 h 377"/>
              <a:gd name="T68" fmla="*/ 2147483647 w 468"/>
              <a:gd name="T69" fmla="*/ 2147483647 h 377"/>
              <a:gd name="T70" fmla="*/ 2147483647 w 468"/>
              <a:gd name="T71" fmla="*/ 2147483647 h 377"/>
              <a:gd name="T72" fmla="*/ 2147483647 w 468"/>
              <a:gd name="T73" fmla="*/ 2147483647 h 377"/>
              <a:gd name="T74" fmla="*/ 2147483647 w 468"/>
              <a:gd name="T75" fmla="*/ 2147483647 h 377"/>
              <a:gd name="T76" fmla="*/ 2147483647 w 468"/>
              <a:gd name="T77" fmla="*/ 2147483647 h 377"/>
              <a:gd name="T78" fmla="*/ 2147483647 w 468"/>
              <a:gd name="T79" fmla="*/ 2147483647 h 377"/>
              <a:gd name="T80" fmla="*/ 2147483647 w 468"/>
              <a:gd name="T81" fmla="*/ 2147483647 h 377"/>
              <a:gd name="T82" fmla="*/ 2147483647 w 468"/>
              <a:gd name="T83" fmla="*/ 2147483647 h 377"/>
              <a:gd name="T84" fmla="*/ 2147483647 w 468"/>
              <a:gd name="T85" fmla="*/ 2147483647 h 377"/>
              <a:gd name="T86" fmla="*/ 2147483647 w 468"/>
              <a:gd name="T87" fmla="*/ 2147483647 h 3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68" h="377">
                <a:moveTo>
                  <a:pt x="326" y="111"/>
                </a:moveTo>
                <a:cubicBezTo>
                  <a:pt x="327" y="112"/>
                  <a:pt x="329" y="113"/>
                  <a:pt x="331" y="113"/>
                </a:cubicBezTo>
                <a:cubicBezTo>
                  <a:pt x="333" y="113"/>
                  <a:pt x="335" y="112"/>
                  <a:pt x="337" y="111"/>
                </a:cubicBezTo>
                <a:cubicBezTo>
                  <a:pt x="340" y="108"/>
                  <a:pt x="340" y="103"/>
                  <a:pt x="337" y="99"/>
                </a:cubicBezTo>
                <a:cubicBezTo>
                  <a:pt x="332" y="95"/>
                  <a:pt x="327" y="90"/>
                  <a:pt x="322" y="86"/>
                </a:cubicBezTo>
                <a:cubicBezTo>
                  <a:pt x="320" y="85"/>
                  <a:pt x="318" y="84"/>
                  <a:pt x="316" y="82"/>
                </a:cubicBezTo>
                <a:cubicBezTo>
                  <a:pt x="313" y="80"/>
                  <a:pt x="308" y="81"/>
                  <a:pt x="305" y="84"/>
                </a:cubicBezTo>
                <a:cubicBezTo>
                  <a:pt x="303" y="88"/>
                  <a:pt x="304" y="93"/>
                  <a:pt x="307" y="95"/>
                </a:cubicBezTo>
                <a:cubicBezTo>
                  <a:pt x="309" y="97"/>
                  <a:pt x="311" y="98"/>
                  <a:pt x="312" y="99"/>
                </a:cubicBezTo>
                <a:cubicBezTo>
                  <a:pt x="317" y="103"/>
                  <a:pt x="321" y="107"/>
                  <a:pt x="326" y="111"/>
                </a:cubicBezTo>
                <a:close/>
                <a:moveTo>
                  <a:pt x="281" y="81"/>
                </a:moveTo>
                <a:cubicBezTo>
                  <a:pt x="285" y="83"/>
                  <a:pt x="290" y="81"/>
                  <a:pt x="291" y="77"/>
                </a:cubicBezTo>
                <a:cubicBezTo>
                  <a:pt x="293" y="73"/>
                  <a:pt x="291" y="68"/>
                  <a:pt x="287" y="67"/>
                </a:cubicBezTo>
                <a:cubicBezTo>
                  <a:pt x="270" y="60"/>
                  <a:pt x="252" y="57"/>
                  <a:pt x="234" y="57"/>
                </a:cubicBezTo>
                <a:cubicBezTo>
                  <a:pt x="195" y="57"/>
                  <a:pt x="159" y="72"/>
                  <a:pt x="131" y="99"/>
                </a:cubicBezTo>
                <a:cubicBezTo>
                  <a:pt x="128" y="102"/>
                  <a:pt x="128" y="108"/>
                  <a:pt x="131" y="111"/>
                </a:cubicBezTo>
                <a:cubicBezTo>
                  <a:pt x="133" y="112"/>
                  <a:pt x="135" y="113"/>
                  <a:pt x="137" y="113"/>
                </a:cubicBezTo>
                <a:cubicBezTo>
                  <a:pt x="139" y="113"/>
                  <a:pt x="141" y="112"/>
                  <a:pt x="142" y="111"/>
                </a:cubicBezTo>
                <a:cubicBezTo>
                  <a:pt x="167" y="86"/>
                  <a:pt x="199" y="73"/>
                  <a:pt x="234" y="73"/>
                </a:cubicBezTo>
                <a:cubicBezTo>
                  <a:pt x="250" y="73"/>
                  <a:pt x="266" y="76"/>
                  <a:pt x="281" y="81"/>
                </a:cubicBezTo>
                <a:close/>
                <a:moveTo>
                  <a:pt x="460" y="42"/>
                </a:moveTo>
                <a:cubicBezTo>
                  <a:pt x="464" y="42"/>
                  <a:pt x="468" y="39"/>
                  <a:pt x="468" y="34"/>
                </a:cubicBezTo>
                <a:cubicBezTo>
                  <a:pt x="468" y="14"/>
                  <a:pt x="468" y="14"/>
                  <a:pt x="468" y="14"/>
                </a:cubicBezTo>
                <a:cubicBezTo>
                  <a:pt x="468" y="6"/>
                  <a:pt x="461" y="0"/>
                  <a:pt x="45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84"/>
                  <a:pt x="7" y="290"/>
                  <a:pt x="14" y="290"/>
                </a:cubicBezTo>
                <a:cubicBezTo>
                  <a:pt x="186" y="290"/>
                  <a:pt x="186" y="290"/>
                  <a:pt x="186" y="290"/>
                </a:cubicBezTo>
                <a:cubicBezTo>
                  <a:pt x="186" y="314"/>
                  <a:pt x="186" y="314"/>
                  <a:pt x="186" y="314"/>
                </a:cubicBezTo>
                <a:cubicBezTo>
                  <a:pt x="118" y="314"/>
                  <a:pt x="118" y="314"/>
                  <a:pt x="118" y="314"/>
                </a:cubicBezTo>
                <a:cubicBezTo>
                  <a:pt x="116" y="314"/>
                  <a:pt x="115" y="314"/>
                  <a:pt x="113" y="315"/>
                </a:cubicBezTo>
                <a:cubicBezTo>
                  <a:pt x="41" y="363"/>
                  <a:pt x="41" y="363"/>
                  <a:pt x="41" y="363"/>
                </a:cubicBezTo>
                <a:cubicBezTo>
                  <a:pt x="38" y="365"/>
                  <a:pt x="36" y="368"/>
                  <a:pt x="37" y="372"/>
                </a:cubicBezTo>
                <a:cubicBezTo>
                  <a:pt x="38" y="375"/>
                  <a:pt x="41" y="377"/>
                  <a:pt x="45" y="377"/>
                </a:cubicBezTo>
                <a:cubicBezTo>
                  <a:pt x="423" y="377"/>
                  <a:pt x="423" y="377"/>
                  <a:pt x="423" y="377"/>
                </a:cubicBezTo>
                <a:cubicBezTo>
                  <a:pt x="426" y="377"/>
                  <a:pt x="430" y="375"/>
                  <a:pt x="431" y="372"/>
                </a:cubicBezTo>
                <a:cubicBezTo>
                  <a:pt x="432" y="368"/>
                  <a:pt x="430" y="365"/>
                  <a:pt x="427" y="363"/>
                </a:cubicBezTo>
                <a:cubicBezTo>
                  <a:pt x="355" y="315"/>
                  <a:pt x="355" y="315"/>
                  <a:pt x="355" y="315"/>
                </a:cubicBezTo>
                <a:cubicBezTo>
                  <a:pt x="353" y="314"/>
                  <a:pt x="352" y="314"/>
                  <a:pt x="350" y="314"/>
                </a:cubicBezTo>
                <a:cubicBezTo>
                  <a:pt x="282" y="314"/>
                  <a:pt x="282" y="314"/>
                  <a:pt x="282" y="314"/>
                </a:cubicBezTo>
                <a:cubicBezTo>
                  <a:pt x="282" y="290"/>
                  <a:pt x="282" y="290"/>
                  <a:pt x="282" y="290"/>
                </a:cubicBezTo>
                <a:cubicBezTo>
                  <a:pt x="454" y="290"/>
                  <a:pt x="454" y="290"/>
                  <a:pt x="454" y="290"/>
                </a:cubicBezTo>
                <a:cubicBezTo>
                  <a:pt x="461" y="290"/>
                  <a:pt x="468" y="284"/>
                  <a:pt x="468" y="276"/>
                </a:cubicBezTo>
                <a:cubicBezTo>
                  <a:pt x="468" y="66"/>
                  <a:pt x="468" y="66"/>
                  <a:pt x="468" y="66"/>
                </a:cubicBezTo>
                <a:cubicBezTo>
                  <a:pt x="468" y="62"/>
                  <a:pt x="464" y="58"/>
                  <a:pt x="460" y="58"/>
                </a:cubicBezTo>
                <a:cubicBezTo>
                  <a:pt x="455" y="58"/>
                  <a:pt x="452" y="62"/>
                  <a:pt x="452" y="66"/>
                </a:cubicBezTo>
                <a:cubicBezTo>
                  <a:pt x="452" y="274"/>
                  <a:pt x="452" y="274"/>
                  <a:pt x="452" y="274"/>
                </a:cubicBezTo>
                <a:cubicBezTo>
                  <a:pt x="16" y="274"/>
                  <a:pt x="16" y="274"/>
                  <a:pt x="16" y="274"/>
                </a:cubicBezTo>
                <a:cubicBezTo>
                  <a:pt x="16" y="16"/>
                  <a:pt x="16" y="16"/>
                  <a:pt x="16" y="16"/>
                </a:cubicBezTo>
                <a:cubicBezTo>
                  <a:pt x="452" y="16"/>
                  <a:pt x="452" y="16"/>
                  <a:pt x="452" y="16"/>
                </a:cubicBezTo>
                <a:cubicBezTo>
                  <a:pt x="452" y="34"/>
                  <a:pt x="452" y="34"/>
                  <a:pt x="452" y="34"/>
                </a:cubicBezTo>
                <a:cubicBezTo>
                  <a:pt x="452" y="39"/>
                  <a:pt x="455" y="42"/>
                  <a:pt x="460" y="42"/>
                </a:cubicBezTo>
                <a:close/>
                <a:moveTo>
                  <a:pt x="348" y="330"/>
                </a:moveTo>
                <a:cubicBezTo>
                  <a:pt x="396" y="361"/>
                  <a:pt x="396" y="361"/>
                  <a:pt x="396" y="361"/>
                </a:cubicBezTo>
                <a:cubicBezTo>
                  <a:pt x="72" y="361"/>
                  <a:pt x="72" y="361"/>
                  <a:pt x="72" y="361"/>
                </a:cubicBezTo>
                <a:cubicBezTo>
                  <a:pt x="120" y="330"/>
                  <a:pt x="120" y="330"/>
                  <a:pt x="120" y="330"/>
                </a:cubicBezTo>
                <a:lnTo>
                  <a:pt x="348" y="330"/>
                </a:lnTo>
                <a:close/>
                <a:moveTo>
                  <a:pt x="202" y="290"/>
                </a:moveTo>
                <a:cubicBezTo>
                  <a:pt x="266" y="290"/>
                  <a:pt x="266" y="290"/>
                  <a:pt x="266" y="290"/>
                </a:cubicBezTo>
                <a:cubicBezTo>
                  <a:pt x="266" y="314"/>
                  <a:pt x="266" y="314"/>
                  <a:pt x="266" y="314"/>
                </a:cubicBezTo>
                <a:cubicBezTo>
                  <a:pt x="202" y="314"/>
                  <a:pt x="202" y="314"/>
                  <a:pt x="202" y="314"/>
                </a:cubicBezTo>
                <a:lnTo>
                  <a:pt x="202" y="290"/>
                </a:lnTo>
                <a:close/>
                <a:moveTo>
                  <a:pt x="302" y="142"/>
                </a:moveTo>
                <a:cubicBezTo>
                  <a:pt x="304" y="142"/>
                  <a:pt x="306" y="142"/>
                  <a:pt x="307" y="140"/>
                </a:cubicBezTo>
                <a:cubicBezTo>
                  <a:pt x="311" y="137"/>
                  <a:pt x="311" y="132"/>
                  <a:pt x="307" y="129"/>
                </a:cubicBezTo>
                <a:cubicBezTo>
                  <a:pt x="287" y="108"/>
                  <a:pt x="261" y="98"/>
                  <a:pt x="234" y="98"/>
                </a:cubicBezTo>
                <a:cubicBezTo>
                  <a:pt x="207" y="98"/>
                  <a:pt x="181" y="108"/>
                  <a:pt x="161" y="129"/>
                </a:cubicBezTo>
                <a:cubicBezTo>
                  <a:pt x="157" y="132"/>
                  <a:pt x="157" y="137"/>
                  <a:pt x="161" y="140"/>
                </a:cubicBezTo>
                <a:cubicBezTo>
                  <a:pt x="164" y="143"/>
                  <a:pt x="169" y="143"/>
                  <a:pt x="172" y="140"/>
                </a:cubicBezTo>
                <a:cubicBezTo>
                  <a:pt x="172" y="140"/>
                  <a:pt x="172" y="140"/>
                  <a:pt x="172" y="140"/>
                </a:cubicBezTo>
                <a:cubicBezTo>
                  <a:pt x="189" y="123"/>
                  <a:pt x="211" y="114"/>
                  <a:pt x="234" y="114"/>
                </a:cubicBezTo>
                <a:cubicBezTo>
                  <a:pt x="257" y="114"/>
                  <a:pt x="279" y="123"/>
                  <a:pt x="296" y="140"/>
                </a:cubicBezTo>
                <a:cubicBezTo>
                  <a:pt x="298" y="142"/>
                  <a:pt x="300" y="142"/>
                  <a:pt x="302" y="142"/>
                </a:cubicBezTo>
                <a:close/>
                <a:moveTo>
                  <a:pt x="216" y="191"/>
                </a:moveTo>
                <a:cubicBezTo>
                  <a:pt x="206" y="201"/>
                  <a:pt x="206" y="217"/>
                  <a:pt x="216" y="227"/>
                </a:cubicBezTo>
                <a:cubicBezTo>
                  <a:pt x="226" y="237"/>
                  <a:pt x="242" y="237"/>
                  <a:pt x="252" y="227"/>
                </a:cubicBezTo>
                <a:cubicBezTo>
                  <a:pt x="262" y="217"/>
                  <a:pt x="262" y="201"/>
                  <a:pt x="252" y="191"/>
                </a:cubicBezTo>
                <a:cubicBezTo>
                  <a:pt x="242" y="181"/>
                  <a:pt x="226" y="181"/>
                  <a:pt x="216" y="191"/>
                </a:cubicBezTo>
                <a:close/>
                <a:moveTo>
                  <a:pt x="273" y="171"/>
                </a:moveTo>
                <a:cubicBezTo>
                  <a:pt x="275" y="171"/>
                  <a:pt x="277" y="171"/>
                  <a:pt x="278" y="169"/>
                </a:cubicBezTo>
                <a:cubicBezTo>
                  <a:pt x="282" y="166"/>
                  <a:pt x="282" y="161"/>
                  <a:pt x="278" y="158"/>
                </a:cubicBezTo>
                <a:cubicBezTo>
                  <a:pt x="266" y="145"/>
                  <a:pt x="250" y="139"/>
                  <a:pt x="234" y="139"/>
                </a:cubicBezTo>
                <a:cubicBezTo>
                  <a:pt x="218" y="139"/>
                  <a:pt x="202" y="145"/>
                  <a:pt x="190" y="158"/>
                </a:cubicBezTo>
                <a:cubicBezTo>
                  <a:pt x="186" y="161"/>
                  <a:pt x="186" y="166"/>
                  <a:pt x="190" y="169"/>
                </a:cubicBezTo>
                <a:cubicBezTo>
                  <a:pt x="193" y="172"/>
                  <a:pt x="198" y="172"/>
                  <a:pt x="201" y="169"/>
                </a:cubicBezTo>
                <a:cubicBezTo>
                  <a:pt x="210" y="160"/>
                  <a:pt x="222" y="155"/>
                  <a:pt x="234" y="155"/>
                </a:cubicBezTo>
                <a:cubicBezTo>
                  <a:pt x="246" y="155"/>
                  <a:pt x="258" y="160"/>
                  <a:pt x="267" y="169"/>
                </a:cubicBezTo>
                <a:cubicBezTo>
                  <a:pt x="269" y="171"/>
                  <a:pt x="271" y="171"/>
                  <a:pt x="273" y="171"/>
                </a:cubicBezTo>
                <a:close/>
              </a:path>
            </a:pathLst>
          </a:custGeom>
          <a:solidFill>
            <a:srgbClr val="433D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6" name="Group 60"/>
          <p:cNvGrpSpPr>
            <a:grpSpLocks noChangeAspect="1"/>
          </p:cNvGrpSpPr>
          <p:nvPr/>
        </p:nvGrpSpPr>
        <p:grpSpPr bwMode="auto">
          <a:xfrm>
            <a:off x="6735400" y="2772393"/>
            <a:ext cx="790475" cy="1514058"/>
            <a:chOff x="3452" y="2478"/>
            <a:chExt cx="969" cy="1392"/>
          </a:xfrm>
        </p:grpSpPr>
        <p:grpSp>
          <p:nvGrpSpPr>
            <p:cNvPr id="97" name="Group 49"/>
            <p:cNvGrpSpPr>
              <a:grpSpLocks noChangeAspect="1"/>
            </p:cNvGrpSpPr>
            <p:nvPr/>
          </p:nvGrpSpPr>
          <p:grpSpPr bwMode="auto">
            <a:xfrm>
              <a:off x="3455" y="2478"/>
              <a:ext cx="966" cy="1391"/>
              <a:chOff x="3455" y="2478"/>
              <a:chExt cx="966" cy="1391"/>
            </a:xfrm>
          </p:grpSpPr>
          <p:sp>
            <p:nvSpPr>
              <p:cNvPr id="99" name="Freeform 32"/>
              <p:cNvSpPr>
                <a:spLocks noChangeAspect="1"/>
              </p:cNvSpPr>
              <p:nvPr/>
            </p:nvSpPr>
            <p:spPr bwMode="auto">
              <a:xfrm>
                <a:off x="3474" y="2497"/>
                <a:ext cx="928" cy="1353"/>
              </a:xfrm>
              <a:custGeom>
                <a:avLst/>
                <a:gdLst>
                  <a:gd name="T0" fmla="*/ 68119 w 393"/>
                  <a:gd name="T1" fmla="*/ 14389 h 573"/>
                  <a:gd name="T2" fmla="*/ 68119 w 393"/>
                  <a:gd name="T3" fmla="*/ 93725 h 573"/>
                  <a:gd name="T4" fmla="*/ 62556 w 393"/>
                  <a:gd name="T5" fmla="*/ 99317 h 573"/>
                  <a:gd name="T6" fmla="*/ 5570 w 393"/>
                  <a:gd name="T7" fmla="*/ 99317 h 573"/>
                  <a:gd name="T8" fmla="*/ 0 w 393"/>
                  <a:gd name="T9" fmla="*/ 93725 h 573"/>
                  <a:gd name="T10" fmla="*/ 0 w 393"/>
                  <a:gd name="T11" fmla="*/ 5570 h 573"/>
                  <a:gd name="T12" fmla="*/ 5570 w 393"/>
                  <a:gd name="T13" fmla="*/ 0 h 573"/>
                  <a:gd name="T14" fmla="*/ 62556 w 393"/>
                  <a:gd name="T15" fmla="*/ 0 h 573"/>
                  <a:gd name="T16" fmla="*/ 68119 w 393"/>
                  <a:gd name="T17" fmla="*/ 5570 h 573"/>
                  <a:gd name="T18" fmla="*/ 68119 w 393"/>
                  <a:gd name="T19" fmla="*/ 8793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100" name="Freeform 33"/>
              <p:cNvSpPr>
                <a:spLocks noChangeAspect="1" noEditPoints="1"/>
              </p:cNvSpPr>
              <p:nvPr/>
            </p:nvSpPr>
            <p:spPr bwMode="auto">
              <a:xfrm>
                <a:off x="3455" y="2478"/>
                <a:ext cx="966" cy="1391"/>
              </a:xfrm>
              <a:custGeom>
                <a:avLst/>
                <a:gdLst>
                  <a:gd name="T0" fmla="*/ 71012 w 409"/>
                  <a:gd name="T1" fmla="*/ 10207 h 589"/>
                  <a:gd name="T2" fmla="*/ 64096 w 409"/>
                  <a:gd name="T3" fmla="*/ 0 h 589"/>
                  <a:gd name="T4" fmla="*/ 0 w 409"/>
                  <a:gd name="T5" fmla="*/ 6898 h 589"/>
                  <a:gd name="T6" fmla="*/ 6906 w 409"/>
                  <a:gd name="T7" fmla="*/ 102188 h 589"/>
                  <a:gd name="T8" fmla="*/ 71012 w 409"/>
                  <a:gd name="T9" fmla="*/ 95282 h 589"/>
                  <a:gd name="T10" fmla="*/ 69606 w 409"/>
                  <a:gd name="T11" fmla="*/ 14394 h 589"/>
                  <a:gd name="T12" fmla="*/ 68206 w 409"/>
                  <a:gd name="T13" fmla="*/ 95282 h 589"/>
                  <a:gd name="T14" fmla="*/ 6906 w 409"/>
                  <a:gd name="T15" fmla="*/ 99377 h 589"/>
                  <a:gd name="T16" fmla="*/ 2806 w 409"/>
                  <a:gd name="T17" fmla="*/ 6898 h 589"/>
                  <a:gd name="T18" fmla="*/ 64096 w 409"/>
                  <a:gd name="T19" fmla="*/ 2806 h 589"/>
                  <a:gd name="T20" fmla="*/ 68206 w 409"/>
                  <a:gd name="T21" fmla="*/ 10207 h 589"/>
                  <a:gd name="T22" fmla="*/ 55322 w 409"/>
                  <a:gd name="T23" fmla="*/ 26526 h 589"/>
                  <a:gd name="T24" fmla="*/ 56732 w 409"/>
                  <a:gd name="T25" fmla="*/ 25132 h 589"/>
                  <a:gd name="T26" fmla="*/ 56231 w 409"/>
                  <a:gd name="T27" fmla="*/ 13870 h 589"/>
                  <a:gd name="T28" fmla="*/ 45123 w 409"/>
                  <a:gd name="T29" fmla="*/ 13525 h 589"/>
                  <a:gd name="T30" fmla="*/ 45123 w 409"/>
                  <a:gd name="T31" fmla="*/ 16291 h 589"/>
                  <a:gd name="T32" fmla="*/ 34384 w 409"/>
                  <a:gd name="T33" fmla="*/ 33878 h 589"/>
                  <a:gd name="T34" fmla="*/ 23808 w 409"/>
                  <a:gd name="T35" fmla="*/ 16291 h 589"/>
                  <a:gd name="T36" fmla="*/ 23808 w 409"/>
                  <a:gd name="T37" fmla="*/ 13525 h 589"/>
                  <a:gd name="T38" fmla="*/ 12636 w 409"/>
                  <a:gd name="T39" fmla="*/ 13870 h 589"/>
                  <a:gd name="T40" fmla="*/ 12133 w 409"/>
                  <a:gd name="T41" fmla="*/ 25132 h 589"/>
                  <a:gd name="T42" fmla="*/ 14901 w 409"/>
                  <a:gd name="T43" fmla="*/ 25132 h 589"/>
                  <a:gd name="T44" fmla="*/ 32487 w 409"/>
                  <a:gd name="T45" fmla="*/ 35705 h 589"/>
                  <a:gd name="T46" fmla="*/ 14901 w 409"/>
                  <a:gd name="T47" fmla="*/ 46510 h 589"/>
                  <a:gd name="T48" fmla="*/ 12133 w 409"/>
                  <a:gd name="T49" fmla="*/ 46510 h 589"/>
                  <a:gd name="T50" fmla="*/ 12133 w 409"/>
                  <a:gd name="T51" fmla="*/ 56705 h 589"/>
                  <a:gd name="T52" fmla="*/ 13533 w 409"/>
                  <a:gd name="T53" fmla="*/ 58115 h 589"/>
                  <a:gd name="T54" fmla="*/ 25137 w 409"/>
                  <a:gd name="T55" fmla="*/ 56705 h 589"/>
                  <a:gd name="T56" fmla="*/ 16835 w 409"/>
                  <a:gd name="T57" fmla="*/ 55305 h 589"/>
                  <a:gd name="T58" fmla="*/ 51873 w 409"/>
                  <a:gd name="T59" fmla="*/ 55305 h 589"/>
                  <a:gd name="T60" fmla="*/ 43718 w 409"/>
                  <a:gd name="T61" fmla="*/ 56705 h 589"/>
                  <a:gd name="T62" fmla="*/ 45123 w 409"/>
                  <a:gd name="T63" fmla="*/ 58115 h 589"/>
                  <a:gd name="T64" fmla="*/ 56231 w 409"/>
                  <a:gd name="T65" fmla="*/ 57614 h 589"/>
                  <a:gd name="T66" fmla="*/ 56732 w 409"/>
                  <a:gd name="T67" fmla="*/ 46510 h 589"/>
                  <a:gd name="T68" fmla="*/ 54020 w 409"/>
                  <a:gd name="T69" fmla="*/ 46510 h 589"/>
                  <a:gd name="T70" fmla="*/ 36443 w 409"/>
                  <a:gd name="T71" fmla="*/ 35705 h 589"/>
                  <a:gd name="T72" fmla="*/ 54020 w 409"/>
                  <a:gd name="T73" fmla="*/ 25132 h 5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9"/>
                  <a:gd name="T112" fmla="*/ 0 h 589"/>
                  <a:gd name="T113" fmla="*/ 409 w 409"/>
                  <a:gd name="T114" fmla="*/ 589 h 5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319" y="153"/>
                    </a:moveTo>
                    <a:cubicBezTo>
                      <a:pt x="323" y="153"/>
                      <a:pt x="327" y="149"/>
                      <a:pt x="327" y="145"/>
                    </a:cubicBezTo>
                    <a:cubicBezTo>
                      <a:pt x="327" y="145"/>
                      <a:pt x="327" y="145"/>
                      <a:pt x="327" y="145"/>
                    </a:cubicBezTo>
                    <a:cubicBezTo>
                      <a:pt x="327" y="86"/>
                      <a:pt x="327" y="86"/>
                      <a:pt x="327" y="86"/>
                    </a:cubicBezTo>
                    <a:cubicBezTo>
                      <a:pt x="327" y="84"/>
                      <a:pt x="326" y="82"/>
                      <a:pt x="324" y="80"/>
                    </a:cubicBezTo>
                    <a:cubicBezTo>
                      <a:pt x="323" y="79"/>
                      <a:pt x="321" y="78"/>
                      <a:pt x="319" y="78"/>
                    </a:cubicBezTo>
                    <a:cubicBezTo>
                      <a:pt x="260" y="78"/>
                      <a:pt x="260" y="78"/>
                      <a:pt x="260" y="78"/>
                    </a:cubicBezTo>
                    <a:cubicBezTo>
                      <a:pt x="255" y="78"/>
                      <a:pt x="252" y="82"/>
                      <a:pt x="252" y="86"/>
                    </a:cubicBezTo>
                    <a:cubicBezTo>
                      <a:pt x="252" y="91"/>
                      <a:pt x="255" y="94"/>
                      <a:pt x="260" y="94"/>
                    </a:cubicBezTo>
                    <a:cubicBezTo>
                      <a:pt x="299" y="94"/>
                      <a:pt x="299" y="94"/>
                      <a:pt x="299" y="94"/>
                    </a:cubicBezTo>
                    <a:cubicBezTo>
                      <a:pt x="198" y="195"/>
                      <a:pt x="198" y="195"/>
                      <a:pt x="198" y="195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137" y="94"/>
                      <a:pt x="137" y="94"/>
                      <a:pt x="137" y="94"/>
                    </a:cubicBezTo>
                    <a:cubicBezTo>
                      <a:pt x="141" y="94"/>
                      <a:pt x="145" y="91"/>
                      <a:pt x="145" y="86"/>
                    </a:cubicBezTo>
                    <a:cubicBezTo>
                      <a:pt x="145" y="82"/>
                      <a:pt x="141" y="78"/>
                      <a:pt x="137" y="78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6" y="78"/>
                      <a:pt x="74" y="79"/>
                      <a:pt x="73" y="80"/>
                    </a:cubicBezTo>
                    <a:cubicBezTo>
                      <a:pt x="71" y="82"/>
                      <a:pt x="70" y="84"/>
                      <a:pt x="70" y="86"/>
                    </a:cubicBezTo>
                    <a:cubicBezTo>
                      <a:pt x="70" y="145"/>
                      <a:pt x="70" y="145"/>
                      <a:pt x="70" y="145"/>
                    </a:cubicBezTo>
                    <a:cubicBezTo>
                      <a:pt x="70" y="149"/>
                      <a:pt x="74" y="153"/>
                      <a:pt x="78" y="153"/>
                    </a:cubicBezTo>
                    <a:cubicBezTo>
                      <a:pt x="83" y="153"/>
                      <a:pt x="86" y="149"/>
                      <a:pt x="86" y="14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187" y="206"/>
                      <a:pt x="187" y="206"/>
                      <a:pt x="187" y="206"/>
                    </a:cubicBezTo>
                    <a:cubicBezTo>
                      <a:pt x="86" y="307"/>
                      <a:pt x="86" y="307"/>
                      <a:pt x="86" y="307"/>
                    </a:cubicBezTo>
                    <a:cubicBezTo>
                      <a:pt x="86" y="268"/>
                      <a:pt x="86" y="268"/>
                      <a:pt x="86" y="268"/>
                    </a:cubicBezTo>
                    <a:cubicBezTo>
                      <a:pt x="86" y="263"/>
                      <a:pt x="83" y="260"/>
                      <a:pt x="78" y="260"/>
                    </a:cubicBezTo>
                    <a:cubicBezTo>
                      <a:pt x="74" y="260"/>
                      <a:pt x="70" y="263"/>
                      <a:pt x="70" y="268"/>
                    </a:cubicBezTo>
                    <a:cubicBezTo>
                      <a:pt x="70" y="268"/>
                      <a:pt x="70" y="268"/>
                      <a:pt x="70" y="268"/>
                    </a:cubicBezTo>
                    <a:cubicBezTo>
                      <a:pt x="70" y="327"/>
                      <a:pt x="70" y="327"/>
                      <a:pt x="70" y="327"/>
                    </a:cubicBezTo>
                    <a:cubicBezTo>
                      <a:pt x="70" y="329"/>
                      <a:pt x="71" y="331"/>
                      <a:pt x="73" y="332"/>
                    </a:cubicBezTo>
                    <a:cubicBezTo>
                      <a:pt x="74" y="334"/>
                      <a:pt x="76" y="335"/>
                      <a:pt x="78" y="335"/>
                    </a:cubicBezTo>
                    <a:cubicBezTo>
                      <a:pt x="137" y="335"/>
                      <a:pt x="137" y="335"/>
                      <a:pt x="137" y="335"/>
                    </a:cubicBezTo>
                    <a:cubicBezTo>
                      <a:pt x="141" y="335"/>
                      <a:pt x="145" y="331"/>
                      <a:pt x="145" y="327"/>
                    </a:cubicBezTo>
                    <a:cubicBezTo>
                      <a:pt x="145" y="322"/>
                      <a:pt x="141" y="319"/>
                      <a:pt x="137" y="319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198" y="218"/>
                      <a:pt x="198" y="218"/>
                      <a:pt x="198" y="218"/>
                    </a:cubicBezTo>
                    <a:cubicBezTo>
                      <a:pt x="299" y="319"/>
                      <a:pt x="299" y="319"/>
                      <a:pt x="299" y="319"/>
                    </a:cubicBezTo>
                    <a:cubicBezTo>
                      <a:pt x="260" y="319"/>
                      <a:pt x="260" y="319"/>
                      <a:pt x="260" y="319"/>
                    </a:cubicBezTo>
                    <a:cubicBezTo>
                      <a:pt x="255" y="319"/>
                      <a:pt x="252" y="322"/>
                      <a:pt x="252" y="327"/>
                    </a:cubicBezTo>
                    <a:cubicBezTo>
                      <a:pt x="252" y="331"/>
                      <a:pt x="255" y="335"/>
                      <a:pt x="260" y="335"/>
                    </a:cubicBezTo>
                    <a:cubicBezTo>
                      <a:pt x="260" y="335"/>
                      <a:pt x="260" y="335"/>
                      <a:pt x="260" y="335"/>
                    </a:cubicBezTo>
                    <a:cubicBezTo>
                      <a:pt x="319" y="335"/>
                      <a:pt x="319" y="335"/>
                      <a:pt x="319" y="335"/>
                    </a:cubicBezTo>
                    <a:cubicBezTo>
                      <a:pt x="321" y="335"/>
                      <a:pt x="323" y="334"/>
                      <a:pt x="324" y="332"/>
                    </a:cubicBezTo>
                    <a:cubicBezTo>
                      <a:pt x="326" y="331"/>
                      <a:pt x="327" y="329"/>
                      <a:pt x="327" y="327"/>
                    </a:cubicBezTo>
                    <a:cubicBezTo>
                      <a:pt x="327" y="268"/>
                      <a:pt x="327" y="268"/>
                      <a:pt x="327" y="268"/>
                    </a:cubicBezTo>
                    <a:cubicBezTo>
                      <a:pt x="327" y="263"/>
                      <a:pt x="323" y="260"/>
                      <a:pt x="319" y="260"/>
                    </a:cubicBezTo>
                    <a:cubicBezTo>
                      <a:pt x="314" y="260"/>
                      <a:pt x="311" y="263"/>
                      <a:pt x="311" y="268"/>
                    </a:cubicBezTo>
                    <a:cubicBezTo>
                      <a:pt x="311" y="307"/>
                      <a:pt x="311" y="307"/>
                      <a:pt x="311" y="307"/>
                    </a:cubicBezTo>
                    <a:cubicBezTo>
                      <a:pt x="210" y="206"/>
                      <a:pt x="210" y="206"/>
                      <a:pt x="210" y="2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45"/>
                      <a:pt x="311" y="145"/>
                      <a:pt x="311" y="145"/>
                    </a:cubicBezTo>
                    <a:cubicBezTo>
                      <a:pt x="311" y="149"/>
                      <a:pt x="314" y="153"/>
                      <a:pt x="319" y="1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101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3530" y="3363"/>
                <a:ext cx="81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BRAS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BNG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Rectangle 52"/>
            <p:cNvSpPr>
              <a:spLocks noChangeAspect="1" noChangeArrowheads="1"/>
            </p:cNvSpPr>
            <p:nvPr/>
          </p:nvSpPr>
          <p:spPr bwMode="auto">
            <a:xfrm>
              <a:off x="3452" y="2478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 sz="1800">
                <a:ea typeface="ＭＳ Ｐゴシック" charset="0"/>
                <a:cs typeface="ＭＳ Ｐゴシック" charset="0"/>
              </a:endParaRPr>
            </a:p>
          </p:txBody>
        </p:sp>
      </p:grpSp>
      <p:cxnSp>
        <p:nvCxnSpPr>
          <p:cNvPr id="102" name="Straight Connector 101"/>
          <p:cNvCxnSpPr/>
          <p:nvPr/>
        </p:nvCxnSpPr>
        <p:spPr bwMode="auto">
          <a:xfrm>
            <a:off x="4917082" y="3555376"/>
            <a:ext cx="1641368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FF000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60829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0.19375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Улучшенная схема предоставления услуг</a:t>
            </a:r>
            <a:endParaRPr lang="en-US" sz="3600" dirty="0"/>
          </a:p>
        </p:txBody>
      </p:sp>
      <p:sp>
        <p:nvSpPr>
          <p:cNvPr id="49" name="Content Placeholder 1"/>
          <p:cNvSpPr txBox="1">
            <a:spLocks/>
          </p:cNvSpPr>
          <p:nvPr/>
        </p:nvSpPr>
        <p:spPr bwMode="auto">
          <a:xfrm>
            <a:off x="413689" y="4893673"/>
            <a:ext cx="8351839" cy="162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dirty="0"/>
              <a:t>У</a:t>
            </a:r>
            <a:r>
              <a:rPr lang="ru-RU" sz="2000" dirty="0" smtClean="0"/>
              <a:t>слуги  предоставляются на абонентское устройство:</a:t>
            </a:r>
          </a:p>
          <a:p>
            <a:pPr marL="698500" lvl="1" indent="-342900">
              <a:buFont typeface="+mj-lt"/>
              <a:buAutoNum type="arabicPeriod"/>
            </a:pPr>
            <a:r>
              <a:rPr lang="ru-RU" dirty="0" smtClean="0"/>
              <a:t>Индивидуальный тарифный план на каждое устройство</a:t>
            </a:r>
          </a:p>
          <a:p>
            <a:pPr marL="698500" lvl="1" indent="-342900">
              <a:buFont typeface="+mj-lt"/>
              <a:buAutoNum type="arabicPeriod"/>
            </a:pPr>
            <a:r>
              <a:rPr lang="ru-RU" dirty="0" smtClean="0"/>
              <a:t>Требуемое качество обслуживания каждому устройству</a:t>
            </a:r>
          </a:p>
          <a:p>
            <a:pPr marL="698500" lvl="1" indent="-342900">
              <a:buFont typeface="+mj-lt"/>
              <a:buAutoNum type="arabicPeriod"/>
            </a:pPr>
            <a:r>
              <a:rPr lang="ru-RU" dirty="0" smtClean="0"/>
              <a:t>Персонализируемые услуги на каждое устройство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55" name="Freeform 3"/>
          <p:cNvSpPr>
            <a:spLocks noChangeAspect="1"/>
          </p:cNvSpPr>
          <p:nvPr/>
        </p:nvSpPr>
        <p:spPr bwMode="auto">
          <a:xfrm flipH="1">
            <a:off x="5759578" y="2343308"/>
            <a:ext cx="2273753" cy="2065207"/>
          </a:xfrm>
          <a:custGeom>
            <a:avLst/>
            <a:gdLst>
              <a:gd name="T0" fmla="*/ 2147483647 w 462"/>
              <a:gd name="T1" fmla="*/ 2147483647 h 293"/>
              <a:gd name="T2" fmla="*/ 2147483647 w 462"/>
              <a:gd name="T3" fmla="*/ 2147483647 h 293"/>
              <a:gd name="T4" fmla="*/ 2147483647 w 462"/>
              <a:gd name="T5" fmla="*/ 2147483647 h 293"/>
              <a:gd name="T6" fmla="*/ 2147483647 w 462"/>
              <a:gd name="T7" fmla="*/ 2147483647 h 293"/>
              <a:gd name="T8" fmla="*/ 2147483647 w 462"/>
              <a:gd name="T9" fmla="*/ 2147483647 h 293"/>
              <a:gd name="T10" fmla="*/ 2147483647 w 462"/>
              <a:gd name="T11" fmla="*/ 2147483647 h 293"/>
              <a:gd name="T12" fmla="*/ 2147483647 w 462"/>
              <a:gd name="T13" fmla="*/ 2147483647 h 293"/>
              <a:gd name="T14" fmla="*/ 2147483647 w 462"/>
              <a:gd name="T15" fmla="*/ 2147483647 h 293"/>
              <a:gd name="T16" fmla="*/ 2147483647 w 462"/>
              <a:gd name="T17" fmla="*/ 2147483647 h 293"/>
              <a:gd name="T18" fmla="*/ 2147483647 w 462"/>
              <a:gd name="T19" fmla="*/ 2147483647 h 293"/>
              <a:gd name="T20" fmla="*/ 2147483647 w 462"/>
              <a:gd name="T21" fmla="*/ 2147483647 h 293"/>
              <a:gd name="T22" fmla="*/ 2147483647 w 462"/>
              <a:gd name="T23" fmla="*/ 2147483647 h 293"/>
              <a:gd name="T24" fmla="*/ 2147483647 w 462"/>
              <a:gd name="T25" fmla="*/ 2147483647 h 293"/>
              <a:gd name="T26" fmla="*/ 2147483647 w 462"/>
              <a:gd name="T27" fmla="*/ 2147483647 h 293"/>
              <a:gd name="T28" fmla="*/ 2147483647 w 462"/>
              <a:gd name="T29" fmla="*/ 2147483647 h 293"/>
              <a:gd name="T30" fmla="*/ 2147483647 w 462"/>
              <a:gd name="T31" fmla="*/ 2147483647 h 293"/>
              <a:gd name="T32" fmla="*/ 2147483647 w 462"/>
              <a:gd name="T33" fmla="*/ 2147483647 h 293"/>
              <a:gd name="T34" fmla="*/ 2147483647 w 462"/>
              <a:gd name="T35" fmla="*/ 2147483647 h 293"/>
              <a:gd name="T36" fmla="*/ 2147483647 w 462"/>
              <a:gd name="T37" fmla="*/ 2147483647 h 293"/>
              <a:gd name="T38" fmla="*/ 2147483647 w 462"/>
              <a:gd name="T39" fmla="*/ 2147483647 h 293"/>
              <a:gd name="T40" fmla="*/ 2147483647 w 462"/>
              <a:gd name="T41" fmla="*/ 2147483647 h 293"/>
              <a:gd name="T42" fmla="*/ 2147483647 w 462"/>
              <a:gd name="T43" fmla="*/ 2147483647 h 293"/>
              <a:gd name="T44" fmla="*/ 2147483647 w 462"/>
              <a:gd name="T45" fmla="*/ 2147483647 h 293"/>
              <a:gd name="T46" fmla="*/ 2147483647 w 462"/>
              <a:gd name="T47" fmla="*/ 2147483647 h 293"/>
              <a:gd name="T48" fmla="*/ 2147483647 w 462"/>
              <a:gd name="T49" fmla="*/ 2147483647 h 293"/>
              <a:gd name="T50" fmla="*/ 2147483647 w 462"/>
              <a:gd name="T51" fmla="*/ 2147483647 h 293"/>
              <a:gd name="T52" fmla="*/ 2147483647 w 462"/>
              <a:gd name="T53" fmla="*/ 0 h 293"/>
              <a:gd name="T54" fmla="*/ 2147483647 w 462"/>
              <a:gd name="T55" fmla="*/ 2147483647 h 293"/>
              <a:gd name="T56" fmla="*/ 0 w 462"/>
              <a:gd name="T57" fmla="*/ 2147483647 h 293"/>
              <a:gd name="T58" fmla="*/ 2147483647 w 462"/>
              <a:gd name="T59" fmla="*/ 2147483647 h 293"/>
              <a:gd name="T60" fmla="*/ 2147483647 w 462"/>
              <a:gd name="T61" fmla="*/ 2147483647 h 293"/>
              <a:gd name="T62" fmla="*/ 2147483647 w 462"/>
              <a:gd name="T63" fmla="*/ 2147483647 h 293"/>
              <a:gd name="T64" fmla="*/ 2147483647 w 462"/>
              <a:gd name="T65" fmla="*/ 2147483647 h 2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2" h="293"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56" name="Freeform 55"/>
          <p:cNvSpPr>
            <a:spLocks noChangeAspect="1" noEditPoints="1"/>
          </p:cNvSpPr>
          <p:nvPr/>
        </p:nvSpPr>
        <p:spPr bwMode="auto">
          <a:xfrm>
            <a:off x="1301493" y="1218405"/>
            <a:ext cx="3598196" cy="3145553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57" name="Rectangle 56"/>
          <p:cNvSpPr/>
          <p:nvPr/>
        </p:nvSpPr>
        <p:spPr bwMode="auto">
          <a:xfrm>
            <a:off x="1301494" y="1218404"/>
            <a:ext cx="3598196" cy="3242846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2867061" y="2339153"/>
            <a:ext cx="5166270" cy="2288667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9" name="Group 105"/>
          <p:cNvGrpSpPr>
            <a:grpSpLocks noChangeAspect="1"/>
          </p:cNvGrpSpPr>
          <p:nvPr/>
        </p:nvGrpSpPr>
        <p:grpSpPr bwMode="auto">
          <a:xfrm>
            <a:off x="4103700" y="2872597"/>
            <a:ext cx="575987" cy="1105864"/>
            <a:chOff x="3455" y="2432"/>
            <a:chExt cx="966" cy="1391"/>
          </a:xfrm>
        </p:grpSpPr>
        <p:sp>
          <p:nvSpPr>
            <p:cNvPr id="60" name="Freeform 90"/>
            <p:cNvSpPr>
              <a:spLocks noChangeAspect="1"/>
            </p:cNvSpPr>
            <p:nvPr/>
          </p:nvSpPr>
          <p:spPr bwMode="auto">
            <a:xfrm>
              <a:off x="3474" y="2451"/>
              <a:ext cx="928" cy="1353"/>
            </a:xfrm>
            <a:custGeom>
              <a:avLst/>
              <a:gdLst>
                <a:gd name="T0" fmla="*/ 68119 w 393"/>
                <a:gd name="T1" fmla="*/ 14389 h 573"/>
                <a:gd name="T2" fmla="*/ 68119 w 393"/>
                <a:gd name="T3" fmla="*/ 93725 h 573"/>
                <a:gd name="T4" fmla="*/ 62556 w 393"/>
                <a:gd name="T5" fmla="*/ 99317 h 573"/>
                <a:gd name="T6" fmla="*/ 5570 w 393"/>
                <a:gd name="T7" fmla="*/ 99317 h 573"/>
                <a:gd name="T8" fmla="*/ 0 w 393"/>
                <a:gd name="T9" fmla="*/ 93725 h 573"/>
                <a:gd name="T10" fmla="*/ 0 w 393"/>
                <a:gd name="T11" fmla="*/ 5570 h 573"/>
                <a:gd name="T12" fmla="*/ 5570 w 393"/>
                <a:gd name="T13" fmla="*/ 0 h 573"/>
                <a:gd name="T14" fmla="*/ 62556 w 393"/>
                <a:gd name="T15" fmla="*/ 0 h 573"/>
                <a:gd name="T16" fmla="*/ 68119 w 393"/>
                <a:gd name="T17" fmla="*/ 5570 h 573"/>
                <a:gd name="T18" fmla="*/ 68119 w 393"/>
                <a:gd name="T19" fmla="*/ 8793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573"/>
                <a:gd name="T32" fmla="*/ 393 w 393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573">
                  <a:moveTo>
                    <a:pt x="393" y="83"/>
                  </a:moveTo>
                  <a:cubicBezTo>
                    <a:pt x="393" y="541"/>
                    <a:pt x="393" y="541"/>
                    <a:pt x="393" y="541"/>
                  </a:cubicBezTo>
                  <a:cubicBezTo>
                    <a:pt x="393" y="559"/>
                    <a:pt x="379" y="573"/>
                    <a:pt x="361" y="573"/>
                  </a:cubicBezTo>
                  <a:cubicBezTo>
                    <a:pt x="32" y="573"/>
                    <a:pt x="32" y="573"/>
                    <a:pt x="32" y="573"/>
                  </a:cubicBezTo>
                  <a:cubicBezTo>
                    <a:pt x="14" y="573"/>
                    <a:pt x="0" y="559"/>
                    <a:pt x="0" y="5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9" y="0"/>
                    <a:pt x="393" y="14"/>
                    <a:pt x="393" y="32"/>
                  </a:cubicBezTo>
                  <a:cubicBezTo>
                    <a:pt x="393" y="51"/>
                    <a:pt x="393" y="51"/>
                    <a:pt x="393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4" name="Freeform 91"/>
            <p:cNvSpPr>
              <a:spLocks noChangeAspect="1" noEditPoints="1"/>
            </p:cNvSpPr>
            <p:nvPr/>
          </p:nvSpPr>
          <p:spPr bwMode="auto">
            <a:xfrm>
              <a:off x="3455" y="2432"/>
              <a:ext cx="966" cy="1391"/>
            </a:xfrm>
            <a:custGeom>
              <a:avLst/>
              <a:gdLst>
                <a:gd name="T0" fmla="*/ 71012 w 409"/>
                <a:gd name="T1" fmla="*/ 10207 h 589"/>
                <a:gd name="T2" fmla="*/ 64096 w 409"/>
                <a:gd name="T3" fmla="*/ 0 h 589"/>
                <a:gd name="T4" fmla="*/ 0 w 409"/>
                <a:gd name="T5" fmla="*/ 6898 h 589"/>
                <a:gd name="T6" fmla="*/ 6906 w 409"/>
                <a:gd name="T7" fmla="*/ 102188 h 589"/>
                <a:gd name="T8" fmla="*/ 71012 w 409"/>
                <a:gd name="T9" fmla="*/ 95282 h 589"/>
                <a:gd name="T10" fmla="*/ 69606 w 409"/>
                <a:gd name="T11" fmla="*/ 14394 h 589"/>
                <a:gd name="T12" fmla="*/ 68206 w 409"/>
                <a:gd name="T13" fmla="*/ 95282 h 589"/>
                <a:gd name="T14" fmla="*/ 6906 w 409"/>
                <a:gd name="T15" fmla="*/ 99377 h 589"/>
                <a:gd name="T16" fmla="*/ 2806 w 409"/>
                <a:gd name="T17" fmla="*/ 6898 h 589"/>
                <a:gd name="T18" fmla="*/ 64096 w 409"/>
                <a:gd name="T19" fmla="*/ 2806 h 589"/>
                <a:gd name="T20" fmla="*/ 68206 w 409"/>
                <a:gd name="T21" fmla="*/ 10207 h 589"/>
                <a:gd name="T22" fmla="*/ 56732 w 409"/>
                <a:gd name="T23" fmla="*/ 29832 h 589"/>
                <a:gd name="T24" fmla="*/ 56441 w 409"/>
                <a:gd name="T25" fmla="*/ 29176 h 589"/>
                <a:gd name="T26" fmla="*/ 47183 w 409"/>
                <a:gd name="T27" fmla="*/ 22025 h 589"/>
                <a:gd name="T28" fmla="*/ 52124 w 409"/>
                <a:gd name="T29" fmla="*/ 28807 h 589"/>
                <a:gd name="T30" fmla="*/ 25522 w 409"/>
                <a:gd name="T31" fmla="*/ 30201 h 589"/>
                <a:gd name="T32" fmla="*/ 52124 w 409"/>
                <a:gd name="T33" fmla="*/ 31601 h 589"/>
                <a:gd name="T34" fmla="*/ 47183 w 409"/>
                <a:gd name="T35" fmla="*/ 38355 h 589"/>
                <a:gd name="T36" fmla="*/ 49330 w 409"/>
                <a:gd name="T37" fmla="*/ 38355 h 589"/>
                <a:gd name="T38" fmla="*/ 56441 w 409"/>
                <a:gd name="T39" fmla="*/ 31228 h 589"/>
                <a:gd name="T40" fmla="*/ 56944 w 409"/>
                <a:gd name="T41" fmla="*/ 30201 h 589"/>
                <a:gd name="T42" fmla="*/ 12357 w 409"/>
                <a:gd name="T43" fmla="*/ 18728 h 589"/>
                <a:gd name="T44" fmla="*/ 12133 w 409"/>
                <a:gd name="T45" fmla="*/ 19096 h 589"/>
                <a:gd name="T46" fmla="*/ 12133 w 409"/>
                <a:gd name="T47" fmla="*/ 19259 h 589"/>
                <a:gd name="T48" fmla="*/ 11977 w 409"/>
                <a:gd name="T49" fmla="*/ 19465 h 589"/>
                <a:gd name="T50" fmla="*/ 11977 w 409"/>
                <a:gd name="T51" fmla="*/ 20128 h 589"/>
                <a:gd name="T52" fmla="*/ 12133 w 409"/>
                <a:gd name="T53" fmla="*/ 20497 h 589"/>
                <a:gd name="T54" fmla="*/ 12357 w 409"/>
                <a:gd name="T55" fmla="*/ 20787 h 589"/>
                <a:gd name="T56" fmla="*/ 20657 w 409"/>
                <a:gd name="T57" fmla="*/ 28439 h 589"/>
                <a:gd name="T58" fmla="*/ 21526 w 409"/>
                <a:gd name="T59" fmla="*/ 26002 h 589"/>
                <a:gd name="T60" fmla="*/ 42043 w 409"/>
                <a:gd name="T61" fmla="*/ 21155 h 589"/>
                <a:gd name="T62" fmla="*/ 42043 w 409"/>
                <a:gd name="T63" fmla="*/ 18350 h 589"/>
                <a:gd name="T64" fmla="*/ 21526 w 409"/>
                <a:gd name="T65" fmla="*/ 13525 h 589"/>
                <a:gd name="T66" fmla="*/ 19629 w 409"/>
                <a:gd name="T67" fmla="*/ 11607 h 589"/>
                <a:gd name="T68" fmla="*/ 12357 w 409"/>
                <a:gd name="T69" fmla="*/ 18728 h 589"/>
                <a:gd name="T70" fmla="*/ 56944 w 409"/>
                <a:gd name="T71" fmla="*/ 51356 h 589"/>
                <a:gd name="T72" fmla="*/ 56441 w 409"/>
                <a:gd name="T73" fmla="*/ 50329 h 589"/>
                <a:gd name="T74" fmla="*/ 47183 w 409"/>
                <a:gd name="T75" fmla="*/ 43201 h 589"/>
                <a:gd name="T76" fmla="*/ 52124 w 409"/>
                <a:gd name="T77" fmla="*/ 49960 h 589"/>
                <a:gd name="T78" fmla="*/ 25522 w 409"/>
                <a:gd name="T79" fmla="*/ 51356 h 589"/>
                <a:gd name="T80" fmla="*/ 52124 w 409"/>
                <a:gd name="T81" fmla="*/ 52749 h 589"/>
                <a:gd name="T82" fmla="*/ 47183 w 409"/>
                <a:gd name="T83" fmla="*/ 59511 h 589"/>
                <a:gd name="T84" fmla="*/ 49330 w 409"/>
                <a:gd name="T85" fmla="*/ 59511 h 589"/>
                <a:gd name="T86" fmla="*/ 56441 w 409"/>
                <a:gd name="T87" fmla="*/ 52381 h 589"/>
                <a:gd name="T88" fmla="*/ 43350 w 409"/>
                <a:gd name="T89" fmla="*/ 40911 h 589"/>
                <a:gd name="T90" fmla="*/ 16679 w 409"/>
                <a:gd name="T91" fmla="*/ 39543 h 589"/>
                <a:gd name="T92" fmla="*/ 21526 w 409"/>
                <a:gd name="T93" fmla="*/ 32756 h 589"/>
                <a:gd name="T94" fmla="*/ 12357 w 409"/>
                <a:gd name="T95" fmla="*/ 39883 h 589"/>
                <a:gd name="T96" fmla="*/ 12133 w 409"/>
                <a:gd name="T97" fmla="*/ 40252 h 589"/>
                <a:gd name="T98" fmla="*/ 11977 w 409"/>
                <a:gd name="T99" fmla="*/ 40620 h 589"/>
                <a:gd name="T100" fmla="*/ 11977 w 409"/>
                <a:gd name="T101" fmla="*/ 41277 h 589"/>
                <a:gd name="T102" fmla="*/ 12133 w 409"/>
                <a:gd name="T103" fmla="*/ 41440 h 589"/>
                <a:gd name="T104" fmla="*/ 12133 w 409"/>
                <a:gd name="T105" fmla="*/ 41645 h 589"/>
                <a:gd name="T106" fmla="*/ 12357 w 409"/>
                <a:gd name="T107" fmla="*/ 42030 h 589"/>
                <a:gd name="T108" fmla="*/ 20657 w 409"/>
                <a:gd name="T109" fmla="*/ 49578 h 589"/>
                <a:gd name="T110" fmla="*/ 21526 w 409"/>
                <a:gd name="T111" fmla="*/ 47157 h 589"/>
                <a:gd name="T112" fmla="*/ 42043 w 409"/>
                <a:gd name="T113" fmla="*/ 42309 h 5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9"/>
                <a:gd name="T172" fmla="*/ 0 h 589"/>
                <a:gd name="T173" fmla="*/ 409 w 409"/>
                <a:gd name="T174" fmla="*/ 589 h 5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9" h="589">
                  <a:moveTo>
                    <a:pt x="401" y="67"/>
                  </a:moveTo>
                  <a:cubicBezTo>
                    <a:pt x="405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1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1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5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2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6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6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2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327" y="172"/>
                  </a:moveTo>
                  <a:cubicBezTo>
                    <a:pt x="327" y="171"/>
                    <a:pt x="326" y="169"/>
                    <a:pt x="325" y="168"/>
                  </a:cubicBezTo>
                  <a:cubicBezTo>
                    <a:pt x="325" y="168"/>
                    <a:pt x="325" y="168"/>
                    <a:pt x="325" y="168"/>
                  </a:cubicBezTo>
                  <a:cubicBezTo>
                    <a:pt x="284" y="127"/>
                    <a:pt x="284" y="127"/>
                    <a:pt x="284" y="127"/>
                  </a:cubicBezTo>
                  <a:cubicBezTo>
                    <a:pt x="281" y="124"/>
                    <a:pt x="275" y="124"/>
                    <a:pt x="272" y="127"/>
                  </a:cubicBezTo>
                  <a:cubicBezTo>
                    <a:pt x="269" y="130"/>
                    <a:pt x="269" y="135"/>
                    <a:pt x="272" y="138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155" y="166"/>
                    <a:pt x="155" y="166"/>
                    <a:pt x="155" y="166"/>
                  </a:cubicBezTo>
                  <a:cubicBezTo>
                    <a:pt x="151" y="166"/>
                    <a:pt x="147" y="170"/>
                    <a:pt x="147" y="174"/>
                  </a:cubicBezTo>
                  <a:cubicBezTo>
                    <a:pt x="147" y="178"/>
                    <a:pt x="151" y="182"/>
                    <a:pt x="155" y="182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69" y="213"/>
                    <a:pt x="269" y="218"/>
                    <a:pt x="272" y="221"/>
                  </a:cubicBezTo>
                  <a:cubicBezTo>
                    <a:pt x="274" y="223"/>
                    <a:pt x="276" y="224"/>
                    <a:pt x="278" y="224"/>
                  </a:cubicBezTo>
                  <a:cubicBezTo>
                    <a:pt x="280" y="224"/>
                    <a:pt x="282" y="223"/>
                    <a:pt x="284" y="221"/>
                  </a:cubicBezTo>
                  <a:cubicBezTo>
                    <a:pt x="284" y="221"/>
                    <a:pt x="284" y="221"/>
                    <a:pt x="284" y="221"/>
                  </a:cubicBezTo>
                  <a:cubicBezTo>
                    <a:pt x="325" y="180"/>
                    <a:pt x="325" y="180"/>
                    <a:pt x="325" y="180"/>
                  </a:cubicBezTo>
                  <a:cubicBezTo>
                    <a:pt x="326" y="179"/>
                    <a:pt x="327" y="177"/>
                    <a:pt x="327" y="176"/>
                  </a:cubicBezTo>
                  <a:cubicBezTo>
                    <a:pt x="328" y="175"/>
                    <a:pt x="328" y="175"/>
                    <a:pt x="328" y="174"/>
                  </a:cubicBezTo>
                  <a:cubicBezTo>
                    <a:pt x="328" y="174"/>
                    <a:pt x="328" y="173"/>
                    <a:pt x="327" y="172"/>
                  </a:cubicBezTo>
                  <a:close/>
                  <a:moveTo>
                    <a:pt x="71" y="108"/>
                  </a:moveTo>
                  <a:cubicBezTo>
                    <a:pt x="71" y="109"/>
                    <a:pt x="71" y="109"/>
                    <a:pt x="71" y="109"/>
                  </a:cubicBezTo>
                  <a:cubicBezTo>
                    <a:pt x="71" y="109"/>
                    <a:pt x="71" y="109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9" y="111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3"/>
                    <a:pt x="69" y="115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7"/>
                    <a:pt x="70" y="117"/>
                    <a:pt x="70" y="117"/>
                  </a:cubicBezTo>
                  <a:cubicBezTo>
                    <a:pt x="70" y="117"/>
                    <a:pt x="70" y="118"/>
                    <a:pt x="70" y="11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1" y="119"/>
                    <a:pt x="71" y="119"/>
                    <a:pt x="71" y="120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5" y="163"/>
                    <a:pt x="117" y="164"/>
                    <a:pt x="119" y="164"/>
                  </a:cubicBezTo>
                  <a:cubicBezTo>
                    <a:pt x="121" y="164"/>
                    <a:pt x="123" y="163"/>
                    <a:pt x="124" y="161"/>
                  </a:cubicBezTo>
                  <a:cubicBezTo>
                    <a:pt x="127" y="158"/>
                    <a:pt x="127" y="153"/>
                    <a:pt x="124" y="150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242" y="122"/>
                    <a:pt x="242" y="122"/>
                    <a:pt x="242" y="122"/>
                  </a:cubicBezTo>
                  <a:cubicBezTo>
                    <a:pt x="246" y="122"/>
                    <a:pt x="250" y="118"/>
                    <a:pt x="250" y="114"/>
                  </a:cubicBezTo>
                  <a:cubicBezTo>
                    <a:pt x="250" y="110"/>
                    <a:pt x="246" y="106"/>
                    <a:pt x="242" y="106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7" y="75"/>
                    <a:pt x="127" y="70"/>
                    <a:pt x="124" y="67"/>
                  </a:cubicBezTo>
                  <a:cubicBezTo>
                    <a:pt x="121" y="64"/>
                    <a:pt x="116" y="64"/>
                    <a:pt x="113" y="67"/>
                  </a:cubicBezTo>
                  <a:cubicBezTo>
                    <a:pt x="113" y="67"/>
                    <a:pt x="113" y="67"/>
                    <a:pt x="113" y="67"/>
                  </a:cubicBezTo>
                  <a:lnTo>
                    <a:pt x="71" y="108"/>
                  </a:lnTo>
                  <a:close/>
                  <a:moveTo>
                    <a:pt x="327" y="298"/>
                  </a:moveTo>
                  <a:cubicBezTo>
                    <a:pt x="328" y="297"/>
                    <a:pt x="328" y="297"/>
                    <a:pt x="328" y="296"/>
                  </a:cubicBezTo>
                  <a:cubicBezTo>
                    <a:pt x="328" y="295"/>
                    <a:pt x="328" y="295"/>
                    <a:pt x="327" y="294"/>
                  </a:cubicBezTo>
                  <a:cubicBezTo>
                    <a:pt x="327" y="293"/>
                    <a:pt x="326" y="291"/>
                    <a:pt x="325" y="290"/>
                  </a:cubicBezTo>
                  <a:cubicBezTo>
                    <a:pt x="284" y="249"/>
                    <a:pt x="284" y="249"/>
                    <a:pt x="284" y="249"/>
                  </a:cubicBezTo>
                  <a:cubicBezTo>
                    <a:pt x="281" y="246"/>
                    <a:pt x="275" y="246"/>
                    <a:pt x="272" y="249"/>
                  </a:cubicBezTo>
                  <a:cubicBezTo>
                    <a:pt x="269" y="252"/>
                    <a:pt x="269" y="257"/>
                    <a:pt x="272" y="260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1" y="288"/>
                    <a:pt x="147" y="292"/>
                    <a:pt x="147" y="296"/>
                  </a:cubicBezTo>
                  <a:cubicBezTo>
                    <a:pt x="147" y="300"/>
                    <a:pt x="151" y="304"/>
                    <a:pt x="155" y="304"/>
                  </a:cubicBezTo>
                  <a:cubicBezTo>
                    <a:pt x="300" y="304"/>
                    <a:pt x="300" y="304"/>
                    <a:pt x="300" y="304"/>
                  </a:cubicBezTo>
                  <a:cubicBezTo>
                    <a:pt x="272" y="332"/>
                    <a:pt x="272" y="332"/>
                    <a:pt x="272" y="332"/>
                  </a:cubicBezTo>
                  <a:cubicBezTo>
                    <a:pt x="269" y="335"/>
                    <a:pt x="269" y="340"/>
                    <a:pt x="272" y="343"/>
                  </a:cubicBezTo>
                  <a:cubicBezTo>
                    <a:pt x="274" y="345"/>
                    <a:pt x="276" y="346"/>
                    <a:pt x="278" y="346"/>
                  </a:cubicBezTo>
                  <a:cubicBezTo>
                    <a:pt x="280" y="346"/>
                    <a:pt x="282" y="345"/>
                    <a:pt x="284" y="343"/>
                  </a:cubicBezTo>
                  <a:cubicBezTo>
                    <a:pt x="284" y="343"/>
                    <a:pt x="284" y="343"/>
                    <a:pt x="284" y="343"/>
                  </a:cubicBezTo>
                  <a:cubicBezTo>
                    <a:pt x="325" y="302"/>
                    <a:pt x="325" y="302"/>
                    <a:pt x="325" y="302"/>
                  </a:cubicBezTo>
                  <a:cubicBezTo>
                    <a:pt x="326" y="301"/>
                    <a:pt x="327" y="299"/>
                    <a:pt x="327" y="298"/>
                  </a:cubicBezTo>
                  <a:close/>
                  <a:moveTo>
                    <a:pt x="250" y="236"/>
                  </a:moveTo>
                  <a:cubicBezTo>
                    <a:pt x="250" y="232"/>
                    <a:pt x="246" y="228"/>
                    <a:pt x="242" y="228"/>
                  </a:cubicBezTo>
                  <a:cubicBezTo>
                    <a:pt x="96" y="228"/>
                    <a:pt x="96" y="228"/>
                    <a:pt x="96" y="228"/>
                  </a:cubicBezTo>
                  <a:cubicBezTo>
                    <a:pt x="124" y="200"/>
                    <a:pt x="124" y="200"/>
                    <a:pt x="124" y="200"/>
                  </a:cubicBezTo>
                  <a:cubicBezTo>
                    <a:pt x="127" y="197"/>
                    <a:pt x="127" y="192"/>
                    <a:pt x="124" y="189"/>
                  </a:cubicBezTo>
                  <a:cubicBezTo>
                    <a:pt x="121" y="186"/>
                    <a:pt x="116" y="186"/>
                    <a:pt x="113" y="189"/>
                  </a:cubicBezTo>
                  <a:cubicBezTo>
                    <a:pt x="71" y="230"/>
                    <a:pt x="71" y="230"/>
                    <a:pt x="71" y="230"/>
                  </a:cubicBezTo>
                  <a:cubicBezTo>
                    <a:pt x="71" y="231"/>
                    <a:pt x="71" y="231"/>
                    <a:pt x="70" y="232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70" y="232"/>
                    <a:pt x="70" y="233"/>
                    <a:pt x="70" y="233"/>
                  </a:cubicBezTo>
                  <a:cubicBezTo>
                    <a:pt x="69" y="233"/>
                    <a:pt x="69" y="233"/>
                    <a:pt x="69" y="23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9" y="235"/>
                    <a:pt x="69" y="236"/>
                    <a:pt x="69" y="238"/>
                  </a:cubicBezTo>
                  <a:cubicBezTo>
                    <a:pt x="69" y="238"/>
                    <a:pt x="69" y="238"/>
                    <a:pt x="69" y="238"/>
                  </a:cubicBezTo>
                  <a:cubicBezTo>
                    <a:pt x="69" y="239"/>
                    <a:pt x="70" y="239"/>
                    <a:pt x="70" y="239"/>
                  </a:cubicBezTo>
                  <a:cubicBezTo>
                    <a:pt x="70" y="239"/>
                    <a:pt x="70" y="240"/>
                    <a:pt x="70" y="240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71" y="241"/>
                    <a:pt x="71" y="241"/>
                    <a:pt x="71" y="242"/>
                  </a:cubicBezTo>
                  <a:cubicBezTo>
                    <a:pt x="71" y="242"/>
                    <a:pt x="71" y="242"/>
                    <a:pt x="71" y="242"/>
                  </a:cubicBezTo>
                  <a:cubicBezTo>
                    <a:pt x="113" y="283"/>
                    <a:pt x="113" y="283"/>
                    <a:pt x="113" y="283"/>
                  </a:cubicBezTo>
                  <a:cubicBezTo>
                    <a:pt x="115" y="285"/>
                    <a:pt x="117" y="286"/>
                    <a:pt x="119" y="286"/>
                  </a:cubicBezTo>
                  <a:cubicBezTo>
                    <a:pt x="121" y="286"/>
                    <a:pt x="123" y="285"/>
                    <a:pt x="124" y="283"/>
                  </a:cubicBezTo>
                  <a:cubicBezTo>
                    <a:pt x="127" y="280"/>
                    <a:pt x="127" y="275"/>
                    <a:pt x="124" y="272"/>
                  </a:cubicBezTo>
                  <a:cubicBezTo>
                    <a:pt x="96" y="244"/>
                    <a:pt x="96" y="244"/>
                    <a:pt x="96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6" y="244"/>
                    <a:pt x="250" y="240"/>
                    <a:pt x="250" y="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69" name="Text Box 92"/>
            <p:cNvSpPr txBox="1">
              <a:spLocks noChangeAspect="1" noChangeArrowheads="1"/>
            </p:cNvSpPr>
            <p:nvPr/>
          </p:nvSpPr>
          <p:spPr bwMode="auto">
            <a:xfrm>
              <a:off x="3530" y="3411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800" dirty="0" smtClean="0">
                  <a:solidFill>
                    <a:srgbClr val="000000"/>
                  </a:solidFill>
                </a:rPr>
                <a:t>CPE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1" name="Freeform 6"/>
          <p:cNvSpPr>
            <a:spLocks noChangeAspect="1" noEditPoints="1"/>
          </p:cNvSpPr>
          <p:nvPr/>
        </p:nvSpPr>
        <p:spPr bwMode="auto">
          <a:xfrm>
            <a:off x="2460598" y="3089512"/>
            <a:ext cx="762392" cy="665704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2147483647 w 455"/>
              <a:gd name="T73" fmla="*/ 2147483647 h 298"/>
              <a:gd name="T74" fmla="*/ 2147483647 w 455"/>
              <a:gd name="T75" fmla="*/ 2147483647 h 298"/>
              <a:gd name="T76" fmla="*/ 2147483647 w 455"/>
              <a:gd name="T77" fmla="*/ 2147483647 h 298"/>
              <a:gd name="T78" fmla="*/ 2147483647 w 455"/>
              <a:gd name="T79" fmla="*/ 2147483647 h 298"/>
              <a:gd name="T80" fmla="*/ 2147483647 w 455"/>
              <a:gd name="T81" fmla="*/ 2147483647 h 2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274" y="73"/>
                </a:moveTo>
                <a:cubicBezTo>
                  <a:pt x="278" y="74"/>
                  <a:pt x="283" y="72"/>
                  <a:pt x="284" y="68"/>
                </a:cubicBezTo>
                <a:cubicBezTo>
                  <a:pt x="286" y="64"/>
                  <a:pt x="284" y="59"/>
                  <a:pt x="280" y="58"/>
                </a:cubicBezTo>
                <a:cubicBezTo>
                  <a:pt x="263" y="51"/>
                  <a:pt x="245" y="48"/>
                  <a:pt x="227" y="48"/>
                </a:cubicBezTo>
                <a:cubicBezTo>
                  <a:pt x="188" y="48"/>
                  <a:pt x="152" y="63"/>
                  <a:pt x="124" y="90"/>
                </a:cubicBezTo>
                <a:cubicBezTo>
                  <a:pt x="121" y="94"/>
                  <a:pt x="121" y="99"/>
                  <a:pt x="124" y="102"/>
                </a:cubicBezTo>
                <a:cubicBezTo>
                  <a:pt x="126" y="103"/>
                  <a:pt x="128" y="104"/>
                  <a:pt x="130" y="104"/>
                </a:cubicBezTo>
                <a:cubicBezTo>
                  <a:pt x="132" y="104"/>
                  <a:pt x="134" y="103"/>
                  <a:pt x="136" y="102"/>
                </a:cubicBezTo>
                <a:cubicBezTo>
                  <a:pt x="160" y="77"/>
                  <a:pt x="193" y="64"/>
                  <a:pt x="227" y="64"/>
                </a:cubicBezTo>
                <a:cubicBezTo>
                  <a:pt x="243" y="64"/>
                  <a:pt x="259" y="67"/>
                  <a:pt x="274" y="73"/>
                </a:cubicBezTo>
                <a:close/>
                <a:moveTo>
                  <a:pt x="266" y="162"/>
                </a:moveTo>
                <a:cubicBezTo>
                  <a:pt x="268" y="162"/>
                  <a:pt x="270" y="162"/>
                  <a:pt x="272" y="160"/>
                </a:cubicBezTo>
                <a:cubicBezTo>
                  <a:pt x="275" y="157"/>
                  <a:pt x="275" y="152"/>
                  <a:pt x="272" y="149"/>
                </a:cubicBezTo>
                <a:cubicBezTo>
                  <a:pt x="259" y="137"/>
                  <a:pt x="243" y="130"/>
                  <a:pt x="227" y="130"/>
                </a:cubicBezTo>
                <a:cubicBezTo>
                  <a:pt x="211" y="130"/>
                  <a:pt x="195" y="137"/>
                  <a:pt x="183" y="149"/>
                </a:cubicBezTo>
                <a:cubicBezTo>
                  <a:pt x="180" y="152"/>
                  <a:pt x="180" y="157"/>
                  <a:pt x="183" y="160"/>
                </a:cubicBezTo>
                <a:cubicBezTo>
                  <a:pt x="186" y="163"/>
                  <a:pt x="191" y="163"/>
                  <a:pt x="194" y="160"/>
                </a:cubicBezTo>
                <a:cubicBezTo>
                  <a:pt x="203" y="151"/>
                  <a:pt x="215" y="146"/>
                  <a:pt x="227" y="146"/>
                </a:cubicBezTo>
                <a:cubicBezTo>
                  <a:pt x="239" y="146"/>
                  <a:pt x="251" y="151"/>
                  <a:pt x="260" y="160"/>
                </a:cubicBezTo>
                <a:cubicBezTo>
                  <a:pt x="262" y="162"/>
                  <a:pt x="264" y="162"/>
                  <a:pt x="266" y="162"/>
                </a:cubicBezTo>
                <a:close/>
                <a:moveTo>
                  <a:pt x="319" y="102"/>
                </a:moveTo>
                <a:cubicBezTo>
                  <a:pt x="320" y="103"/>
                  <a:pt x="322" y="104"/>
                  <a:pt x="324" y="104"/>
                </a:cubicBezTo>
                <a:cubicBezTo>
                  <a:pt x="326" y="104"/>
                  <a:pt x="329" y="103"/>
                  <a:pt x="330" y="102"/>
                </a:cubicBezTo>
                <a:cubicBezTo>
                  <a:pt x="333" y="99"/>
                  <a:pt x="333" y="94"/>
                  <a:pt x="330" y="90"/>
                </a:cubicBezTo>
                <a:cubicBezTo>
                  <a:pt x="325" y="86"/>
                  <a:pt x="320" y="81"/>
                  <a:pt x="315" y="77"/>
                </a:cubicBezTo>
                <a:cubicBezTo>
                  <a:pt x="313" y="76"/>
                  <a:pt x="311" y="75"/>
                  <a:pt x="310" y="73"/>
                </a:cubicBezTo>
                <a:cubicBezTo>
                  <a:pt x="306" y="71"/>
                  <a:pt x="301" y="72"/>
                  <a:pt x="298" y="75"/>
                </a:cubicBezTo>
                <a:cubicBezTo>
                  <a:pt x="296" y="79"/>
                  <a:pt x="297" y="84"/>
                  <a:pt x="300" y="87"/>
                </a:cubicBezTo>
                <a:cubicBezTo>
                  <a:pt x="302" y="88"/>
                  <a:pt x="304" y="89"/>
                  <a:pt x="305" y="90"/>
                </a:cubicBezTo>
                <a:cubicBezTo>
                  <a:pt x="310" y="94"/>
                  <a:pt x="315" y="98"/>
                  <a:pt x="319" y="102"/>
                </a:cubicBezTo>
                <a:close/>
                <a:moveTo>
                  <a:pt x="209" y="182"/>
                </a:moveTo>
                <a:cubicBezTo>
                  <a:pt x="199" y="192"/>
                  <a:pt x="199" y="209"/>
                  <a:pt x="209" y="218"/>
                </a:cubicBezTo>
                <a:cubicBezTo>
                  <a:pt x="219" y="228"/>
                  <a:pt x="235" y="228"/>
                  <a:pt x="245" y="218"/>
                </a:cubicBezTo>
                <a:cubicBezTo>
                  <a:pt x="255" y="209"/>
                  <a:pt x="255" y="192"/>
                  <a:pt x="245" y="182"/>
                </a:cubicBezTo>
                <a:cubicBezTo>
                  <a:pt x="235" y="172"/>
                  <a:pt x="219" y="172"/>
                  <a:pt x="209" y="182"/>
                </a:cubicBezTo>
                <a:close/>
                <a:moveTo>
                  <a:pt x="295" y="133"/>
                </a:moveTo>
                <a:cubicBezTo>
                  <a:pt x="297" y="133"/>
                  <a:pt x="299" y="133"/>
                  <a:pt x="301" y="131"/>
                </a:cubicBezTo>
                <a:cubicBezTo>
                  <a:pt x="304" y="128"/>
                  <a:pt x="304" y="123"/>
                  <a:pt x="301" y="120"/>
                </a:cubicBezTo>
                <a:cubicBezTo>
                  <a:pt x="280" y="100"/>
                  <a:pt x="254" y="89"/>
                  <a:pt x="227" y="89"/>
                </a:cubicBezTo>
                <a:cubicBezTo>
                  <a:pt x="201" y="89"/>
                  <a:pt x="174" y="100"/>
                  <a:pt x="154" y="120"/>
                </a:cubicBezTo>
                <a:cubicBezTo>
                  <a:pt x="151" y="123"/>
                  <a:pt x="151" y="128"/>
                  <a:pt x="154" y="131"/>
                </a:cubicBezTo>
                <a:cubicBezTo>
                  <a:pt x="157" y="134"/>
                  <a:pt x="162" y="134"/>
                  <a:pt x="165" y="131"/>
                </a:cubicBezTo>
                <a:cubicBezTo>
                  <a:pt x="165" y="131"/>
                  <a:pt x="165" y="131"/>
                  <a:pt x="165" y="131"/>
                </a:cubicBezTo>
                <a:cubicBezTo>
                  <a:pt x="182" y="114"/>
                  <a:pt x="205" y="105"/>
                  <a:pt x="227" y="105"/>
                </a:cubicBezTo>
                <a:cubicBezTo>
                  <a:pt x="250" y="105"/>
                  <a:pt x="272" y="114"/>
                  <a:pt x="289" y="131"/>
                </a:cubicBezTo>
                <a:cubicBezTo>
                  <a:pt x="291" y="133"/>
                  <a:pt x="293" y="133"/>
                  <a:pt x="295" y="1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en-US" sz="1800"/>
          </a:p>
        </p:txBody>
      </p:sp>
      <p:sp>
        <p:nvSpPr>
          <p:cNvPr id="73" name="Freeform 72"/>
          <p:cNvSpPr>
            <a:spLocks noEditPoints="1"/>
          </p:cNvSpPr>
          <p:nvPr/>
        </p:nvSpPr>
        <p:spPr bwMode="auto">
          <a:xfrm>
            <a:off x="2646190" y="2222659"/>
            <a:ext cx="358943" cy="659390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en-US" sz="1800"/>
          </a:p>
        </p:txBody>
      </p:sp>
      <p:cxnSp>
        <p:nvCxnSpPr>
          <p:cNvPr id="74" name="Straight Connector 73"/>
          <p:cNvCxnSpPr/>
          <p:nvPr/>
        </p:nvCxnSpPr>
        <p:spPr bwMode="auto">
          <a:xfrm>
            <a:off x="3607907" y="3000613"/>
            <a:ext cx="1997909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>
            <a:off x="3607907" y="3863153"/>
            <a:ext cx="1997909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>
            <a:off x="3607907" y="3448571"/>
            <a:ext cx="1997909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77" name="Group 76"/>
          <p:cNvGrpSpPr/>
          <p:nvPr/>
        </p:nvGrpSpPr>
        <p:grpSpPr>
          <a:xfrm>
            <a:off x="1765447" y="2180201"/>
            <a:ext cx="498470" cy="738016"/>
            <a:chOff x="4387616" y="5087152"/>
            <a:chExt cx="717784" cy="797043"/>
          </a:xfrm>
        </p:grpSpPr>
        <p:grpSp>
          <p:nvGrpSpPr>
            <p:cNvPr id="78" name="Group 77"/>
            <p:cNvGrpSpPr/>
            <p:nvPr/>
          </p:nvGrpSpPr>
          <p:grpSpPr>
            <a:xfrm>
              <a:off x="4387616" y="5087152"/>
              <a:ext cx="717784" cy="797043"/>
              <a:chOff x="6797654" y="1058271"/>
              <a:chExt cx="1076325" cy="1374703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6797654" y="1058272"/>
                <a:ext cx="1076325" cy="1374702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1" name="Freeform 5"/>
              <p:cNvSpPr>
                <a:spLocks noChangeAspect="1"/>
              </p:cNvSpPr>
              <p:nvPr/>
            </p:nvSpPr>
            <p:spPr bwMode="auto">
              <a:xfrm>
                <a:off x="6797654" y="1058271"/>
                <a:ext cx="1076325" cy="1374702"/>
              </a:xfrm>
              <a:custGeom>
                <a:avLst/>
                <a:gdLst>
                  <a:gd name="T0" fmla="*/ 0 w 545"/>
                  <a:gd name="T1" fmla="*/ 2147483647 h 684"/>
                  <a:gd name="T2" fmla="*/ 0 w 545"/>
                  <a:gd name="T3" fmla="*/ 2147483647 h 684"/>
                  <a:gd name="T4" fmla="*/ 2147483647 w 545"/>
                  <a:gd name="T5" fmla="*/ 0 h 684"/>
                  <a:gd name="T6" fmla="*/ 2147483647 w 545"/>
                  <a:gd name="T7" fmla="*/ 0 h 684"/>
                  <a:gd name="T8" fmla="*/ 2147483647 w 545"/>
                  <a:gd name="T9" fmla="*/ 0 h 684"/>
                  <a:gd name="T10" fmla="*/ 2147483647 w 545"/>
                  <a:gd name="T11" fmla="*/ 2147483647 h 684"/>
                  <a:gd name="T12" fmla="*/ 2147483647 w 545"/>
                  <a:gd name="T13" fmla="*/ 2147483647 h 684"/>
                  <a:gd name="T14" fmla="*/ 2147483647 w 545"/>
                  <a:gd name="T15" fmla="*/ 2147483647 h 684"/>
                  <a:gd name="T16" fmla="*/ 2147483647 w 545"/>
                  <a:gd name="T17" fmla="*/ 2147483647 h 684"/>
                  <a:gd name="T18" fmla="*/ 2147483647 w 545"/>
                  <a:gd name="T19" fmla="*/ 2147483647 h 684"/>
                  <a:gd name="T20" fmla="*/ 2147483647 w 545"/>
                  <a:gd name="T21" fmla="*/ 2147483647 h 684"/>
                  <a:gd name="T22" fmla="*/ 2147483647 w 545"/>
                  <a:gd name="T23" fmla="*/ 2147483647 h 684"/>
                  <a:gd name="T24" fmla="*/ 2147483647 w 545"/>
                  <a:gd name="T25" fmla="*/ 2147483647 h 684"/>
                  <a:gd name="T26" fmla="*/ 2147483647 w 545"/>
                  <a:gd name="T27" fmla="*/ 2147483647 h 684"/>
                  <a:gd name="T28" fmla="*/ 2147483647 w 545"/>
                  <a:gd name="T29" fmla="*/ 2147483647 h 684"/>
                  <a:gd name="T30" fmla="*/ 2147483647 w 545"/>
                  <a:gd name="T31" fmla="*/ 2147483647 h 684"/>
                  <a:gd name="T32" fmla="*/ 2147483647 w 545"/>
                  <a:gd name="T33" fmla="*/ 2147483647 h 684"/>
                  <a:gd name="T34" fmla="*/ 2147483647 w 545"/>
                  <a:gd name="T35" fmla="*/ 2147483647 h 684"/>
                  <a:gd name="T36" fmla="*/ 2147483647 w 545"/>
                  <a:gd name="T37" fmla="*/ 2147483647 h 684"/>
                  <a:gd name="T38" fmla="*/ 2147483647 w 545"/>
                  <a:gd name="T39" fmla="*/ 2147483647 h 684"/>
                  <a:gd name="T40" fmla="*/ 2147483647 w 545"/>
                  <a:gd name="T41" fmla="*/ 2147483647 h 684"/>
                  <a:gd name="T42" fmla="*/ 2147483647 w 545"/>
                  <a:gd name="T43" fmla="*/ 2147483647 h 684"/>
                  <a:gd name="T44" fmla="*/ 2147483647 w 545"/>
                  <a:gd name="T45" fmla="*/ 2147483647 h 684"/>
                  <a:gd name="T46" fmla="*/ 2147483647 w 545"/>
                  <a:gd name="T47" fmla="*/ 2147483647 h 684"/>
                  <a:gd name="T48" fmla="*/ 2147483647 w 545"/>
                  <a:gd name="T49" fmla="*/ 2147483647 h 684"/>
                  <a:gd name="T50" fmla="*/ 2147483647 w 545"/>
                  <a:gd name="T51" fmla="*/ 2147483647 h 684"/>
                  <a:gd name="T52" fmla="*/ 2147483647 w 545"/>
                  <a:gd name="T53" fmla="*/ 2147483647 h 684"/>
                  <a:gd name="T54" fmla="*/ 2147483647 w 545"/>
                  <a:gd name="T55" fmla="*/ 2147483647 h 684"/>
                  <a:gd name="T56" fmla="*/ 2147483647 w 545"/>
                  <a:gd name="T57" fmla="*/ 2147483647 h 684"/>
                  <a:gd name="T58" fmla="*/ 2147483647 w 545"/>
                  <a:gd name="T59" fmla="*/ 2147483647 h 684"/>
                  <a:gd name="T60" fmla="*/ 2147483647 w 545"/>
                  <a:gd name="T61" fmla="*/ 2147483647 h 684"/>
                  <a:gd name="T62" fmla="*/ 2147483647 w 545"/>
                  <a:gd name="T63" fmla="*/ 2147483647 h 684"/>
                  <a:gd name="T64" fmla="*/ 2147483647 w 545"/>
                  <a:gd name="T65" fmla="*/ 2147483647 h 684"/>
                  <a:gd name="T66" fmla="*/ 2147483647 w 545"/>
                  <a:gd name="T67" fmla="*/ 2147483647 h 684"/>
                  <a:gd name="T68" fmla="*/ 0 w 545"/>
                  <a:gd name="T69" fmla="*/ 2147483647 h 6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5"/>
                  <a:gd name="T106" fmla="*/ 0 h 684"/>
                  <a:gd name="T107" fmla="*/ 545 w 545"/>
                  <a:gd name="T108" fmla="*/ 684 h 6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5" h="684">
                    <a:moveTo>
                      <a:pt x="0" y="65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32" y="0"/>
                      <a:pt x="545" y="14"/>
                      <a:pt x="545" y="31"/>
                    </a:cubicBezTo>
                    <a:cubicBezTo>
                      <a:pt x="545" y="31"/>
                      <a:pt x="545" y="31"/>
                      <a:pt x="545" y="31"/>
                    </a:cubicBezTo>
                    <a:cubicBezTo>
                      <a:pt x="545" y="53"/>
                      <a:pt x="545" y="53"/>
                      <a:pt x="545" y="53"/>
                    </a:cubicBezTo>
                    <a:cubicBezTo>
                      <a:pt x="545" y="57"/>
                      <a:pt x="542" y="61"/>
                      <a:pt x="537" y="61"/>
                    </a:cubicBezTo>
                    <a:cubicBezTo>
                      <a:pt x="537" y="61"/>
                      <a:pt x="537" y="61"/>
                      <a:pt x="537" y="61"/>
                    </a:cubicBezTo>
                    <a:cubicBezTo>
                      <a:pt x="533" y="61"/>
                      <a:pt x="529" y="57"/>
                      <a:pt x="529" y="53"/>
                    </a:cubicBezTo>
                    <a:cubicBezTo>
                      <a:pt x="529" y="53"/>
                      <a:pt x="529" y="53"/>
                      <a:pt x="529" y="53"/>
                    </a:cubicBezTo>
                    <a:cubicBezTo>
                      <a:pt x="529" y="31"/>
                      <a:pt x="529" y="31"/>
                      <a:pt x="529" y="31"/>
                    </a:cubicBezTo>
                    <a:cubicBezTo>
                      <a:pt x="529" y="23"/>
                      <a:pt x="523" y="16"/>
                      <a:pt x="515" y="16"/>
                    </a:cubicBezTo>
                    <a:cubicBezTo>
                      <a:pt x="515" y="16"/>
                      <a:pt x="515" y="16"/>
                      <a:pt x="515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3" y="16"/>
                      <a:pt x="16" y="23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653"/>
                      <a:pt x="16" y="653"/>
                      <a:pt x="16" y="653"/>
                    </a:cubicBezTo>
                    <a:cubicBezTo>
                      <a:pt x="16" y="661"/>
                      <a:pt x="23" y="668"/>
                      <a:pt x="31" y="668"/>
                    </a:cubicBezTo>
                    <a:cubicBezTo>
                      <a:pt x="31" y="668"/>
                      <a:pt x="31" y="668"/>
                      <a:pt x="31" y="668"/>
                    </a:cubicBezTo>
                    <a:cubicBezTo>
                      <a:pt x="515" y="668"/>
                      <a:pt x="515" y="668"/>
                      <a:pt x="515" y="668"/>
                    </a:cubicBezTo>
                    <a:cubicBezTo>
                      <a:pt x="523" y="668"/>
                      <a:pt x="529" y="661"/>
                      <a:pt x="529" y="653"/>
                    </a:cubicBezTo>
                    <a:cubicBezTo>
                      <a:pt x="529" y="653"/>
                      <a:pt x="529" y="653"/>
                      <a:pt x="529" y="65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78"/>
                      <a:pt x="533" y="75"/>
                      <a:pt x="537" y="75"/>
                    </a:cubicBezTo>
                    <a:cubicBezTo>
                      <a:pt x="537" y="75"/>
                      <a:pt x="537" y="75"/>
                      <a:pt x="537" y="75"/>
                    </a:cubicBezTo>
                    <a:cubicBezTo>
                      <a:pt x="542" y="75"/>
                      <a:pt x="545" y="78"/>
                      <a:pt x="545" y="83"/>
                    </a:cubicBezTo>
                    <a:cubicBezTo>
                      <a:pt x="545" y="83"/>
                      <a:pt x="545" y="83"/>
                      <a:pt x="545" y="83"/>
                    </a:cubicBezTo>
                    <a:cubicBezTo>
                      <a:pt x="545" y="653"/>
                      <a:pt x="545" y="653"/>
                      <a:pt x="545" y="653"/>
                    </a:cubicBezTo>
                    <a:cubicBezTo>
                      <a:pt x="545" y="670"/>
                      <a:pt x="532" y="684"/>
                      <a:pt x="515" y="684"/>
                    </a:cubicBezTo>
                    <a:cubicBezTo>
                      <a:pt x="515" y="684"/>
                      <a:pt x="515" y="684"/>
                      <a:pt x="515" y="684"/>
                    </a:cubicBezTo>
                    <a:cubicBezTo>
                      <a:pt x="31" y="684"/>
                      <a:pt x="31" y="684"/>
                      <a:pt x="31" y="684"/>
                    </a:cubicBezTo>
                    <a:cubicBezTo>
                      <a:pt x="14" y="684"/>
                      <a:pt x="0" y="670"/>
                      <a:pt x="0" y="65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lIns="126000" tIns="82800" rIns="126000"/>
              <a:lstStyle/>
              <a:p>
                <a:pPr>
                  <a:spcBef>
                    <a:spcPct val="50000"/>
                  </a:spcBef>
                </a:pPr>
                <a:endParaRPr lang="en-US" sz="1800" dirty="0">
                  <a:ea typeface="ＭＳ Ｐゴシック" pitchFamily="34" charset="-128"/>
                </a:endParaRPr>
              </a:p>
            </p:txBody>
          </p:sp>
        </p:grpSp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929" y="5132182"/>
              <a:ext cx="497157" cy="706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2" name="Group 81"/>
          <p:cNvGrpSpPr/>
          <p:nvPr/>
        </p:nvGrpSpPr>
        <p:grpSpPr>
          <a:xfrm>
            <a:off x="1776478" y="3931231"/>
            <a:ext cx="498470" cy="738016"/>
            <a:chOff x="6866437" y="4954555"/>
            <a:chExt cx="717784" cy="797043"/>
          </a:xfrm>
        </p:grpSpPr>
        <p:grpSp>
          <p:nvGrpSpPr>
            <p:cNvPr id="83" name="Group 82"/>
            <p:cNvGrpSpPr/>
            <p:nvPr/>
          </p:nvGrpSpPr>
          <p:grpSpPr>
            <a:xfrm>
              <a:off x="6866437" y="4954555"/>
              <a:ext cx="717784" cy="797043"/>
              <a:chOff x="6797654" y="1058271"/>
              <a:chExt cx="1076325" cy="1374703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6797654" y="1058272"/>
                <a:ext cx="1076325" cy="1374702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Freeform 5"/>
              <p:cNvSpPr>
                <a:spLocks noChangeAspect="1"/>
              </p:cNvSpPr>
              <p:nvPr/>
            </p:nvSpPr>
            <p:spPr bwMode="auto">
              <a:xfrm>
                <a:off x="6797654" y="1058271"/>
                <a:ext cx="1076325" cy="1374702"/>
              </a:xfrm>
              <a:custGeom>
                <a:avLst/>
                <a:gdLst>
                  <a:gd name="T0" fmla="*/ 0 w 545"/>
                  <a:gd name="T1" fmla="*/ 2147483647 h 684"/>
                  <a:gd name="T2" fmla="*/ 0 w 545"/>
                  <a:gd name="T3" fmla="*/ 2147483647 h 684"/>
                  <a:gd name="T4" fmla="*/ 2147483647 w 545"/>
                  <a:gd name="T5" fmla="*/ 0 h 684"/>
                  <a:gd name="T6" fmla="*/ 2147483647 w 545"/>
                  <a:gd name="T7" fmla="*/ 0 h 684"/>
                  <a:gd name="T8" fmla="*/ 2147483647 w 545"/>
                  <a:gd name="T9" fmla="*/ 0 h 684"/>
                  <a:gd name="T10" fmla="*/ 2147483647 w 545"/>
                  <a:gd name="T11" fmla="*/ 2147483647 h 684"/>
                  <a:gd name="T12" fmla="*/ 2147483647 w 545"/>
                  <a:gd name="T13" fmla="*/ 2147483647 h 684"/>
                  <a:gd name="T14" fmla="*/ 2147483647 w 545"/>
                  <a:gd name="T15" fmla="*/ 2147483647 h 684"/>
                  <a:gd name="T16" fmla="*/ 2147483647 w 545"/>
                  <a:gd name="T17" fmla="*/ 2147483647 h 684"/>
                  <a:gd name="T18" fmla="*/ 2147483647 w 545"/>
                  <a:gd name="T19" fmla="*/ 2147483647 h 684"/>
                  <a:gd name="T20" fmla="*/ 2147483647 w 545"/>
                  <a:gd name="T21" fmla="*/ 2147483647 h 684"/>
                  <a:gd name="T22" fmla="*/ 2147483647 w 545"/>
                  <a:gd name="T23" fmla="*/ 2147483647 h 684"/>
                  <a:gd name="T24" fmla="*/ 2147483647 w 545"/>
                  <a:gd name="T25" fmla="*/ 2147483647 h 684"/>
                  <a:gd name="T26" fmla="*/ 2147483647 w 545"/>
                  <a:gd name="T27" fmla="*/ 2147483647 h 684"/>
                  <a:gd name="T28" fmla="*/ 2147483647 w 545"/>
                  <a:gd name="T29" fmla="*/ 2147483647 h 684"/>
                  <a:gd name="T30" fmla="*/ 2147483647 w 545"/>
                  <a:gd name="T31" fmla="*/ 2147483647 h 684"/>
                  <a:gd name="T32" fmla="*/ 2147483647 w 545"/>
                  <a:gd name="T33" fmla="*/ 2147483647 h 684"/>
                  <a:gd name="T34" fmla="*/ 2147483647 w 545"/>
                  <a:gd name="T35" fmla="*/ 2147483647 h 684"/>
                  <a:gd name="T36" fmla="*/ 2147483647 w 545"/>
                  <a:gd name="T37" fmla="*/ 2147483647 h 684"/>
                  <a:gd name="T38" fmla="*/ 2147483647 w 545"/>
                  <a:gd name="T39" fmla="*/ 2147483647 h 684"/>
                  <a:gd name="T40" fmla="*/ 2147483647 w 545"/>
                  <a:gd name="T41" fmla="*/ 2147483647 h 684"/>
                  <a:gd name="T42" fmla="*/ 2147483647 w 545"/>
                  <a:gd name="T43" fmla="*/ 2147483647 h 684"/>
                  <a:gd name="T44" fmla="*/ 2147483647 w 545"/>
                  <a:gd name="T45" fmla="*/ 2147483647 h 684"/>
                  <a:gd name="T46" fmla="*/ 2147483647 w 545"/>
                  <a:gd name="T47" fmla="*/ 2147483647 h 684"/>
                  <a:gd name="T48" fmla="*/ 2147483647 w 545"/>
                  <a:gd name="T49" fmla="*/ 2147483647 h 684"/>
                  <a:gd name="T50" fmla="*/ 2147483647 w 545"/>
                  <a:gd name="T51" fmla="*/ 2147483647 h 684"/>
                  <a:gd name="T52" fmla="*/ 2147483647 w 545"/>
                  <a:gd name="T53" fmla="*/ 2147483647 h 684"/>
                  <a:gd name="T54" fmla="*/ 2147483647 w 545"/>
                  <a:gd name="T55" fmla="*/ 2147483647 h 684"/>
                  <a:gd name="T56" fmla="*/ 2147483647 w 545"/>
                  <a:gd name="T57" fmla="*/ 2147483647 h 684"/>
                  <a:gd name="T58" fmla="*/ 2147483647 w 545"/>
                  <a:gd name="T59" fmla="*/ 2147483647 h 684"/>
                  <a:gd name="T60" fmla="*/ 2147483647 w 545"/>
                  <a:gd name="T61" fmla="*/ 2147483647 h 684"/>
                  <a:gd name="T62" fmla="*/ 2147483647 w 545"/>
                  <a:gd name="T63" fmla="*/ 2147483647 h 684"/>
                  <a:gd name="T64" fmla="*/ 2147483647 w 545"/>
                  <a:gd name="T65" fmla="*/ 2147483647 h 684"/>
                  <a:gd name="T66" fmla="*/ 2147483647 w 545"/>
                  <a:gd name="T67" fmla="*/ 2147483647 h 684"/>
                  <a:gd name="T68" fmla="*/ 0 w 545"/>
                  <a:gd name="T69" fmla="*/ 2147483647 h 6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5"/>
                  <a:gd name="T106" fmla="*/ 0 h 684"/>
                  <a:gd name="T107" fmla="*/ 545 w 545"/>
                  <a:gd name="T108" fmla="*/ 684 h 6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5" h="684">
                    <a:moveTo>
                      <a:pt x="0" y="65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32" y="0"/>
                      <a:pt x="545" y="14"/>
                      <a:pt x="545" y="31"/>
                    </a:cubicBezTo>
                    <a:cubicBezTo>
                      <a:pt x="545" y="31"/>
                      <a:pt x="545" y="31"/>
                      <a:pt x="545" y="31"/>
                    </a:cubicBezTo>
                    <a:cubicBezTo>
                      <a:pt x="545" y="53"/>
                      <a:pt x="545" y="53"/>
                      <a:pt x="545" y="53"/>
                    </a:cubicBezTo>
                    <a:cubicBezTo>
                      <a:pt x="545" y="57"/>
                      <a:pt x="542" y="61"/>
                      <a:pt x="537" y="61"/>
                    </a:cubicBezTo>
                    <a:cubicBezTo>
                      <a:pt x="537" y="61"/>
                      <a:pt x="537" y="61"/>
                      <a:pt x="537" y="61"/>
                    </a:cubicBezTo>
                    <a:cubicBezTo>
                      <a:pt x="533" y="61"/>
                      <a:pt x="529" y="57"/>
                      <a:pt x="529" y="53"/>
                    </a:cubicBezTo>
                    <a:cubicBezTo>
                      <a:pt x="529" y="53"/>
                      <a:pt x="529" y="53"/>
                      <a:pt x="529" y="53"/>
                    </a:cubicBezTo>
                    <a:cubicBezTo>
                      <a:pt x="529" y="31"/>
                      <a:pt x="529" y="31"/>
                      <a:pt x="529" y="31"/>
                    </a:cubicBezTo>
                    <a:cubicBezTo>
                      <a:pt x="529" y="23"/>
                      <a:pt x="523" y="16"/>
                      <a:pt x="515" y="16"/>
                    </a:cubicBezTo>
                    <a:cubicBezTo>
                      <a:pt x="515" y="16"/>
                      <a:pt x="515" y="16"/>
                      <a:pt x="515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3" y="16"/>
                      <a:pt x="16" y="23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653"/>
                      <a:pt x="16" y="653"/>
                      <a:pt x="16" y="653"/>
                    </a:cubicBezTo>
                    <a:cubicBezTo>
                      <a:pt x="16" y="661"/>
                      <a:pt x="23" y="668"/>
                      <a:pt x="31" y="668"/>
                    </a:cubicBezTo>
                    <a:cubicBezTo>
                      <a:pt x="31" y="668"/>
                      <a:pt x="31" y="668"/>
                      <a:pt x="31" y="668"/>
                    </a:cubicBezTo>
                    <a:cubicBezTo>
                      <a:pt x="515" y="668"/>
                      <a:pt x="515" y="668"/>
                      <a:pt x="515" y="668"/>
                    </a:cubicBezTo>
                    <a:cubicBezTo>
                      <a:pt x="523" y="668"/>
                      <a:pt x="529" y="661"/>
                      <a:pt x="529" y="653"/>
                    </a:cubicBezTo>
                    <a:cubicBezTo>
                      <a:pt x="529" y="653"/>
                      <a:pt x="529" y="653"/>
                      <a:pt x="529" y="65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78"/>
                      <a:pt x="533" y="75"/>
                      <a:pt x="537" y="75"/>
                    </a:cubicBezTo>
                    <a:cubicBezTo>
                      <a:pt x="537" y="75"/>
                      <a:pt x="537" y="75"/>
                      <a:pt x="537" y="75"/>
                    </a:cubicBezTo>
                    <a:cubicBezTo>
                      <a:pt x="542" y="75"/>
                      <a:pt x="545" y="78"/>
                      <a:pt x="545" y="83"/>
                    </a:cubicBezTo>
                    <a:cubicBezTo>
                      <a:pt x="545" y="83"/>
                      <a:pt x="545" y="83"/>
                      <a:pt x="545" y="83"/>
                    </a:cubicBezTo>
                    <a:cubicBezTo>
                      <a:pt x="545" y="653"/>
                      <a:pt x="545" y="653"/>
                      <a:pt x="545" y="653"/>
                    </a:cubicBezTo>
                    <a:cubicBezTo>
                      <a:pt x="545" y="670"/>
                      <a:pt x="532" y="684"/>
                      <a:pt x="515" y="684"/>
                    </a:cubicBezTo>
                    <a:cubicBezTo>
                      <a:pt x="515" y="684"/>
                      <a:pt x="515" y="684"/>
                      <a:pt x="515" y="684"/>
                    </a:cubicBezTo>
                    <a:cubicBezTo>
                      <a:pt x="31" y="684"/>
                      <a:pt x="31" y="684"/>
                      <a:pt x="31" y="684"/>
                    </a:cubicBezTo>
                    <a:cubicBezTo>
                      <a:pt x="14" y="684"/>
                      <a:pt x="0" y="670"/>
                      <a:pt x="0" y="65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lIns="126000" tIns="82800" rIns="126000"/>
              <a:lstStyle/>
              <a:p>
                <a:pPr>
                  <a:spcBef>
                    <a:spcPct val="50000"/>
                  </a:spcBef>
                </a:pPr>
                <a:endParaRPr lang="en-US" sz="1800" dirty="0">
                  <a:ea typeface="ＭＳ Ｐゴシック" pitchFamily="34" charset="-128"/>
                </a:endParaRPr>
              </a:p>
            </p:txBody>
          </p:sp>
        </p:grpSp>
        <p:pic>
          <p:nvPicPr>
            <p:cNvPr id="8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580" y="4991100"/>
              <a:ext cx="575570" cy="700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7" name="Group 86"/>
          <p:cNvGrpSpPr/>
          <p:nvPr/>
        </p:nvGrpSpPr>
        <p:grpSpPr>
          <a:xfrm>
            <a:off x="1768255" y="3078083"/>
            <a:ext cx="498470" cy="738016"/>
            <a:chOff x="6552733" y="5239553"/>
            <a:chExt cx="717784" cy="797043"/>
          </a:xfrm>
        </p:grpSpPr>
        <p:grpSp>
          <p:nvGrpSpPr>
            <p:cNvPr id="88" name="Group 87"/>
            <p:cNvGrpSpPr/>
            <p:nvPr/>
          </p:nvGrpSpPr>
          <p:grpSpPr>
            <a:xfrm>
              <a:off x="6552733" y="5239553"/>
              <a:ext cx="717784" cy="797043"/>
              <a:chOff x="6797654" y="1058271"/>
              <a:chExt cx="1076325" cy="1374703"/>
            </a:xfrm>
          </p:grpSpPr>
          <p:sp>
            <p:nvSpPr>
              <p:cNvPr id="90" name="Rectangle 89"/>
              <p:cNvSpPr/>
              <p:nvPr/>
            </p:nvSpPr>
            <p:spPr bwMode="auto">
              <a:xfrm>
                <a:off x="6797654" y="1058272"/>
                <a:ext cx="1076325" cy="1374702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Freeform 5"/>
              <p:cNvSpPr>
                <a:spLocks noChangeAspect="1"/>
              </p:cNvSpPr>
              <p:nvPr/>
            </p:nvSpPr>
            <p:spPr bwMode="auto">
              <a:xfrm>
                <a:off x="6797654" y="1058271"/>
                <a:ext cx="1076325" cy="1374702"/>
              </a:xfrm>
              <a:custGeom>
                <a:avLst/>
                <a:gdLst>
                  <a:gd name="T0" fmla="*/ 0 w 545"/>
                  <a:gd name="T1" fmla="*/ 2147483647 h 684"/>
                  <a:gd name="T2" fmla="*/ 0 w 545"/>
                  <a:gd name="T3" fmla="*/ 2147483647 h 684"/>
                  <a:gd name="T4" fmla="*/ 2147483647 w 545"/>
                  <a:gd name="T5" fmla="*/ 0 h 684"/>
                  <a:gd name="T6" fmla="*/ 2147483647 w 545"/>
                  <a:gd name="T7" fmla="*/ 0 h 684"/>
                  <a:gd name="T8" fmla="*/ 2147483647 w 545"/>
                  <a:gd name="T9" fmla="*/ 0 h 684"/>
                  <a:gd name="T10" fmla="*/ 2147483647 w 545"/>
                  <a:gd name="T11" fmla="*/ 2147483647 h 684"/>
                  <a:gd name="T12" fmla="*/ 2147483647 w 545"/>
                  <a:gd name="T13" fmla="*/ 2147483647 h 684"/>
                  <a:gd name="T14" fmla="*/ 2147483647 w 545"/>
                  <a:gd name="T15" fmla="*/ 2147483647 h 684"/>
                  <a:gd name="T16" fmla="*/ 2147483647 w 545"/>
                  <a:gd name="T17" fmla="*/ 2147483647 h 684"/>
                  <a:gd name="T18" fmla="*/ 2147483647 w 545"/>
                  <a:gd name="T19" fmla="*/ 2147483647 h 684"/>
                  <a:gd name="T20" fmla="*/ 2147483647 w 545"/>
                  <a:gd name="T21" fmla="*/ 2147483647 h 684"/>
                  <a:gd name="T22" fmla="*/ 2147483647 w 545"/>
                  <a:gd name="T23" fmla="*/ 2147483647 h 684"/>
                  <a:gd name="T24" fmla="*/ 2147483647 w 545"/>
                  <a:gd name="T25" fmla="*/ 2147483647 h 684"/>
                  <a:gd name="T26" fmla="*/ 2147483647 w 545"/>
                  <a:gd name="T27" fmla="*/ 2147483647 h 684"/>
                  <a:gd name="T28" fmla="*/ 2147483647 w 545"/>
                  <a:gd name="T29" fmla="*/ 2147483647 h 684"/>
                  <a:gd name="T30" fmla="*/ 2147483647 w 545"/>
                  <a:gd name="T31" fmla="*/ 2147483647 h 684"/>
                  <a:gd name="T32" fmla="*/ 2147483647 w 545"/>
                  <a:gd name="T33" fmla="*/ 2147483647 h 684"/>
                  <a:gd name="T34" fmla="*/ 2147483647 w 545"/>
                  <a:gd name="T35" fmla="*/ 2147483647 h 684"/>
                  <a:gd name="T36" fmla="*/ 2147483647 w 545"/>
                  <a:gd name="T37" fmla="*/ 2147483647 h 684"/>
                  <a:gd name="T38" fmla="*/ 2147483647 w 545"/>
                  <a:gd name="T39" fmla="*/ 2147483647 h 684"/>
                  <a:gd name="T40" fmla="*/ 2147483647 w 545"/>
                  <a:gd name="T41" fmla="*/ 2147483647 h 684"/>
                  <a:gd name="T42" fmla="*/ 2147483647 w 545"/>
                  <a:gd name="T43" fmla="*/ 2147483647 h 684"/>
                  <a:gd name="T44" fmla="*/ 2147483647 w 545"/>
                  <a:gd name="T45" fmla="*/ 2147483647 h 684"/>
                  <a:gd name="T46" fmla="*/ 2147483647 w 545"/>
                  <a:gd name="T47" fmla="*/ 2147483647 h 684"/>
                  <a:gd name="T48" fmla="*/ 2147483647 w 545"/>
                  <a:gd name="T49" fmla="*/ 2147483647 h 684"/>
                  <a:gd name="T50" fmla="*/ 2147483647 w 545"/>
                  <a:gd name="T51" fmla="*/ 2147483647 h 684"/>
                  <a:gd name="T52" fmla="*/ 2147483647 w 545"/>
                  <a:gd name="T53" fmla="*/ 2147483647 h 684"/>
                  <a:gd name="T54" fmla="*/ 2147483647 w 545"/>
                  <a:gd name="T55" fmla="*/ 2147483647 h 684"/>
                  <a:gd name="T56" fmla="*/ 2147483647 w 545"/>
                  <a:gd name="T57" fmla="*/ 2147483647 h 684"/>
                  <a:gd name="T58" fmla="*/ 2147483647 w 545"/>
                  <a:gd name="T59" fmla="*/ 2147483647 h 684"/>
                  <a:gd name="T60" fmla="*/ 2147483647 w 545"/>
                  <a:gd name="T61" fmla="*/ 2147483647 h 684"/>
                  <a:gd name="T62" fmla="*/ 2147483647 w 545"/>
                  <a:gd name="T63" fmla="*/ 2147483647 h 684"/>
                  <a:gd name="T64" fmla="*/ 2147483647 w 545"/>
                  <a:gd name="T65" fmla="*/ 2147483647 h 684"/>
                  <a:gd name="T66" fmla="*/ 2147483647 w 545"/>
                  <a:gd name="T67" fmla="*/ 2147483647 h 684"/>
                  <a:gd name="T68" fmla="*/ 0 w 545"/>
                  <a:gd name="T69" fmla="*/ 2147483647 h 6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5"/>
                  <a:gd name="T106" fmla="*/ 0 h 684"/>
                  <a:gd name="T107" fmla="*/ 545 w 545"/>
                  <a:gd name="T108" fmla="*/ 684 h 6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5" h="684">
                    <a:moveTo>
                      <a:pt x="0" y="65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32" y="0"/>
                      <a:pt x="545" y="14"/>
                      <a:pt x="545" y="31"/>
                    </a:cubicBezTo>
                    <a:cubicBezTo>
                      <a:pt x="545" y="31"/>
                      <a:pt x="545" y="31"/>
                      <a:pt x="545" y="31"/>
                    </a:cubicBezTo>
                    <a:cubicBezTo>
                      <a:pt x="545" y="53"/>
                      <a:pt x="545" y="53"/>
                      <a:pt x="545" y="53"/>
                    </a:cubicBezTo>
                    <a:cubicBezTo>
                      <a:pt x="545" y="57"/>
                      <a:pt x="542" y="61"/>
                      <a:pt x="537" y="61"/>
                    </a:cubicBezTo>
                    <a:cubicBezTo>
                      <a:pt x="537" y="61"/>
                      <a:pt x="537" y="61"/>
                      <a:pt x="537" y="61"/>
                    </a:cubicBezTo>
                    <a:cubicBezTo>
                      <a:pt x="533" y="61"/>
                      <a:pt x="529" y="57"/>
                      <a:pt x="529" y="53"/>
                    </a:cubicBezTo>
                    <a:cubicBezTo>
                      <a:pt x="529" y="53"/>
                      <a:pt x="529" y="53"/>
                      <a:pt x="529" y="53"/>
                    </a:cubicBezTo>
                    <a:cubicBezTo>
                      <a:pt x="529" y="31"/>
                      <a:pt x="529" y="31"/>
                      <a:pt x="529" y="31"/>
                    </a:cubicBezTo>
                    <a:cubicBezTo>
                      <a:pt x="529" y="23"/>
                      <a:pt x="523" y="16"/>
                      <a:pt x="515" y="16"/>
                    </a:cubicBezTo>
                    <a:cubicBezTo>
                      <a:pt x="515" y="16"/>
                      <a:pt x="515" y="16"/>
                      <a:pt x="515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3" y="16"/>
                      <a:pt x="16" y="23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653"/>
                      <a:pt x="16" y="653"/>
                      <a:pt x="16" y="653"/>
                    </a:cubicBezTo>
                    <a:cubicBezTo>
                      <a:pt x="16" y="661"/>
                      <a:pt x="23" y="668"/>
                      <a:pt x="31" y="668"/>
                    </a:cubicBezTo>
                    <a:cubicBezTo>
                      <a:pt x="31" y="668"/>
                      <a:pt x="31" y="668"/>
                      <a:pt x="31" y="668"/>
                    </a:cubicBezTo>
                    <a:cubicBezTo>
                      <a:pt x="515" y="668"/>
                      <a:pt x="515" y="668"/>
                      <a:pt x="515" y="668"/>
                    </a:cubicBezTo>
                    <a:cubicBezTo>
                      <a:pt x="523" y="668"/>
                      <a:pt x="529" y="661"/>
                      <a:pt x="529" y="653"/>
                    </a:cubicBezTo>
                    <a:cubicBezTo>
                      <a:pt x="529" y="653"/>
                      <a:pt x="529" y="653"/>
                      <a:pt x="529" y="65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78"/>
                      <a:pt x="533" y="75"/>
                      <a:pt x="537" y="75"/>
                    </a:cubicBezTo>
                    <a:cubicBezTo>
                      <a:pt x="537" y="75"/>
                      <a:pt x="537" y="75"/>
                      <a:pt x="537" y="75"/>
                    </a:cubicBezTo>
                    <a:cubicBezTo>
                      <a:pt x="542" y="75"/>
                      <a:pt x="545" y="78"/>
                      <a:pt x="545" y="83"/>
                    </a:cubicBezTo>
                    <a:cubicBezTo>
                      <a:pt x="545" y="83"/>
                      <a:pt x="545" y="83"/>
                      <a:pt x="545" y="83"/>
                    </a:cubicBezTo>
                    <a:cubicBezTo>
                      <a:pt x="545" y="653"/>
                      <a:pt x="545" y="653"/>
                      <a:pt x="545" y="653"/>
                    </a:cubicBezTo>
                    <a:cubicBezTo>
                      <a:pt x="545" y="670"/>
                      <a:pt x="532" y="684"/>
                      <a:pt x="515" y="684"/>
                    </a:cubicBezTo>
                    <a:cubicBezTo>
                      <a:pt x="515" y="684"/>
                      <a:pt x="515" y="684"/>
                      <a:pt x="515" y="684"/>
                    </a:cubicBezTo>
                    <a:cubicBezTo>
                      <a:pt x="31" y="684"/>
                      <a:pt x="31" y="684"/>
                      <a:pt x="31" y="684"/>
                    </a:cubicBezTo>
                    <a:cubicBezTo>
                      <a:pt x="14" y="684"/>
                      <a:pt x="0" y="670"/>
                      <a:pt x="0" y="65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lIns="126000" tIns="82800" rIns="126000"/>
              <a:lstStyle/>
              <a:p>
                <a:pPr>
                  <a:spcBef>
                    <a:spcPct val="50000"/>
                  </a:spcBef>
                </a:pPr>
                <a:endParaRPr lang="en-US" sz="1800" dirty="0">
                  <a:ea typeface="ＭＳ Ｐゴシック" pitchFamily="34" charset="-128"/>
                </a:endParaRPr>
              </a:p>
            </p:txBody>
          </p:sp>
        </p:grpSp>
        <p:pic>
          <p:nvPicPr>
            <p:cNvPr id="8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01" y="5303520"/>
              <a:ext cx="631759" cy="678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2" name="Freeform 6"/>
          <p:cNvSpPr>
            <a:spLocks noChangeAspect="1" noEditPoints="1"/>
          </p:cNvSpPr>
          <p:nvPr/>
        </p:nvSpPr>
        <p:spPr bwMode="auto">
          <a:xfrm>
            <a:off x="2520366" y="3927690"/>
            <a:ext cx="676414" cy="726563"/>
          </a:xfrm>
          <a:custGeom>
            <a:avLst/>
            <a:gdLst>
              <a:gd name="T0" fmla="*/ 2147483647 w 468"/>
              <a:gd name="T1" fmla="*/ 2147483647 h 377"/>
              <a:gd name="T2" fmla="*/ 2147483647 w 468"/>
              <a:gd name="T3" fmla="*/ 2147483647 h 377"/>
              <a:gd name="T4" fmla="*/ 2147483647 w 468"/>
              <a:gd name="T5" fmla="*/ 2147483647 h 377"/>
              <a:gd name="T6" fmla="*/ 2147483647 w 468"/>
              <a:gd name="T7" fmla="*/ 2147483647 h 377"/>
              <a:gd name="T8" fmla="*/ 2147483647 w 468"/>
              <a:gd name="T9" fmla="*/ 2147483647 h 377"/>
              <a:gd name="T10" fmla="*/ 2147483647 w 468"/>
              <a:gd name="T11" fmla="*/ 2147483647 h 377"/>
              <a:gd name="T12" fmla="*/ 2147483647 w 468"/>
              <a:gd name="T13" fmla="*/ 2147483647 h 377"/>
              <a:gd name="T14" fmla="*/ 2147483647 w 468"/>
              <a:gd name="T15" fmla="*/ 2147483647 h 377"/>
              <a:gd name="T16" fmla="*/ 2147483647 w 468"/>
              <a:gd name="T17" fmla="*/ 2147483647 h 377"/>
              <a:gd name="T18" fmla="*/ 2147483647 w 468"/>
              <a:gd name="T19" fmla="*/ 2147483647 h 377"/>
              <a:gd name="T20" fmla="*/ 2147483647 w 468"/>
              <a:gd name="T21" fmla="*/ 2147483647 h 377"/>
              <a:gd name="T22" fmla="*/ 2147483647 w 468"/>
              <a:gd name="T23" fmla="*/ 0 h 377"/>
              <a:gd name="T24" fmla="*/ 0 w 468"/>
              <a:gd name="T25" fmla="*/ 2147483647 h 377"/>
              <a:gd name="T26" fmla="*/ 2147483647 w 468"/>
              <a:gd name="T27" fmla="*/ 2147483647 h 377"/>
              <a:gd name="T28" fmla="*/ 2147483647 w 468"/>
              <a:gd name="T29" fmla="*/ 2147483647 h 377"/>
              <a:gd name="T30" fmla="*/ 2147483647 w 468"/>
              <a:gd name="T31" fmla="*/ 2147483647 h 377"/>
              <a:gd name="T32" fmla="*/ 2147483647 w 468"/>
              <a:gd name="T33" fmla="*/ 2147483647 h 377"/>
              <a:gd name="T34" fmla="*/ 2147483647 w 468"/>
              <a:gd name="T35" fmla="*/ 2147483647 h 377"/>
              <a:gd name="T36" fmla="*/ 2147483647 w 468"/>
              <a:gd name="T37" fmla="*/ 2147483647 h 377"/>
              <a:gd name="T38" fmla="*/ 2147483647 w 468"/>
              <a:gd name="T39" fmla="*/ 2147483647 h 377"/>
              <a:gd name="T40" fmla="*/ 2147483647 w 468"/>
              <a:gd name="T41" fmla="*/ 2147483647 h 377"/>
              <a:gd name="T42" fmla="*/ 2147483647 w 468"/>
              <a:gd name="T43" fmla="*/ 2147483647 h 377"/>
              <a:gd name="T44" fmla="*/ 2147483647 w 468"/>
              <a:gd name="T45" fmla="*/ 2147483647 h 377"/>
              <a:gd name="T46" fmla="*/ 2147483647 w 468"/>
              <a:gd name="T47" fmla="*/ 2147483647 h 377"/>
              <a:gd name="T48" fmla="*/ 2147483647 w 468"/>
              <a:gd name="T49" fmla="*/ 2147483647 h 377"/>
              <a:gd name="T50" fmla="*/ 2147483647 w 468"/>
              <a:gd name="T51" fmla="*/ 2147483647 h 377"/>
              <a:gd name="T52" fmla="*/ 2147483647 w 468"/>
              <a:gd name="T53" fmla="*/ 2147483647 h 377"/>
              <a:gd name="T54" fmla="*/ 2147483647 w 468"/>
              <a:gd name="T55" fmla="*/ 2147483647 h 377"/>
              <a:gd name="T56" fmla="*/ 2147483647 w 468"/>
              <a:gd name="T57" fmla="*/ 2147483647 h 377"/>
              <a:gd name="T58" fmla="*/ 2147483647 w 468"/>
              <a:gd name="T59" fmla="*/ 2147483647 h 377"/>
              <a:gd name="T60" fmla="*/ 2147483647 w 468"/>
              <a:gd name="T61" fmla="*/ 2147483647 h 377"/>
              <a:gd name="T62" fmla="*/ 2147483647 w 468"/>
              <a:gd name="T63" fmla="*/ 2147483647 h 377"/>
              <a:gd name="T64" fmla="*/ 2147483647 w 468"/>
              <a:gd name="T65" fmla="*/ 2147483647 h 377"/>
              <a:gd name="T66" fmla="*/ 2147483647 w 468"/>
              <a:gd name="T67" fmla="*/ 2147483647 h 377"/>
              <a:gd name="T68" fmla="*/ 2147483647 w 468"/>
              <a:gd name="T69" fmla="*/ 2147483647 h 377"/>
              <a:gd name="T70" fmla="*/ 2147483647 w 468"/>
              <a:gd name="T71" fmla="*/ 2147483647 h 377"/>
              <a:gd name="T72" fmla="*/ 2147483647 w 468"/>
              <a:gd name="T73" fmla="*/ 2147483647 h 377"/>
              <a:gd name="T74" fmla="*/ 2147483647 w 468"/>
              <a:gd name="T75" fmla="*/ 2147483647 h 377"/>
              <a:gd name="T76" fmla="*/ 2147483647 w 468"/>
              <a:gd name="T77" fmla="*/ 2147483647 h 377"/>
              <a:gd name="T78" fmla="*/ 2147483647 w 468"/>
              <a:gd name="T79" fmla="*/ 2147483647 h 377"/>
              <a:gd name="T80" fmla="*/ 2147483647 w 468"/>
              <a:gd name="T81" fmla="*/ 2147483647 h 377"/>
              <a:gd name="T82" fmla="*/ 2147483647 w 468"/>
              <a:gd name="T83" fmla="*/ 2147483647 h 377"/>
              <a:gd name="T84" fmla="*/ 2147483647 w 468"/>
              <a:gd name="T85" fmla="*/ 2147483647 h 377"/>
              <a:gd name="T86" fmla="*/ 2147483647 w 468"/>
              <a:gd name="T87" fmla="*/ 2147483647 h 3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68" h="377">
                <a:moveTo>
                  <a:pt x="326" y="111"/>
                </a:moveTo>
                <a:cubicBezTo>
                  <a:pt x="327" y="112"/>
                  <a:pt x="329" y="113"/>
                  <a:pt x="331" y="113"/>
                </a:cubicBezTo>
                <a:cubicBezTo>
                  <a:pt x="333" y="113"/>
                  <a:pt x="335" y="112"/>
                  <a:pt x="337" y="111"/>
                </a:cubicBezTo>
                <a:cubicBezTo>
                  <a:pt x="340" y="108"/>
                  <a:pt x="340" y="103"/>
                  <a:pt x="337" y="99"/>
                </a:cubicBezTo>
                <a:cubicBezTo>
                  <a:pt x="332" y="95"/>
                  <a:pt x="327" y="90"/>
                  <a:pt x="322" y="86"/>
                </a:cubicBezTo>
                <a:cubicBezTo>
                  <a:pt x="320" y="85"/>
                  <a:pt x="318" y="84"/>
                  <a:pt x="316" y="82"/>
                </a:cubicBezTo>
                <a:cubicBezTo>
                  <a:pt x="313" y="80"/>
                  <a:pt x="308" y="81"/>
                  <a:pt x="305" y="84"/>
                </a:cubicBezTo>
                <a:cubicBezTo>
                  <a:pt x="303" y="88"/>
                  <a:pt x="304" y="93"/>
                  <a:pt x="307" y="95"/>
                </a:cubicBezTo>
                <a:cubicBezTo>
                  <a:pt x="309" y="97"/>
                  <a:pt x="311" y="98"/>
                  <a:pt x="312" y="99"/>
                </a:cubicBezTo>
                <a:cubicBezTo>
                  <a:pt x="317" y="103"/>
                  <a:pt x="321" y="107"/>
                  <a:pt x="326" y="111"/>
                </a:cubicBezTo>
                <a:close/>
                <a:moveTo>
                  <a:pt x="281" y="81"/>
                </a:moveTo>
                <a:cubicBezTo>
                  <a:pt x="285" y="83"/>
                  <a:pt x="290" y="81"/>
                  <a:pt x="291" y="77"/>
                </a:cubicBezTo>
                <a:cubicBezTo>
                  <a:pt x="293" y="73"/>
                  <a:pt x="291" y="68"/>
                  <a:pt x="287" y="67"/>
                </a:cubicBezTo>
                <a:cubicBezTo>
                  <a:pt x="270" y="60"/>
                  <a:pt x="252" y="57"/>
                  <a:pt x="234" y="57"/>
                </a:cubicBezTo>
                <a:cubicBezTo>
                  <a:pt x="195" y="57"/>
                  <a:pt x="159" y="72"/>
                  <a:pt x="131" y="99"/>
                </a:cubicBezTo>
                <a:cubicBezTo>
                  <a:pt x="128" y="102"/>
                  <a:pt x="128" y="108"/>
                  <a:pt x="131" y="111"/>
                </a:cubicBezTo>
                <a:cubicBezTo>
                  <a:pt x="133" y="112"/>
                  <a:pt x="135" y="113"/>
                  <a:pt x="137" y="113"/>
                </a:cubicBezTo>
                <a:cubicBezTo>
                  <a:pt x="139" y="113"/>
                  <a:pt x="141" y="112"/>
                  <a:pt x="142" y="111"/>
                </a:cubicBezTo>
                <a:cubicBezTo>
                  <a:pt x="167" y="86"/>
                  <a:pt x="199" y="73"/>
                  <a:pt x="234" y="73"/>
                </a:cubicBezTo>
                <a:cubicBezTo>
                  <a:pt x="250" y="73"/>
                  <a:pt x="266" y="76"/>
                  <a:pt x="281" y="81"/>
                </a:cubicBezTo>
                <a:close/>
                <a:moveTo>
                  <a:pt x="460" y="42"/>
                </a:moveTo>
                <a:cubicBezTo>
                  <a:pt x="464" y="42"/>
                  <a:pt x="468" y="39"/>
                  <a:pt x="468" y="34"/>
                </a:cubicBezTo>
                <a:cubicBezTo>
                  <a:pt x="468" y="14"/>
                  <a:pt x="468" y="14"/>
                  <a:pt x="468" y="14"/>
                </a:cubicBezTo>
                <a:cubicBezTo>
                  <a:pt x="468" y="6"/>
                  <a:pt x="461" y="0"/>
                  <a:pt x="45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84"/>
                  <a:pt x="7" y="290"/>
                  <a:pt x="14" y="290"/>
                </a:cubicBezTo>
                <a:cubicBezTo>
                  <a:pt x="186" y="290"/>
                  <a:pt x="186" y="290"/>
                  <a:pt x="186" y="290"/>
                </a:cubicBezTo>
                <a:cubicBezTo>
                  <a:pt x="186" y="314"/>
                  <a:pt x="186" y="314"/>
                  <a:pt x="186" y="314"/>
                </a:cubicBezTo>
                <a:cubicBezTo>
                  <a:pt x="118" y="314"/>
                  <a:pt x="118" y="314"/>
                  <a:pt x="118" y="314"/>
                </a:cubicBezTo>
                <a:cubicBezTo>
                  <a:pt x="116" y="314"/>
                  <a:pt x="115" y="314"/>
                  <a:pt x="113" y="315"/>
                </a:cubicBezTo>
                <a:cubicBezTo>
                  <a:pt x="41" y="363"/>
                  <a:pt x="41" y="363"/>
                  <a:pt x="41" y="363"/>
                </a:cubicBezTo>
                <a:cubicBezTo>
                  <a:pt x="38" y="365"/>
                  <a:pt x="36" y="368"/>
                  <a:pt x="37" y="372"/>
                </a:cubicBezTo>
                <a:cubicBezTo>
                  <a:pt x="38" y="375"/>
                  <a:pt x="41" y="377"/>
                  <a:pt x="45" y="377"/>
                </a:cubicBezTo>
                <a:cubicBezTo>
                  <a:pt x="423" y="377"/>
                  <a:pt x="423" y="377"/>
                  <a:pt x="423" y="377"/>
                </a:cubicBezTo>
                <a:cubicBezTo>
                  <a:pt x="426" y="377"/>
                  <a:pt x="430" y="375"/>
                  <a:pt x="431" y="372"/>
                </a:cubicBezTo>
                <a:cubicBezTo>
                  <a:pt x="432" y="368"/>
                  <a:pt x="430" y="365"/>
                  <a:pt x="427" y="363"/>
                </a:cubicBezTo>
                <a:cubicBezTo>
                  <a:pt x="355" y="315"/>
                  <a:pt x="355" y="315"/>
                  <a:pt x="355" y="315"/>
                </a:cubicBezTo>
                <a:cubicBezTo>
                  <a:pt x="353" y="314"/>
                  <a:pt x="352" y="314"/>
                  <a:pt x="350" y="314"/>
                </a:cubicBezTo>
                <a:cubicBezTo>
                  <a:pt x="282" y="314"/>
                  <a:pt x="282" y="314"/>
                  <a:pt x="282" y="314"/>
                </a:cubicBezTo>
                <a:cubicBezTo>
                  <a:pt x="282" y="290"/>
                  <a:pt x="282" y="290"/>
                  <a:pt x="282" y="290"/>
                </a:cubicBezTo>
                <a:cubicBezTo>
                  <a:pt x="454" y="290"/>
                  <a:pt x="454" y="290"/>
                  <a:pt x="454" y="290"/>
                </a:cubicBezTo>
                <a:cubicBezTo>
                  <a:pt x="461" y="290"/>
                  <a:pt x="468" y="284"/>
                  <a:pt x="468" y="276"/>
                </a:cubicBezTo>
                <a:cubicBezTo>
                  <a:pt x="468" y="66"/>
                  <a:pt x="468" y="66"/>
                  <a:pt x="468" y="66"/>
                </a:cubicBezTo>
                <a:cubicBezTo>
                  <a:pt x="468" y="62"/>
                  <a:pt x="464" y="58"/>
                  <a:pt x="460" y="58"/>
                </a:cubicBezTo>
                <a:cubicBezTo>
                  <a:pt x="455" y="58"/>
                  <a:pt x="452" y="62"/>
                  <a:pt x="452" y="66"/>
                </a:cubicBezTo>
                <a:cubicBezTo>
                  <a:pt x="452" y="274"/>
                  <a:pt x="452" y="274"/>
                  <a:pt x="452" y="274"/>
                </a:cubicBezTo>
                <a:cubicBezTo>
                  <a:pt x="16" y="274"/>
                  <a:pt x="16" y="274"/>
                  <a:pt x="16" y="274"/>
                </a:cubicBezTo>
                <a:cubicBezTo>
                  <a:pt x="16" y="16"/>
                  <a:pt x="16" y="16"/>
                  <a:pt x="16" y="16"/>
                </a:cubicBezTo>
                <a:cubicBezTo>
                  <a:pt x="452" y="16"/>
                  <a:pt x="452" y="16"/>
                  <a:pt x="452" y="16"/>
                </a:cubicBezTo>
                <a:cubicBezTo>
                  <a:pt x="452" y="34"/>
                  <a:pt x="452" y="34"/>
                  <a:pt x="452" y="34"/>
                </a:cubicBezTo>
                <a:cubicBezTo>
                  <a:pt x="452" y="39"/>
                  <a:pt x="455" y="42"/>
                  <a:pt x="460" y="42"/>
                </a:cubicBezTo>
                <a:close/>
                <a:moveTo>
                  <a:pt x="348" y="330"/>
                </a:moveTo>
                <a:cubicBezTo>
                  <a:pt x="396" y="361"/>
                  <a:pt x="396" y="361"/>
                  <a:pt x="396" y="361"/>
                </a:cubicBezTo>
                <a:cubicBezTo>
                  <a:pt x="72" y="361"/>
                  <a:pt x="72" y="361"/>
                  <a:pt x="72" y="361"/>
                </a:cubicBezTo>
                <a:cubicBezTo>
                  <a:pt x="120" y="330"/>
                  <a:pt x="120" y="330"/>
                  <a:pt x="120" y="330"/>
                </a:cubicBezTo>
                <a:lnTo>
                  <a:pt x="348" y="330"/>
                </a:lnTo>
                <a:close/>
                <a:moveTo>
                  <a:pt x="202" y="290"/>
                </a:moveTo>
                <a:cubicBezTo>
                  <a:pt x="266" y="290"/>
                  <a:pt x="266" y="290"/>
                  <a:pt x="266" y="290"/>
                </a:cubicBezTo>
                <a:cubicBezTo>
                  <a:pt x="266" y="314"/>
                  <a:pt x="266" y="314"/>
                  <a:pt x="266" y="314"/>
                </a:cubicBezTo>
                <a:cubicBezTo>
                  <a:pt x="202" y="314"/>
                  <a:pt x="202" y="314"/>
                  <a:pt x="202" y="314"/>
                </a:cubicBezTo>
                <a:lnTo>
                  <a:pt x="202" y="290"/>
                </a:lnTo>
                <a:close/>
                <a:moveTo>
                  <a:pt x="302" y="142"/>
                </a:moveTo>
                <a:cubicBezTo>
                  <a:pt x="304" y="142"/>
                  <a:pt x="306" y="142"/>
                  <a:pt x="307" y="140"/>
                </a:cubicBezTo>
                <a:cubicBezTo>
                  <a:pt x="311" y="137"/>
                  <a:pt x="311" y="132"/>
                  <a:pt x="307" y="129"/>
                </a:cubicBezTo>
                <a:cubicBezTo>
                  <a:pt x="287" y="108"/>
                  <a:pt x="261" y="98"/>
                  <a:pt x="234" y="98"/>
                </a:cubicBezTo>
                <a:cubicBezTo>
                  <a:pt x="207" y="98"/>
                  <a:pt x="181" y="108"/>
                  <a:pt x="161" y="129"/>
                </a:cubicBezTo>
                <a:cubicBezTo>
                  <a:pt x="157" y="132"/>
                  <a:pt x="157" y="137"/>
                  <a:pt x="161" y="140"/>
                </a:cubicBezTo>
                <a:cubicBezTo>
                  <a:pt x="164" y="143"/>
                  <a:pt x="169" y="143"/>
                  <a:pt x="172" y="140"/>
                </a:cubicBezTo>
                <a:cubicBezTo>
                  <a:pt x="172" y="140"/>
                  <a:pt x="172" y="140"/>
                  <a:pt x="172" y="140"/>
                </a:cubicBezTo>
                <a:cubicBezTo>
                  <a:pt x="189" y="123"/>
                  <a:pt x="211" y="114"/>
                  <a:pt x="234" y="114"/>
                </a:cubicBezTo>
                <a:cubicBezTo>
                  <a:pt x="257" y="114"/>
                  <a:pt x="279" y="123"/>
                  <a:pt x="296" y="140"/>
                </a:cubicBezTo>
                <a:cubicBezTo>
                  <a:pt x="298" y="142"/>
                  <a:pt x="300" y="142"/>
                  <a:pt x="302" y="142"/>
                </a:cubicBezTo>
                <a:close/>
                <a:moveTo>
                  <a:pt x="216" y="191"/>
                </a:moveTo>
                <a:cubicBezTo>
                  <a:pt x="206" y="201"/>
                  <a:pt x="206" y="217"/>
                  <a:pt x="216" y="227"/>
                </a:cubicBezTo>
                <a:cubicBezTo>
                  <a:pt x="226" y="237"/>
                  <a:pt x="242" y="237"/>
                  <a:pt x="252" y="227"/>
                </a:cubicBezTo>
                <a:cubicBezTo>
                  <a:pt x="262" y="217"/>
                  <a:pt x="262" y="201"/>
                  <a:pt x="252" y="191"/>
                </a:cubicBezTo>
                <a:cubicBezTo>
                  <a:pt x="242" y="181"/>
                  <a:pt x="226" y="181"/>
                  <a:pt x="216" y="191"/>
                </a:cubicBezTo>
                <a:close/>
                <a:moveTo>
                  <a:pt x="273" y="171"/>
                </a:moveTo>
                <a:cubicBezTo>
                  <a:pt x="275" y="171"/>
                  <a:pt x="277" y="171"/>
                  <a:pt x="278" y="169"/>
                </a:cubicBezTo>
                <a:cubicBezTo>
                  <a:pt x="282" y="166"/>
                  <a:pt x="282" y="161"/>
                  <a:pt x="278" y="158"/>
                </a:cubicBezTo>
                <a:cubicBezTo>
                  <a:pt x="266" y="145"/>
                  <a:pt x="250" y="139"/>
                  <a:pt x="234" y="139"/>
                </a:cubicBezTo>
                <a:cubicBezTo>
                  <a:pt x="218" y="139"/>
                  <a:pt x="202" y="145"/>
                  <a:pt x="190" y="158"/>
                </a:cubicBezTo>
                <a:cubicBezTo>
                  <a:pt x="186" y="161"/>
                  <a:pt x="186" y="166"/>
                  <a:pt x="190" y="169"/>
                </a:cubicBezTo>
                <a:cubicBezTo>
                  <a:pt x="193" y="172"/>
                  <a:pt x="198" y="172"/>
                  <a:pt x="201" y="169"/>
                </a:cubicBezTo>
                <a:cubicBezTo>
                  <a:pt x="210" y="160"/>
                  <a:pt x="222" y="155"/>
                  <a:pt x="234" y="155"/>
                </a:cubicBezTo>
                <a:cubicBezTo>
                  <a:pt x="246" y="155"/>
                  <a:pt x="258" y="160"/>
                  <a:pt x="267" y="169"/>
                </a:cubicBezTo>
                <a:cubicBezTo>
                  <a:pt x="269" y="171"/>
                  <a:pt x="271" y="171"/>
                  <a:pt x="273" y="171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grpSp>
        <p:nvGrpSpPr>
          <p:cNvPr id="93" name="Group 60"/>
          <p:cNvGrpSpPr>
            <a:grpSpLocks noChangeAspect="1"/>
          </p:cNvGrpSpPr>
          <p:nvPr/>
        </p:nvGrpSpPr>
        <p:grpSpPr bwMode="auto">
          <a:xfrm>
            <a:off x="5758894" y="2692183"/>
            <a:ext cx="790475" cy="1514058"/>
            <a:chOff x="3452" y="2478"/>
            <a:chExt cx="969" cy="1392"/>
          </a:xfrm>
        </p:grpSpPr>
        <p:grpSp>
          <p:nvGrpSpPr>
            <p:cNvPr id="94" name="Group 93"/>
            <p:cNvGrpSpPr>
              <a:grpSpLocks noChangeAspect="1"/>
            </p:cNvGrpSpPr>
            <p:nvPr/>
          </p:nvGrpSpPr>
          <p:grpSpPr bwMode="auto">
            <a:xfrm>
              <a:off x="3455" y="2478"/>
              <a:ext cx="966" cy="1391"/>
              <a:chOff x="3455" y="2478"/>
              <a:chExt cx="966" cy="1391"/>
            </a:xfrm>
          </p:grpSpPr>
          <p:sp>
            <p:nvSpPr>
              <p:cNvPr id="96" name="Freeform 32"/>
              <p:cNvSpPr>
                <a:spLocks noChangeAspect="1"/>
              </p:cNvSpPr>
              <p:nvPr/>
            </p:nvSpPr>
            <p:spPr bwMode="auto">
              <a:xfrm>
                <a:off x="3474" y="2497"/>
                <a:ext cx="928" cy="1353"/>
              </a:xfrm>
              <a:custGeom>
                <a:avLst/>
                <a:gdLst>
                  <a:gd name="T0" fmla="*/ 68119 w 393"/>
                  <a:gd name="T1" fmla="*/ 14389 h 573"/>
                  <a:gd name="T2" fmla="*/ 68119 w 393"/>
                  <a:gd name="T3" fmla="*/ 93725 h 573"/>
                  <a:gd name="T4" fmla="*/ 62556 w 393"/>
                  <a:gd name="T5" fmla="*/ 99317 h 573"/>
                  <a:gd name="T6" fmla="*/ 5570 w 393"/>
                  <a:gd name="T7" fmla="*/ 99317 h 573"/>
                  <a:gd name="T8" fmla="*/ 0 w 393"/>
                  <a:gd name="T9" fmla="*/ 93725 h 573"/>
                  <a:gd name="T10" fmla="*/ 0 w 393"/>
                  <a:gd name="T11" fmla="*/ 5570 h 573"/>
                  <a:gd name="T12" fmla="*/ 5570 w 393"/>
                  <a:gd name="T13" fmla="*/ 0 h 573"/>
                  <a:gd name="T14" fmla="*/ 62556 w 393"/>
                  <a:gd name="T15" fmla="*/ 0 h 573"/>
                  <a:gd name="T16" fmla="*/ 68119 w 393"/>
                  <a:gd name="T17" fmla="*/ 5570 h 573"/>
                  <a:gd name="T18" fmla="*/ 68119 w 393"/>
                  <a:gd name="T19" fmla="*/ 8793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97" name="Freeform 33"/>
              <p:cNvSpPr>
                <a:spLocks noChangeAspect="1" noEditPoints="1"/>
              </p:cNvSpPr>
              <p:nvPr/>
            </p:nvSpPr>
            <p:spPr bwMode="auto">
              <a:xfrm>
                <a:off x="3455" y="2478"/>
                <a:ext cx="966" cy="1391"/>
              </a:xfrm>
              <a:custGeom>
                <a:avLst/>
                <a:gdLst>
                  <a:gd name="T0" fmla="*/ 71012 w 409"/>
                  <a:gd name="T1" fmla="*/ 10207 h 589"/>
                  <a:gd name="T2" fmla="*/ 64096 w 409"/>
                  <a:gd name="T3" fmla="*/ 0 h 589"/>
                  <a:gd name="T4" fmla="*/ 0 w 409"/>
                  <a:gd name="T5" fmla="*/ 6898 h 589"/>
                  <a:gd name="T6" fmla="*/ 6906 w 409"/>
                  <a:gd name="T7" fmla="*/ 102188 h 589"/>
                  <a:gd name="T8" fmla="*/ 71012 w 409"/>
                  <a:gd name="T9" fmla="*/ 95282 h 589"/>
                  <a:gd name="T10" fmla="*/ 69606 w 409"/>
                  <a:gd name="T11" fmla="*/ 14394 h 589"/>
                  <a:gd name="T12" fmla="*/ 68206 w 409"/>
                  <a:gd name="T13" fmla="*/ 95282 h 589"/>
                  <a:gd name="T14" fmla="*/ 6906 w 409"/>
                  <a:gd name="T15" fmla="*/ 99377 h 589"/>
                  <a:gd name="T16" fmla="*/ 2806 w 409"/>
                  <a:gd name="T17" fmla="*/ 6898 h 589"/>
                  <a:gd name="T18" fmla="*/ 64096 w 409"/>
                  <a:gd name="T19" fmla="*/ 2806 h 589"/>
                  <a:gd name="T20" fmla="*/ 68206 w 409"/>
                  <a:gd name="T21" fmla="*/ 10207 h 589"/>
                  <a:gd name="T22" fmla="*/ 55322 w 409"/>
                  <a:gd name="T23" fmla="*/ 26526 h 589"/>
                  <a:gd name="T24" fmla="*/ 56732 w 409"/>
                  <a:gd name="T25" fmla="*/ 25132 h 589"/>
                  <a:gd name="T26" fmla="*/ 56231 w 409"/>
                  <a:gd name="T27" fmla="*/ 13870 h 589"/>
                  <a:gd name="T28" fmla="*/ 45123 w 409"/>
                  <a:gd name="T29" fmla="*/ 13525 h 589"/>
                  <a:gd name="T30" fmla="*/ 45123 w 409"/>
                  <a:gd name="T31" fmla="*/ 16291 h 589"/>
                  <a:gd name="T32" fmla="*/ 34384 w 409"/>
                  <a:gd name="T33" fmla="*/ 33878 h 589"/>
                  <a:gd name="T34" fmla="*/ 23808 w 409"/>
                  <a:gd name="T35" fmla="*/ 16291 h 589"/>
                  <a:gd name="T36" fmla="*/ 23808 w 409"/>
                  <a:gd name="T37" fmla="*/ 13525 h 589"/>
                  <a:gd name="T38" fmla="*/ 12636 w 409"/>
                  <a:gd name="T39" fmla="*/ 13870 h 589"/>
                  <a:gd name="T40" fmla="*/ 12133 w 409"/>
                  <a:gd name="T41" fmla="*/ 25132 h 589"/>
                  <a:gd name="T42" fmla="*/ 14901 w 409"/>
                  <a:gd name="T43" fmla="*/ 25132 h 589"/>
                  <a:gd name="T44" fmla="*/ 32487 w 409"/>
                  <a:gd name="T45" fmla="*/ 35705 h 589"/>
                  <a:gd name="T46" fmla="*/ 14901 w 409"/>
                  <a:gd name="T47" fmla="*/ 46510 h 589"/>
                  <a:gd name="T48" fmla="*/ 12133 w 409"/>
                  <a:gd name="T49" fmla="*/ 46510 h 589"/>
                  <a:gd name="T50" fmla="*/ 12133 w 409"/>
                  <a:gd name="T51" fmla="*/ 56705 h 589"/>
                  <a:gd name="T52" fmla="*/ 13533 w 409"/>
                  <a:gd name="T53" fmla="*/ 58115 h 589"/>
                  <a:gd name="T54" fmla="*/ 25137 w 409"/>
                  <a:gd name="T55" fmla="*/ 56705 h 589"/>
                  <a:gd name="T56" fmla="*/ 16835 w 409"/>
                  <a:gd name="T57" fmla="*/ 55305 h 589"/>
                  <a:gd name="T58" fmla="*/ 51873 w 409"/>
                  <a:gd name="T59" fmla="*/ 55305 h 589"/>
                  <a:gd name="T60" fmla="*/ 43718 w 409"/>
                  <a:gd name="T61" fmla="*/ 56705 h 589"/>
                  <a:gd name="T62" fmla="*/ 45123 w 409"/>
                  <a:gd name="T63" fmla="*/ 58115 h 589"/>
                  <a:gd name="T64" fmla="*/ 56231 w 409"/>
                  <a:gd name="T65" fmla="*/ 57614 h 589"/>
                  <a:gd name="T66" fmla="*/ 56732 w 409"/>
                  <a:gd name="T67" fmla="*/ 46510 h 589"/>
                  <a:gd name="T68" fmla="*/ 54020 w 409"/>
                  <a:gd name="T69" fmla="*/ 46510 h 589"/>
                  <a:gd name="T70" fmla="*/ 36443 w 409"/>
                  <a:gd name="T71" fmla="*/ 35705 h 589"/>
                  <a:gd name="T72" fmla="*/ 54020 w 409"/>
                  <a:gd name="T73" fmla="*/ 25132 h 5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9"/>
                  <a:gd name="T112" fmla="*/ 0 h 589"/>
                  <a:gd name="T113" fmla="*/ 409 w 409"/>
                  <a:gd name="T114" fmla="*/ 589 h 5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319" y="153"/>
                    </a:moveTo>
                    <a:cubicBezTo>
                      <a:pt x="323" y="153"/>
                      <a:pt x="327" y="149"/>
                      <a:pt x="327" y="145"/>
                    </a:cubicBezTo>
                    <a:cubicBezTo>
                      <a:pt x="327" y="145"/>
                      <a:pt x="327" y="145"/>
                      <a:pt x="327" y="145"/>
                    </a:cubicBezTo>
                    <a:cubicBezTo>
                      <a:pt x="327" y="86"/>
                      <a:pt x="327" y="86"/>
                      <a:pt x="327" y="86"/>
                    </a:cubicBezTo>
                    <a:cubicBezTo>
                      <a:pt x="327" y="84"/>
                      <a:pt x="326" y="82"/>
                      <a:pt x="324" y="80"/>
                    </a:cubicBezTo>
                    <a:cubicBezTo>
                      <a:pt x="323" y="79"/>
                      <a:pt x="321" y="78"/>
                      <a:pt x="319" y="78"/>
                    </a:cubicBezTo>
                    <a:cubicBezTo>
                      <a:pt x="260" y="78"/>
                      <a:pt x="260" y="78"/>
                      <a:pt x="260" y="78"/>
                    </a:cubicBezTo>
                    <a:cubicBezTo>
                      <a:pt x="255" y="78"/>
                      <a:pt x="252" y="82"/>
                      <a:pt x="252" y="86"/>
                    </a:cubicBezTo>
                    <a:cubicBezTo>
                      <a:pt x="252" y="91"/>
                      <a:pt x="255" y="94"/>
                      <a:pt x="260" y="94"/>
                    </a:cubicBezTo>
                    <a:cubicBezTo>
                      <a:pt x="299" y="94"/>
                      <a:pt x="299" y="94"/>
                      <a:pt x="299" y="94"/>
                    </a:cubicBezTo>
                    <a:cubicBezTo>
                      <a:pt x="198" y="195"/>
                      <a:pt x="198" y="195"/>
                      <a:pt x="198" y="195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137" y="94"/>
                      <a:pt x="137" y="94"/>
                      <a:pt x="137" y="94"/>
                    </a:cubicBezTo>
                    <a:cubicBezTo>
                      <a:pt x="141" y="94"/>
                      <a:pt x="145" y="91"/>
                      <a:pt x="145" y="86"/>
                    </a:cubicBezTo>
                    <a:cubicBezTo>
                      <a:pt x="145" y="82"/>
                      <a:pt x="141" y="78"/>
                      <a:pt x="137" y="78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6" y="78"/>
                      <a:pt x="74" y="79"/>
                      <a:pt x="73" y="80"/>
                    </a:cubicBezTo>
                    <a:cubicBezTo>
                      <a:pt x="71" y="82"/>
                      <a:pt x="70" y="84"/>
                      <a:pt x="70" y="86"/>
                    </a:cubicBezTo>
                    <a:cubicBezTo>
                      <a:pt x="70" y="145"/>
                      <a:pt x="70" y="145"/>
                      <a:pt x="70" y="145"/>
                    </a:cubicBezTo>
                    <a:cubicBezTo>
                      <a:pt x="70" y="149"/>
                      <a:pt x="74" y="153"/>
                      <a:pt x="78" y="153"/>
                    </a:cubicBezTo>
                    <a:cubicBezTo>
                      <a:pt x="83" y="153"/>
                      <a:pt x="86" y="149"/>
                      <a:pt x="86" y="14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187" y="206"/>
                      <a:pt x="187" y="206"/>
                      <a:pt x="187" y="206"/>
                    </a:cubicBezTo>
                    <a:cubicBezTo>
                      <a:pt x="86" y="307"/>
                      <a:pt x="86" y="307"/>
                      <a:pt x="86" y="307"/>
                    </a:cubicBezTo>
                    <a:cubicBezTo>
                      <a:pt x="86" y="268"/>
                      <a:pt x="86" y="268"/>
                      <a:pt x="86" y="268"/>
                    </a:cubicBezTo>
                    <a:cubicBezTo>
                      <a:pt x="86" y="263"/>
                      <a:pt x="83" y="260"/>
                      <a:pt x="78" y="260"/>
                    </a:cubicBezTo>
                    <a:cubicBezTo>
                      <a:pt x="74" y="260"/>
                      <a:pt x="70" y="263"/>
                      <a:pt x="70" y="268"/>
                    </a:cubicBezTo>
                    <a:cubicBezTo>
                      <a:pt x="70" y="268"/>
                      <a:pt x="70" y="268"/>
                      <a:pt x="70" y="268"/>
                    </a:cubicBezTo>
                    <a:cubicBezTo>
                      <a:pt x="70" y="327"/>
                      <a:pt x="70" y="327"/>
                      <a:pt x="70" y="327"/>
                    </a:cubicBezTo>
                    <a:cubicBezTo>
                      <a:pt x="70" y="329"/>
                      <a:pt x="71" y="331"/>
                      <a:pt x="73" y="332"/>
                    </a:cubicBezTo>
                    <a:cubicBezTo>
                      <a:pt x="74" y="334"/>
                      <a:pt x="76" y="335"/>
                      <a:pt x="78" y="335"/>
                    </a:cubicBezTo>
                    <a:cubicBezTo>
                      <a:pt x="137" y="335"/>
                      <a:pt x="137" y="335"/>
                      <a:pt x="137" y="335"/>
                    </a:cubicBezTo>
                    <a:cubicBezTo>
                      <a:pt x="141" y="335"/>
                      <a:pt x="145" y="331"/>
                      <a:pt x="145" y="327"/>
                    </a:cubicBezTo>
                    <a:cubicBezTo>
                      <a:pt x="145" y="322"/>
                      <a:pt x="141" y="319"/>
                      <a:pt x="137" y="319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198" y="218"/>
                      <a:pt x="198" y="218"/>
                      <a:pt x="198" y="218"/>
                    </a:cubicBezTo>
                    <a:cubicBezTo>
                      <a:pt x="299" y="319"/>
                      <a:pt x="299" y="319"/>
                      <a:pt x="299" y="319"/>
                    </a:cubicBezTo>
                    <a:cubicBezTo>
                      <a:pt x="260" y="319"/>
                      <a:pt x="260" y="319"/>
                      <a:pt x="260" y="319"/>
                    </a:cubicBezTo>
                    <a:cubicBezTo>
                      <a:pt x="255" y="319"/>
                      <a:pt x="252" y="322"/>
                      <a:pt x="252" y="327"/>
                    </a:cubicBezTo>
                    <a:cubicBezTo>
                      <a:pt x="252" y="331"/>
                      <a:pt x="255" y="335"/>
                      <a:pt x="260" y="335"/>
                    </a:cubicBezTo>
                    <a:cubicBezTo>
                      <a:pt x="260" y="335"/>
                      <a:pt x="260" y="335"/>
                      <a:pt x="260" y="335"/>
                    </a:cubicBezTo>
                    <a:cubicBezTo>
                      <a:pt x="319" y="335"/>
                      <a:pt x="319" y="335"/>
                      <a:pt x="319" y="335"/>
                    </a:cubicBezTo>
                    <a:cubicBezTo>
                      <a:pt x="321" y="335"/>
                      <a:pt x="323" y="334"/>
                      <a:pt x="324" y="332"/>
                    </a:cubicBezTo>
                    <a:cubicBezTo>
                      <a:pt x="326" y="331"/>
                      <a:pt x="327" y="329"/>
                      <a:pt x="327" y="327"/>
                    </a:cubicBezTo>
                    <a:cubicBezTo>
                      <a:pt x="327" y="268"/>
                      <a:pt x="327" y="268"/>
                      <a:pt x="327" y="268"/>
                    </a:cubicBezTo>
                    <a:cubicBezTo>
                      <a:pt x="327" y="263"/>
                      <a:pt x="323" y="260"/>
                      <a:pt x="319" y="260"/>
                    </a:cubicBezTo>
                    <a:cubicBezTo>
                      <a:pt x="314" y="260"/>
                      <a:pt x="311" y="263"/>
                      <a:pt x="311" y="268"/>
                    </a:cubicBezTo>
                    <a:cubicBezTo>
                      <a:pt x="311" y="307"/>
                      <a:pt x="311" y="307"/>
                      <a:pt x="311" y="307"/>
                    </a:cubicBezTo>
                    <a:cubicBezTo>
                      <a:pt x="210" y="206"/>
                      <a:pt x="210" y="206"/>
                      <a:pt x="210" y="2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45"/>
                      <a:pt x="311" y="145"/>
                      <a:pt x="311" y="145"/>
                    </a:cubicBezTo>
                    <a:cubicBezTo>
                      <a:pt x="311" y="149"/>
                      <a:pt x="314" y="153"/>
                      <a:pt x="319" y="1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98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3530" y="3363"/>
                <a:ext cx="81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BRAS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BNG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5" name="Rectangle 52"/>
            <p:cNvSpPr>
              <a:spLocks noChangeAspect="1" noChangeArrowheads="1"/>
            </p:cNvSpPr>
            <p:nvPr/>
          </p:nvSpPr>
          <p:spPr bwMode="auto">
            <a:xfrm>
              <a:off x="3452" y="2478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 sz="180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743744" y="2699783"/>
            <a:ext cx="354517" cy="680653"/>
            <a:chOff x="7405683" y="2712848"/>
            <a:chExt cx="492732" cy="709515"/>
          </a:xfrm>
        </p:grpSpPr>
        <p:sp>
          <p:nvSpPr>
            <p:cNvPr id="100" name="Freeform 33"/>
            <p:cNvSpPr>
              <a:spLocks noChangeAspect="1" noEditPoints="1"/>
            </p:cNvSpPr>
            <p:nvPr/>
          </p:nvSpPr>
          <p:spPr bwMode="auto">
            <a:xfrm>
              <a:off x="7405683" y="2712848"/>
              <a:ext cx="492732" cy="709515"/>
            </a:xfrm>
            <a:custGeom>
              <a:avLst/>
              <a:gdLst>
                <a:gd name="T0" fmla="*/ 71012 w 409"/>
                <a:gd name="T1" fmla="*/ 10207 h 589"/>
                <a:gd name="T2" fmla="*/ 64096 w 409"/>
                <a:gd name="T3" fmla="*/ 0 h 589"/>
                <a:gd name="T4" fmla="*/ 0 w 409"/>
                <a:gd name="T5" fmla="*/ 6898 h 589"/>
                <a:gd name="T6" fmla="*/ 6906 w 409"/>
                <a:gd name="T7" fmla="*/ 102188 h 589"/>
                <a:gd name="T8" fmla="*/ 71012 w 409"/>
                <a:gd name="T9" fmla="*/ 95282 h 589"/>
                <a:gd name="T10" fmla="*/ 69606 w 409"/>
                <a:gd name="T11" fmla="*/ 14394 h 589"/>
                <a:gd name="T12" fmla="*/ 68206 w 409"/>
                <a:gd name="T13" fmla="*/ 95282 h 589"/>
                <a:gd name="T14" fmla="*/ 6906 w 409"/>
                <a:gd name="T15" fmla="*/ 99377 h 589"/>
                <a:gd name="T16" fmla="*/ 2806 w 409"/>
                <a:gd name="T17" fmla="*/ 6898 h 589"/>
                <a:gd name="T18" fmla="*/ 64096 w 409"/>
                <a:gd name="T19" fmla="*/ 2806 h 589"/>
                <a:gd name="T20" fmla="*/ 68206 w 409"/>
                <a:gd name="T21" fmla="*/ 10207 h 589"/>
                <a:gd name="T22" fmla="*/ 55322 w 409"/>
                <a:gd name="T23" fmla="*/ 26526 h 589"/>
                <a:gd name="T24" fmla="*/ 56732 w 409"/>
                <a:gd name="T25" fmla="*/ 25132 h 589"/>
                <a:gd name="T26" fmla="*/ 56231 w 409"/>
                <a:gd name="T27" fmla="*/ 13870 h 589"/>
                <a:gd name="T28" fmla="*/ 45123 w 409"/>
                <a:gd name="T29" fmla="*/ 13525 h 589"/>
                <a:gd name="T30" fmla="*/ 45123 w 409"/>
                <a:gd name="T31" fmla="*/ 16291 h 589"/>
                <a:gd name="T32" fmla="*/ 34384 w 409"/>
                <a:gd name="T33" fmla="*/ 33878 h 589"/>
                <a:gd name="T34" fmla="*/ 23808 w 409"/>
                <a:gd name="T35" fmla="*/ 16291 h 589"/>
                <a:gd name="T36" fmla="*/ 23808 w 409"/>
                <a:gd name="T37" fmla="*/ 13525 h 589"/>
                <a:gd name="T38" fmla="*/ 12636 w 409"/>
                <a:gd name="T39" fmla="*/ 13870 h 589"/>
                <a:gd name="T40" fmla="*/ 12133 w 409"/>
                <a:gd name="T41" fmla="*/ 25132 h 589"/>
                <a:gd name="T42" fmla="*/ 14901 w 409"/>
                <a:gd name="T43" fmla="*/ 25132 h 589"/>
                <a:gd name="T44" fmla="*/ 32487 w 409"/>
                <a:gd name="T45" fmla="*/ 35705 h 589"/>
                <a:gd name="T46" fmla="*/ 14901 w 409"/>
                <a:gd name="T47" fmla="*/ 46510 h 589"/>
                <a:gd name="T48" fmla="*/ 12133 w 409"/>
                <a:gd name="T49" fmla="*/ 46510 h 589"/>
                <a:gd name="T50" fmla="*/ 12133 w 409"/>
                <a:gd name="T51" fmla="*/ 56705 h 589"/>
                <a:gd name="T52" fmla="*/ 13533 w 409"/>
                <a:gd name="T53" fmla="*/ 58115 h 589"/>
                <a:gd name="T54" fmla="*/ 25137 w 409"/>
                <a:gd name="T55" fmla="*/ 56705 h 589"/>
                <a:gd name="T56" fmla="*/ 16835 w 409"/>
                <a:gd name="T57" fmla="*/ 55305 h 589"/>
                <a:gd name="T58" fmla="*/ 51873 w 409"/>
                <a:gd name="T59" fmla="*/ 55305 h 589"/>
                <a:gd name="T60" fmla="*/ 43718 w 409"/>
                <a:gd name="T61" fmla="*/ 56705 h 589"/>
                <a:gd name="T62" fmla="*/ 45123 w 409"/>
                <a:gd name="T63" fmla="*/ 58115 h 589"/>
                <a:gd name="T64" fmla="*/ 56231 w 409"/>
                <a:gd name="T65" fmla="*/ 57614 h 589"/>
                <a:gd name="T66" fmla="*/ 56732 w 409"/>
                <a:gd name="T67" fmla="*/ 46510 h 589"/>
                <a:gd name="T68" fmla="*/ 54020 w 409"/>
                <a:gd name="T69" fmla="*/ 46510 h 589"/>
                <a:gd name="T70" fmla="*/ 36443 w 409"/>
                <a:gd name="T71" fmla="*/ 35705 h 589"/>
                <a:gd name="T72" fmla="*/ 54020 w 409"/>
                <a:gd name="T73" fmla="*/ 25132 h 5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9"/>
                <a:gd name="T112" fmla="*/ 0 h 589"/>
                <a:gd name="T113" fmla="*/ 409 w 409"/>
                <a:gd name="T114" fmla="*/ 589 h 5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9" h="589">
                  <a:moveTo>
                    <a:pt x="401" y="67"/>
                  </a:moveTo>
                  <a:cubicBezTo>
                    <a:pt x="405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1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1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5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2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6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6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2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319" y="153"/>
                  </a:moveTo>
                  <a:cubicBezTo>
                    <a:pt x="323" y="153"/>
                    <a:pt x="327" y="149"/>
                    <a:pt x="327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86"/>
                    <a:pt x="327" y="86"/>
                    <a:pt x="327" y="86"/>
                  </a:cubicBezTo>
                  <a:cubicBezTo>
                    <a:pt x="327" y="84"/>
                    <a:pt x="326" y="82"/>
                    <a:pt x="324" y="80"/>
                  </a:cubicBezTo>
                  <a:cubicBezTo>
                    <a:pt x="323" y="79"/>
                    <a:pt x="321" y="78"/>
                    <a:pt x="319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55" y="78"/>
                    <a:pt x="252" y="82"/>
                    <a:pt x="252" y="86"/>
                  </a:cubicBezTo>
                  <a:cubicBezTo>
                    <a:pt x="252" y="91"/>
                    <a:pt x="255" y="94"/>
                    <a:pt x="260" y="94"/>
                  </a:cubicBezTo>
                  <a:cubicBezTo>
                    <a:pt x="299" y="94"/>
                    <a:pt x="299" y="94"/>
                    <a:pt x="299" y="94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41" y="94"/>
                    <a:pt x="145" y="91"/>
                    <a:pt x="145" y="86"/>
                  </a:cubicBezTo>
                  <a:cubicBezTo>
                    <a:pt x="145" y="82"/>
                    <a:pt x="141" y="78"/>
                    <a:pt x="137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6" y="78"/>
                    <a:pt x="74" y="79"/>
                    <a:pt x="73" y="80"/>
                  </a:cubicBezTo>
                  <a:cubicBezTo>
                    <a:pt x="71" y="82"/>
                    <a:pt x="70" y="84"/>
                    <a:pt x="70" y="8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0" y="149"/>
                    <a:pt x="74" y="153"/>
                    <a:pt x="78" y="153"/>
                  </a:cubicBezTo>
                  <a:cubicBezTo>
                    <a:pt x="83" y="153"/>
                    <a:pt x="86" y="149"/>
                    <a:pt x="86" y="14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187" y="206"/>
                    <a:pt x="187" y="206"/>
                    <a:pt x="187" y="2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6" y="268"/>
                    <a:pt x="86" y="268"/>
                    <a:pt x="86" y="268"/>
                  </a:cubicBezTo>
                  <a:cubicBezTo>
                    <a:pt x="86" y="263"/>
                    <a:pt x="83" y="260"/>
                    <a:pt x="78" y="260"/>
                  </a:cubicBezTo>
                  <a:cubicBezTo>
                    <a:pt x="74" y="260"/>
                    <a:pt x="70" y="263"/>
                    <a:pt x="70" y="268"/>
                  </a:cubicBezTo>
                  <a:cubicBezTo>
                    <a:pt x="70" y="268"/>
                    <a:pt x="70" y="268"/>
                    <a:pt x="70" y="268"/>
                  </a:cubicBezTo>
                  <a:cubicBezTo>
                    <a:pt x="70" y="327"/>
                    <a:pt x="70" y="327"/>
                    <a:pt x="70" y="327"/>
                  </a:cubicBezTo>
                  <a:cubicBezTo>
                    <a:pt x="70" y="329"/>
                    <a:pt x="71" y="331"/>
                    <a:pt x="73" y="332"/>
                  </a:cubicBezTo>
                  <a:cubicBezTo>
                    <a:pt x="74" y="334"/>
                    <a:pt x="76" y="335"/>
                    <a:pt x="78" y="335"/>
                  </a:cubicBezTo>
                  <a:cubicBezTo>
                    <a:pt x="137" y="335"/>
                    <a:pt x="137" y="335"/>
                    <a:pt x="137" y="335"/>
                  </a:cubicBezTo>
                  <a:cubicBezTo>
                    <a:pt x="141" y="335"/>
                    <a:pt x="145" y="331"/>
                    <a:pt x="145" y="327"/>
                  </a:cubicBezTo>
                  <a:cubicBezTo>
                    <a:pt x="145" y="322"/>
                    <a:pt x="141" y="319"/>
                    <a:pt x="137" y="319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299" y="319"/>
                    <a:pt x="299" y="319"/>
                    <a:pt x="299" y="319"/>
                  </a:cubicBezTo>
                  <a:cubicBezTo>
                    <a:pt x="260" y="319"/>
                    <a:pt x="260" y="319"/>
                    <a:pt x="260" y="319"/>
                  </a:cubicBezTo>
                  <a:cubicBezTo>
                    <a:pt x="255" y="319"/>
                    <a:pt x="252" y="322"/>
                    <a:pt x="252" y="327"/>
                  </a:cubicBezTo>
                  <a:cubicBezTo>
                    <a:pt x="252" y="331"/>
                    <a:pt x="255" y="335"/>
                    <a:pt x="260" y="335"/>
                  </a:cubicBezTo>
                  <a:cubicBezTo>
                    <a:pt x="260" y="335"/>
                    <a:pt x="260" y="335"/>
                    <a:pt x="260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1" y="335"/>
                    <a:pt x="323" y="334"/>
                    <a:pt x="324" y="332"/>
                  </a:cubicBezTo>
                  <a:cubicBezTo>
                    <a:pt x="326" y="331"/>
                    <a:pt x="327" y="329"/>
                    <a:pt x="327" y="327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7" y="263"/>
                    <a:pt x="323" y="260"/>
                    <a:pt x="319" y="260"/>
                  </a:cubicBezTo>
                  <a:cubicBezTo>
                    <a:pt x="314" y="260"/>
                    <a:pt x="311" y="263"/>
                    <a:pt x="311" y="268"/>
                  </a:cubicBezTo>
                  <a:cubicBezTo>
                    <a:pt x="311" y="307"/>
                    <a:pt x="311" y="307"/>
                    <a:pt x="311" y="307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311" y="105"/>
                    <a:pt x="311" y="105"/>
                    <a:pt x="311" y="105"/>
                  </a:cubicBezTo>
                  <a:cubicBezTo>
                    <a:pt x="311" y="145"/>
                    <a:pt x="311" y="145"/>
                    <a:pt x="311" y="145"/>
                  </a:cubicBezTo>
                  <a:cubicBezTo>
                    <a:pt x="311" y="149"/>
                    <a:pt x="314" y="153"/>
                    <a:pt x="319" y="153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405684" y="3147171"/>
              <a:ext cx="482605" cy="186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0000"/>
                </a:lnSpc>
                <a:spcBef>
                  <a:spcPts val="0"/>
                </a:spcBef>
              </a:pPr>
              <a:r>
                <a:rPr lang="en-US" sz="7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3pp</a:t>
              </a:r>
              <a:endParaRPr lang="en-US" sz="7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7100801" y="2763115"/>
            <a:ext cx="8827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100" dirty="0" smtClean="0"/>
              <a:t>APPs</a:t>
            </a:r>
          </a:p>
          <a:p>
            <a:pPr>
              <a:spcBef>
                <a:spcPts val="0"/>
              </a:spcBef>
            </a:pPr>
            <a:r>
              <a:rPr lang="en-US" sz="1100" dirty="0" smtClean="0"/>
              <a:t>Services</a:t>
            </a:r>
            <a:endParaRPr lang="en-US" sz="1100" dirty="0"/>
          </a:p>
        </p:txBody>
      </p:sp>
      <p:sp>
        <p:nvSpPr>
          <p:cNvPr id="103" name="Rectangle 102"/>
          <p:cNvSpPr/>
          <p:nvPr/>
        </p:nvSpPr>
        <p:spPr>
          <a:xfrm>
            <a:off x="7100800" y="3958595"/>
            <a:ext cx="7061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Интернет</a:t>
            </a:r>
            <a:endParaRPr lang="en-US" sz="1100" dirty="0"/>
          </a:p>
        </p:txBody>
      </p:sp>
      <p:sp>
        <p:nvSpPr>
          <p:cNvPr id="104" name="Freeform 3"/>
          <p:cNvSpPr>
            <a:spLocks noChangeAspect="1"/>
          </p:cNvSpPr>
          <p:nvPr/>
        </p:nvSpPr>
        <p:spPr bwMode="auto">
          <a:xfrm flipH="1">
            <a:off x="6728302" y="3855387"/>
            <a:ext cx="411080" cy="347653"/>
          </a:xfrm>
          <a:custGeom>
            <a:avLst/>
            <a:gdLst>
              <a:gd name="T0" fmla="*/ 2147483647 w 462"/>
              <a:gd name="T1" fmla="*/ 2147483647 h 293"/>
              <a:gd name="T2" fmla="*/ 2147483647 w 462"/>
              <a:gd name="T3" fmla="*/ 2147483647 h 293"/>
              <a:gd name="T4" fmla="*/ 2147483647 w 462"/>
              <a:gd name="T5" fmla="*/ 2147483647 h 293"/>
              <a:gd name="T6" fmla="*/ 2147483647 w 462"/>
              <a:gd name="T7" fmla="*/ 2147483647 h 293"/>
              <a:gd name="T8" fmla="*/ 2147483647 w 462"/>
              <a:gd name="T9" fmla="*/ 2147483647 h 293"/>
              <a:gd name="T10" fmla="*/ 2147483647 w 462"/>
              <a:gd name="T11" fmla="*/ 2147483647 h 293"/>
              <a:gd name="T12" fmla="*/ 2147483647 w 462"/>
              <a:gd name="T13" fmla="*/ 2147483647 h 293"/>
              <a:gd name="T14" fmla="*/ 2147483647 w 462"/>
              <a:gd name="T15" fmla="*/ 2147483647 h 293"/>
              <a:gd name="T16" fmla="*/ 2147483647 w 462"/>
              <a:gd name="T17" fmla="*/ 2147483647 h 293"/>
              <a:gd name="T18" fmla="*/ 2147483647 w 462"/>
              <a:gd name="T19" fmla="*/ 2147483647 h 293"/>
              <a:gd name="T20" fmla="*/ 2147483647 w 462"/>
              <a:gd name="T21" fmla="*/ 2147483647 h 293"/>
              <a:gd name="T22" fmla="*/ 2147483647 w 462"/>
              <a:gd name="T23" fmla="*/ 2147483647 h 293"/>
              <a:gd name="T24" fmla="*/ 2147483647 w 462"/>
              <a:gd name="T25" fmla="*/ 2147483647 h 293"/>
              <a:gd name="T26" fmla="*/ 2147483647 w 462"/>
              <a:gd name="T27" fmla="*/ 2147483647 h 293"/>
              <a:gd name="T28" fmla="*/ 2147483647 w 462"/>
              <a:gd name="T29" fmla="*/ 2147483647 h 293"/>
              <a:gd name="T30" fmla="*/ 2147483647 w 462"/>
              <a:gd name="T31" fmla="*/ 2147483647 h 293"/>
              <a:gd name="T32" fmla="*/ 2147483647 w 462"/>
              <a:gd name="T33" fmla="*/ 2147483647 h 293"/>
              <a:gd name="T34" fmla="*/ 2147483647 w 462"/>
              <a:gd name="T35" fmla="*/ 2147483647 h 293"/>
              <a:gd name="T36" fmla="*/ 2147483647 w 462"/>
              <a:gd name="T37" fmla="*/ 2147483647 h 293"/>
              <a:gd name="T38" fmla="*/ 2147483647 w 462"/>
              <a:gd name="T39" fmla="*/ 2147483647 h 293"/>
              <a:gd name="T40" fmla="*/ 2147483647 w 462"/>
              <a:gd name="T41" fmla="*/ 2147483647 h 293"/>
              <a:gd name="T42" fmla="*/ 2147483647 w 462"/>
              <a:gd name="T43" fmla="*/ 2147483647 h 293"/>
              <a:gd name="T44" fmla="*/ 2147483647 w 462"/>
              <a:gd name="T45" fmla="*/ 2147483647 h 293"/>
              <a:gd name="T46" fmla="*/ 2147483647 w 462"/>
              <a:gd name="T47" fmla="*/ 2147483647 h 293"/>
              <a:gd name="T48" fmla="*/ 2147483647 w 462"/>
              <a:gd name="T49" fmla="*/ 2147483647 h 293"/>
              <a:gd name="T50" fmla="*/ 2147483647 w 462"/>
              <a:gd name="T51" fmla="*/ 2147483647 h 293"/>
              <a:gd name="T52" fmla="*/ 2147483647 w 462"/>
              <a:gd name="T53" fmla="*/ 0 h 293"/>
              <a:gd name="T54" fmla="*/ 2147483647 w 462"/>
              <a:gd name="T55" fmla="*/ 2147483647 h 293"/>
              <a:gd name="T56" fmla="*/ 0 w 462"/>
              <a:gd name="T57" fmla="*/ 2147483647 h 293"/>
              <a:gd name="T58" fmla="*/ 2147483647 w 462"/>
              <a:gd name="T59" fmla="*/ 2147483647 h 293"/>
              <a:gd name="T60" fmla="*/ 2147483647 w 462"/>
              <a:gd name="T61" fmla="*/ 2147483647 h 293"/>
              <a:gd name="T62" fmla="*/ 2147483647 w 462"/>
              <a:gd name="T63" fmla="*/ 2147483647 h 293"/>
              <a:gd name="T64" fmla="*/ 2147483647 w 462"/>
              <a:gd name="T65" fmla="*/ 2147483647 h 2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2" h="293"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7100800" y="3488271"/>
            <a:ext cx="8824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IPTV + Phone</a:t>
            </a:r>
            <a:endParaRPr lang="en-US" sz="1100" dirty="0"/>
          </a:p>
        </p:txBody>
      </p:sp>
      <p:sp>
        <p:nvSpPr>
          <p:cNvPr id="106" name="Freeform 6"/>
          <p:cNvSpPr>
            <a:spLocks noChangeAspect="1" noEditPoints="1"/>
          </p:cNvSpPr>
          <p:nvPr/>
        </p:nvSpPr>
        <p:spPr bwMode="auto">
          <a:xfrm>
            <a:off x="6756061" y="3448783"/>
            <a:ext cx="338207" cy="363282"/>
          </a:xfrm>
          <a:custGeom>
            <a:avLst/>
            <a:gdLst>
              <a:gd name="T0" fmla="*/ 2147483647 w 468"/>
              <a:gd name="T1" fmla="*/ 2147483647 h 377"/>
              <a:gd name="T2" fmla="*/ 2147483647 w 468"/>
              <a:gd name="T3" fmla="*/ 2147483647 h 377"/>
              <a:gd name="T4" fmla="*/ 2147483647 w 468"/>
              <a:gd name="T5" fmla="*/ 2147483647 h 377"/>
              <a:gd name="T6" fmla="*/ 2147483647 w 468"/>
              <a:gd name="T7" fmla="*/ 2147483647 h 377"/>
              <a:gd name="T8" fmla="*/ 2147483647 w 468"/>
              <a:gd name="T9" fmla="*/ 2147483647 h 377"/>
              <a:gd name="T10" fmla="*/ 2147483647 w 468"/>
              <a:gd name="T11" fmla="*/ 2147483647 h 377"/>
              <a:gd name="T12" fmla="*/ 2147483647 w 468"/>
              <a:gd name="T13" fmla="*/ 2147483647 h 377"/>
              <a:gd name="T14" fmla="*/ 2147483647 w 468"/>
              <a:gd name="T15" fmla="*/ 2147483647 h 377"/>
              <a:gd name="T16" fmla="*/ 2147483647 w 468"/>
              <a:gd name="T17" fmla="*/ 2147483647 h 377"/>
              <a:gd name="T18" fmla="*/ 2147483647 w 468"/>
              <a:gd name="T19" fmla="*/ 2147483647 h 377"/>
              <a:gd name="T20" fmla="*/ 2147483647 w 468"/>
              <a:gd name="T21" fmla="*/ 2147483647 h 377"/>
              <a:gd name="T22" fmla="*/ 2147483647 w 468"/>
              <a:gd name="T23" fmla="*/ 0 h 377"/>
              <a:gd name="T24" fmla="*/ 0 w 468"/>
              <a:gd name="T25" fmla="*/ 2147483647 h 377"/>
              <a:gd name="T26" fmla="*/ 2147483647 w 468"/>
              <a:gd name="T27" fmla="*/ 2147483647 h 377"/>
              <a:gd name="T28" fmla="*/ 2147483647 w 468"/>
              <a:gd name="T29" fmla="*/ 2147483647 h 377"/>
              <a:gd name="T30" fmla="*/ 2147483647 w 468"/>
              <a:gd name="T31" fmla="*/ 2147483647 h 377"/>
              <a:gd name="T32" fmla="*/ 2147483647 w 468"/>
              <a:gd name="T33" fmla="*/ 2147483647 h 377"/>
              <a:gd name="T34" fmla="*/ 2147483647 w 468"/>
              <a:gd name="T35" fmla="*/ 2147483647 h 377"/>
              <a:gd name="T36" fmla="*/ 2147483647 w 468"/>
              <a:gd name="T37" fmla="*/ 2147483647 h 377"/>
              <a:gd name="T38" fmla="*/ 2147483647 w 468"/>
              <a:gd name="T39" fmla="*/ 2147483647 h 377"/>
              <a:gd name="T40" fmla="*/ 2147483647 w 468"/>
              <a:gd name="T41" fmla="*/ 2147483647 h 377"/>
              <a:gd name="T42" fmla="*/ 2147483647 w 468"/>
              <a:gd name="T43" fmla="*/ 2147483647 h 377"/>
              <a:gd name="T44" fmla="*/ 2147483647 w 468"/>
              <a:gd name="T45" fmla="*/ 2147483647 h 377"/>
              <a:gd name="T46" fmla="*/ 2147483647 w 468"/>
              <a:gd name="T47" fmla="*/ 2147483647 h 377"/>
              <a:gd name="T48" fmla="*/ 2147483647 w 468"/>
              <a:gd name="T49" fmla="*/ 2147483647 h 377"/>
              <a:gd name="T50" fmla="*/ 2147483647 w 468"/>
              <a:gd name="T51" fmla="*/ 2147483647 h 377"/>
              <a:gd name="T52" fmla="*/ 2147483647 w 468"/>
              <a:gd name="T53" fmla="*/ 2147483647 h 377"/>
              <a:gd name="T54" fmla="*/ 2147483647 w 468"/>
              <a:gd name="T55" fmla="*/ 2147483647 h 377"/>
              <a:gd name="T56" fmla="*/ 2147483647 w 468"/>
              <a:gd name="T57" fmla="*/ 2147483647 h 377"/>
              <a:gd name="T58" fmla="*/ 2147483647 w 468"/>
              <a:gd name="T59" fmla="*/ 2147483647 h 377"/>
              <a:gd name="T60" fmla="*/ 2147483647 w 468"/>
              <a:gd name="T61" fmla="*/ 2147483647 h 377"/>
              <a:gd name="T62" fmla="*/ 2147483647 w 468"/>
              <a:gd name="T63" fmla="*/ 2147483647 h 377"/>
              <a:gd name="T64" fmla="*/ 2147483647 w 468"/>
              <a:gd name="T65" fmla="*/ 2147483647 h 377"/>
              <a:gd name="T66" fmla="*/ 2147483647 w 468"/>
              <a:gd name="T67" fmla="*/ 2147483647 h 377"/>
              <a:gd name="T68" fmla="*/ 2147483647 w 468"/>
              <a:gd name="T69" fmla="*/ 2147483647 h 377"/>
              <a:gd name="T70" fmla="*/ 2147483647 w 468"/>
              <a:gd name="T71" fmla="*/ 2147483647 h 377"/>
              <a:gd name="T72" fmla="*/ 2147483647 w 468"/>
              <a:gd name="T73" fmla="*/ 2147483647 h 377"/>
              <a:gd name="T74" fmla="*/ 2147483647 w 468"/>
              <a:gd name="T75" fmla="*/ 2147483647 h 377"/>
              <a:gd name="T76" fmla="*/ 2147483647 w 468"/>
              <a:gd name="T77" fmla="*/ 2147483647 h 377"/>
              <a:gd name="T78" fmla="*/ 2147483647 w 468"/>
              <a:gd name="T79" fmla="*/ 2147483647 h 377"/>
              <a:gd name="T80" fmla="*/ 2147483647 w 468"/>
              <a:gd name="T81" fmla="*/ 2147483647 h 377"/>
              <a:gd name="T82" fmla="*/ 2147483647 w 468"/>
              <a:gd name="T83" fmla="*/ 2147483647 h 377"/>
              <a:gd name="T84" fmla="*/ 2147483647 w 468"/>
              <a:gd name="T85" fmla="*/ 2147483647 h 377"/>
              <a:gd name="T86" fmla="*/ 2147483647 w 468"/>
              <a:gd name="T87" fmla="*/ 2147483647 h 3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68" h="377">
                <a:moveTo>
                  <a:pt x="326" y="111"/>
                </a:moveTo>
                <a:cubicBezTo>
                  <a:pt x="327" y="112"/>
                  <a:pt x="329" y="113"/>
                  <a:pt x="331" y="113"/>
                </a:cubicBezTo>
                <a:cubicBezTo>
                  <a:pt x="333" y="113"/>
                  <a:pt x="335" y="112"/>
                  <a:pt x="337" y="111"/>
                </a:cubicBezTo>
                <a:cubicBezTo>
                  <a:pt x="340" y="108"/>
                  <a:pt x="340" y="103"/>
                  <a:pt x="337" y="99"/>
                </a:cubicBezTo>
                <a:cubicBezTo>
                  <a:pt x="332" y="95"/>
                  <a:pt x="327" y="90"/>
                  <a:pt x="322" y="86"/>
                </a:cubicBezTo>
                <a:cubicBezTo>
                  <a:pt x="320" y="85"/>
                  <a:pt x="318" y="84"/>
                  <a:pt x="316" y="82"/>
                </a:cubicBezTo>
                <a:cubicBezTo>
                  <a:pt x="313" y="80"/>
                  <a:pt x="308" y="81"/>
                  <a:pt x="305" y="84"/>
                </a:cubicBezTo>
                <a:cubicBezTo>
                  <a:pt x="303" y="88"/>
                  <a:pt x="304" y="93"/>
                  <a:pt x="307" y="95"/>
                </a:cubicBezTo>
                <a:cubicBezTo>
                  <a:pt x="309" y="97"/>
                  <a:pt x="311" y="98"/>
                  <a:pt x="312" y="99"/>
                </a:cubicBezTo>
                <a:cubicBezTo>
                  <a:pt x="317" y="103"/>
                  <a:pt x="321" y="107"/>
                  <a:pt x="326" y="111"/>
                </a:cubicBezTo>
                <a:close/>
                <a:moveTo>
                  <a:pt x="281" y="81"/>
                </a:moveTo>
                <a:cubicBezTo>
                  <a:pt x="285" y="83"/>
                  <a:pt x="290" y="81"/>
                  <a:pt x="291" y="77"/>
                </a:cubicBezTo>
                <a:cubicBezTo>
                  <a:pt x="293" y="73"/>
                  <a:pt x="291" y="68"/>
                  <a:pt x="287" y="67"/>
                </a:cubicBezTo>
                <a:cubicBezTo>
                  <a:pt x="270" y="60"/>
                  <a:pt x="252" y="57"/>
                  <a:pt x="234" y="57"/>
                </a:cubicBezTo>
                <a:cubicBezTo>
                  <a:pt x="195" y="57"/>
                  <a:pt x="159" y="72"/>
                  <a:pt x="131" y="99"/>
                </a:cubicBezTo>
                <a:cubicBezTo>
                  <a:pt x="128" y="102"/>
                  <a:pt x="128" y="108"/>
                  <a:pt x="131" y="111"/>
                </a:cubicBezTo>
                <a:cubicBezTo>
                  <a:pt x="133" y="112"/>
                  <a:pt x="135" y="113"/>
                  <a:pt x="137" y="113"/>
                </a:cubicBezTo>
                <a:cubicBezTo>
                  <a:pt x="139" y="113"/>
                  <a:pt x="141" y="112"/>
                  <a:pt x="142" y="111"/>
                </a:cubicBezTo>
                <a:cubicBezTo>
                  <a:pt x="167" y="86"/>
                  <a:pt x="199" y="73"/>
                  <a:pt x="234" y="73"/>
                </a:cubicBezTo>
                <a:cubicBezTo>
                  <a:pt x="250" y="73"/>
                  <a:pt x="266" y="76"/>
                  <a:pt x="281" y="81"/>
                </a:cubicBezTo>
                <a:close/>
                <a:moveTo>
                  <a:pt x="460" y="42"/>
                </a:moveTo>
                <a:cubicBezTo>
                  <a:pt x="464" y="42"/>
                  <a:pt x="468" y="39"/>
                  <a:pt x="468" y="34"/>
                </a:cubicBezTo>
                <a:cubicBezTo>
                  <a:pt x="468" y="14"/>
                  <a:pt x="468" y="14"/>
                  <a:pt x="468" y="14"/>
                </a:cubicBezTo>
                <a:cubicBezTo>
                  <a:pt x="468" y="6"/>
                  <a:pt x="461" y="0"/>
                  <a:pt x="45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84"/>
                  <a:pt x="7" y="290"/>
                  <a:pt x="14" y="290"/>
                </a:cubicBezTo>
                <a:cubicBezTo>
                  <a:pt x="186" y="290"/>
                  <a:pt x="186" y="290"/>
                  <a:pt x="186" y="290"/>
                </a:cubicBezTo>
                <a:cubicBezTo>
                  <a:pt x="186" y="314"/>
                  <a:pt x="186" y="314"/>
                  <a:pt x="186" y="314"/>
                </a:cubicBezTo>
                <a:cubicBezTo>
                  <a:pt x="118" y="314"/>
                  <a:pt x="118" y="314"/>
                  <a:pt x="118" y="314"/>
                </a:cubicBezTo>
                <a:cubicBezTo>
                  <a:pt x="116" y="314"/>
                  <a:pt x="115" y="314"/>
                  <a:pt x="113" y="315"/>
                </a:cubicBezTo>
                <a:cubicBezTo>
                  <a:pt x="41" y="363"/>
                  <a:pt x="41" y="363"/>
                  <a:pt x="41" y="363"/>
                </a:cubicBezTo>
                <a:cubicBezTo>
                  <a:pt x="38" y="365"/>
                  <a:pt x="36" y="368"/>
                  <a:pt x="37" y="372"/>
                </a:cubicBezTo>
                <a:cubicBezTo>
                  <a:pt x="38" y="375"/>
                  <a:pt x="41" y="377"/>
                  <a:pt x="45" y="377"/>
                </a:cubicBezTo>
                <a:cubicBezTo>
                  <a:pt x="423" y="377"/>
                  <a:pt x="423" y="377"/>
                  <a:pt x="423" y="377"/>
                </a:cubicBezTo>
                <a:cubicBezTo>
                  <a:pt x="426" y="377"/>
                  <a:pt x="430" y="375"/>
                  <a:pt x="431" y="372"/>
                </a:cubicBezTo>
                <a:cubicBezTo>
                  <a:pt x="432" y="368"/>
                  <a:pt x="430" y="365"/>
                  <a:pt x="427" y="363"/>
                </a:cubicBezTo>
                <a:cubicBezTo>
                  <a:pt x="355" y="315"/>
                  <a:pt x="355" y="315"/>
                  <a:pt x="355" y="315"/>
                </a:cubicBezTo>
                <a:cubicBezTo>
                  <a:pt x="353" y="314"/>
                  <a:pt x="352" y="314"/>
                  <a:pt x="350" y="314"/>
                </a:cubicBezTo>
                <a:cubicBezTo>
                  <a:pt x="282" y="314"/>
                  <a:pt x="282" y="314"/>
                  <a:pt x="282" y="314"/>
                </a:cubicBezTo>
                <a:cubicBezTo>
                  <a:pt x="282" y="290"/>
                  <a:pt x="282" y="290"/>
                  <a:pt x="282" y="290"/>
                </a:cubicBezTo>
                <a:cubicBezTo>
                  <a:pt x="454" y="290"/>
                  <a:pt x="454" y="290"/>
                  <a:pt x="454" y="290"/>
                </a:cubicBezTo>
                <a:cubicBezTo>
                  <a:pt x="461" y="290"/>
                  <a:pt x="468" y="284"/>
                  <a:pt x="468" y="276"/>
                </a:cubicBezTo>
                <a:cubicBezTo>
                  <a:pt x="468" y="66"/>
                  <a:pt x="468" y="66"/>
                  <a:pt x="468" y="66"/>
                </a:cubicBezTo>
                <a:cubicBezTo>
                  <a:pt x="468" y="62"/>
                  <a:pt x="464" y="58"/>
                  <a:pt x="460" y="58"/>
                </a:cubicBezTo>
                <a:cubicBezTo>
                  <a:pt x="455" y="58"/>
                  <a:pt x="452" y="62"/>
                  <a:pt x="452" y="66"/>
                </a:cubicBezTo>
                <a:cubicBezTo>
                  <a:pt x="452" y="274"/>
                  <a:pt x="452" y="274"/>
                  <a:pt x="452" y="274"/>
                </a:cubicBezTo>
                <a:cubicBezTo>
                  <a:pt x="16" y="274"/>
                  <a:pt x="16" y="274"/>
                  <a:pt x="16" y="274"/>
                </a:cubicBezTo>
                <a:cubicBezTo>
                  <a:pt x="16" y="16"/>
                  <a:pt x="16" y="16"/>
                  <a:pt x="16" y="16"/>
                </a:cubicBezTo>
                <a:cubicBezTo>
                  <a:pt x="452" y="16"/>
                  <a:pt x="452" y="16"/>
                  <a:pt x="452" y="16"/>
                </a:cubicBezTo>
                <a:cubicBezTo>
                  <a:pt x="452" y="34"/>
                  <a:pt x="452" y="34"/>
                  <a:pt x="452" y="34"/>
                </a:cubicBezTo>
                <a:cubicBezTo>
                  <a:pt x="452" y="39"/>
                  <a:pt x="455" y="42"/>
                  <a:pt x="460" y="42"/>
                </a:cubicBezTo>
                <a:close/>
                <a:moveTo>
                  <a:pt x="348" y="330"/>
                </a:moveTo>
                <a:cubicBezTo>
                  <a:pt x="396" y="361"/>
                  <a:pt x="396" y="361"/>
                  <a:pt x="396" y="361"/>
                </a:cubicBezTo>
                <a:cubicBezTo>
                  <a:pt x="72" y="361"/>
                  <a:pt x="72" y="361"/>
                  <a:pt x="72" y="361"/>
                </a:cubicBezTo>
                <a:cubicBezTo>
                  <a:pt x="120" y="330"/>
                  <a:pt x="120" y="330"/>
                  <a:pt x="120" y="330"/>
                </a:cubicBezTo>
                <a:lnTo>
                  <a:pt x="348" y="330"/>
                </a:lnTo>
                <a:close/>
                <a:moveTo>
                  <a:pt x="202" y="290"/>
                </a:moveTo>
                <a:cubicBezTo>
                  <a:pt x="266" y="290"/>
                  <a:pt x="266" y="290"/>
                  <a:pt x="266" y="290"/>
                </a:cubicBezTo>
                <a:cubicBezTo>
                  <a:pt x="266" y="314"/>
                  <a:pt x="266" y="314"/>
                  <a:pt x="266" y="314"/>
                </a:cubicBezTo>
                <a:cubicBezTo>
                  <a:pt x="202" y="314"/>
                  <a:pt x="202" y="314"/>
                  <a:pt x="202" y="314"/>
                </a:cubicBezTo>
                <a:lnTo>
                  <a:pt x="202" y="290"/>
                </a:lnTo>
                <a:close/>
                <a:moveTo>
                  <a:pt x="302" y="142"/>
                </a:moveTo>
                <a:cubicBezTo>
                  <a:pt x="304" y="142"/>
                  <a:pt x="306" y="142"/>
                  <a:pt x="307" y="140"/>
                </a:cubicBezTo>
                <a:cubicBezTo>
                  <a:pt x="311" y="137"/>
                  <a:pt x="311" y="132"/>
                  <a:pt x="307" y="129"/>
                </a:cubicBezTo>
                <a:cubicBezTo>
                  <a:pt x="287" y="108"/>
                  <a:pt x="261" y="98"/>
                  <a:pt x="234" y="98"/>
                </a:cubicBezTo>
                <a:cubicBezTo>
                  <a:pt x="207" y="98"/>
                  <a:pt x="181" y="108"/>
                  <a:pt x="161" y="129"/>
                </a:cubicBezTo>
                <a:cubicBezTo>
                  <a:pt x="157" y="132"/>
                  <a:pt x="157" y="137"/>
                  <a:pt x="161" y="140"/>
                </a:cubicBezTo>
                <a:cubicBezTo>
                  <a:pt x="164" y="143"/>
                  <a:pt x="169" y="143"/>
                  <a:pt x="172" y="140"/>
                </a:cubicBezTo>
                <a:cubicBezTo>
                  <a:pt x="172" y="140"/>
                  <a:pt x="172" y="140"/>
                  <a:pt x="172" y="140"/>
                </a:cubicBezTo>
                <a:cubicBezTo>
                  <a:pt x="189" y="123"/>
                  <a:pt x="211" y="114"/>
                  <a:pt x="234" y="114"/>
                </a:cubicBezTo>
                <a:cubicBezTo>
                  <a:pt x="257" y="114"/>
                  <a:pt x="279" y="123"/>
                  <a:pt x="296" y="140"/>
                </a:cubicBezTo>
                <a:cubicBezTo>
                  <a:pt x="298" y="142"/>
                  <a:pt x="300" y="142"/>
                  <a:pt x="302" y="142"/>
                </a:cubicBezTo>
                <a:close/>
                <a:moveTo>
                  <a:pt x="216" y="191"/>
                </a:moveTo>
                <a:cubicBezTo>
                  <a:pt x="206" y="201"/>
                  <a:pt x="206" y="217"/>
                  <a:pt x="216" y="227"/>
                </a:cubicBezTo>
                <a:cubicBezTo>
                  <a:pt x="226" y="237"/>
                  <a:pt x="242" y="237"/>
                  <a:pt x="252" y="227"/>
                </a:cubicBezTo>
                <a:cubicBezTo>
                  <a:pt x="262" y="217"/>
                  <a:pt x="262" y="201"/>
                  <a:pt x="252" y="191"/>
                </a:cubicBezTo>
                <a:cubicBezTo>
                  <a:pt x="242" y="181"/>
                  <a:pt x="226" y="181"/>
                  <a:pt x="216" y="191"/>
                </a:cubicBezTo>
                <a:close/>
                <a:moveTo>
                  <a:pt x="273" y="171"/>
                </a:moveTo>
                <a:cubicBezTo>
                  <a:pt x="275" y="171"/>
                  <a:pt x="277" y="171"/>
                  <a:pt x="278" y="169"/>
                </a:cubicBezTo>
                <a:cubicBezTo>
                  <a:pt x="282" y="166"/>
                  <a:pt x="282" y="161"/>
                  <a:pt x="278" y="158"/>
                </a:cubicBezTo>
                <a:cubicBezTo>
                  <a:pt x="266" y="145"/>
                  <a:pt x="250" y="139"/>
                  <a:pt x="234" y="139"/>
                </a:cubicBezTo>
                <a:cubicBezTo>
                  <a:pt x="218" y="139"/>
                  <a:pt x="202" y="145"/>
                  <a:pt x="190" y="158"/>
                </a:cubicBezTo>
                <a:cubicBezTo>
                  <a:pt x="186" y="161"/>
                  <a:pt x="186" y="166"/>
                  <a:pt x="190" y="169"/>
                </a:cubicBezTo>
                <a:cubicBezTo>
                  <a:pt x="193" y="172"/>
                  <a:pt x="198" y="172"/>
                  <a:pt x="201" y="169"/>
                </a:cubicBezTo>
                <a:cubicBezTo>
                  <a:pt x="210" y="160"/>
                  <a:pt x="222" y="155"/>
                  <a:pt x="234" y="155"/>
                </a:cubicBezTo>
                <a:cubicBezTo>
                  <a:pt x="246" y="155"/>
                  <a:pt x="258" y="160"/>
                  <a:pt x="267" y="169"/>
                </a:cubicBezTo>
                <a:cubicBezTo>
                  <a:pt x="269" y="171"/>
                  <a:pt x="271" y="171"/>
                  <a:pt x="273" y="17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043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Любые приложения в облаке</a:t>
            </a:r>
            <a:endParaRPr lang="en-US" sz="4000" dirty="0"/>
          </a:p>
        </p:txBody>
      </p:sp>
      <p:sp>
        <p:nvSpPr>
          <p:cNvPr id="49" name="Content Placeholder 1"/>
          <p:cNvSpPr txBox="1">
            <a:spLocks/>
          </p:cNvSpPr>
          <p:nvPr/>
        </p:nvSpPr>
        <p:spPr bwMode="auto">
          <a:xfrm>
            <a:off x="422498" y="4862419"/>
            <a:ext cx="7720389" cy="1623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>
            <a:lvl1pPr marL="176213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A9D4"/>
              </a:buClr>
              <a:buFont typeface="Arial" charset="0"/>
              <a:buChar char="›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1778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892175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2CCE5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3pPr>
            <a:lvl4pPr marL="125253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16144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5pPr>
            <a:lvl6pPr marL="20716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6pPr>
            <a:lvl7pPr marL="25288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7pPr>
            <a:lvl8pPr marL="29860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8pPr>
            <a:lvl9pPr marL="3443288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Ericsson Capital TT" pitchFamily="2" charset="0"/>
              <a:buChar char="›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2000" dirty="0" smtClean="0"/>
              <a:t>Виртуализация услуг позволяет:</a:t>
            </a:r>
          </a:p>
          <a:p>
            <a:pPr marL="698500" lvl="1" indent="-342900">
              <a:buFont typeface="+mj-lt"/>
              <a:buAutoNum type="arabicPeriod"/>
            </a:pPr>
            <a:r>
              <a:rPr lang="ru-RU" dirty="0" smtClean="0"/>
              <a:t>Самый быстрое время пуска и наладки</a:t>
            </a:r>
          </a:p>
          <a:p>
            <a:pPr marL="698500" lvl="1" indent="-342900">
              <a:buFont typeface="+mj-lt"/>
              <a:buAutoNum type="arabicPeriod"/>
            </a:pPr>
            <a:r>
              <a:rPr lang="ru-RU" dirty="0"/>
              <a:t>Самая </a:t>
            </a:r>
            <a:r>
              <a:rPr lang="ru-RU" dirty="0" smtClean="0"/>
              <a:t>легкая масштабируемость </a:t>
            </a:r>
          </a:p>
          <a:p>
            <a:pPr marL="698500" lvl="1" indent="-342900">
              <a:buFont typeface="+mj-lt"/>
              <a:buAutoNum type="arabicPeriod"/>
            </a:pPr>
            <a:r>
              <a:rPr lang="ru-RU" dirty="0" smtClean="0"/>
              <a:t>Самая низкая стоимость внедрения новых услуг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58" name="Freeform 3"/>
          <p:cNvSpPr>
            <a:spLocks noChangeAspect="1"/>
          </p:cNvSpPr>
          <p:nvPr/>
        </p:nvSpPr>
        <p:spPr bwMode="auto">
          <a:xfrm flipH="1">
            <a:off x="5586277" y="2343308"/>
            <a:ext cx="2273753" cy="2065207"/>
          </a:xfrm>
          <a:custGeom>
            <a:avLst/>
            <a:gdLst>
              <a:gd name="T0" fmla="*/ 2147483647 w 462"/>
              <a:gd name="T1" fmla="*/ 2147483647 h 293"/>
              <a:gd name="T2" fmla="*/ 2147483647 w 462"/>
              <a:gd name="T3" fmla="*/ 2147483647 h 293"/>
              <a:gd name="T4" fmla="*/ 2147483647 w 462"/>
              <a:gd name="T5" fmla="*/ 2147483647 h 293"/>
              <a:gd name="T6" fmla="*/ 2147483647 w 462"/>
              <a:gd name="T7" fmla="*/ 2147483647 h 293"/>
              <a:gd name="T8" fmla="*/ 2147483647 w 462"/>
              <a:gd name="T9" fmla="*/ 2147483647 h 293"/>
              <a:gd name="T10" fmla="*/ 2147483647 w 462"/>
              <a:gd name="T11" fmla="*/ 2147483647 h 293"/>
              <a:gd name="T12" fmla="*/ 2147483647 w 462"/>
              <a:gd name="T13" fmla="*/ 2147483647 h 293"/>
              <a:gd name="T14" fmla="*/ 2147483647 w 462"/>
              <a:gd name="T15" fmla="*/ 2147483647 h 293"/>
              <a:gd name="T16" fmla="*/ 2147483647 w 462"/>
              <a:gd name="T17" fmla="*/ 2147483647 h 293"/>
              <a:gd name="T18" fmla="*/ 2147483647 w 462"/>
              <a:gd name="T19" fmla="*/ 2147483647 h 293"/>
              <a:gd name="T20" fmla="*/ 2147483647 w 462"/>
              <a:gd name="T21" fmla="*/ 2147483647 h 293"/>
              <a:gd name="T22" fmla="*/ 2147483647 w 462"/>
              <a:gd name="T23" fmla="*/ 2147483647 h 293"/>
              <a:gd name="T24" fmla="*/ 2147483647 w 462"/>
              <a:gd name="T25" fmla="*/ 2147483647 h 293"/>
              <a:gd name="T26" fmla="*/ 2147483647 w 462"/>
              <a:gd name="T27" fmla="*/ 2147483647 h 293"/>
              <a:gd name="T28" fmla="*/ 2147483647 w 462"/>
              <a:gd name="T29" fmla="*/ 2147483647 h 293"/>
              <a:gd name="T30" fmla="*/ 2147483647 w 462"/>
              <a:gd name="T31" fmla="*/ 2147483647 h 293"/>
              <a:gd name="T32" fmla="*/ 2147483647 w 462"/>
              <a:gd name="T33" fmla="*/ 2147483647 h 293"/>
              <a:gd name="T34" fmla="*/ 2147483647 w 462"/>
              <a:gd name="T35" fmla="*/ 2147483647 h 293"/>
              <a:gd name="T36" fmla="*/ 2147483647 w 462"/>
              <a:gd name="T37" fmla="*/ 2147483647 h 293"/>
              <a:gd name="T38" fmla="*/ 2147483647 w 462"/>
              <a:gd name="T39" fmla="*/ 2147483647 h 293"/>
              <a:gd name="T40" fmla="*/ 2147483647 w 462"/>
              <a:gd name="T41" fmla="*/ 2147483647 h 293"/>
              <a:gd name="T42" fmla="*/ 2147483647 w 462"/>
              <a:gd name="T43" fmla="*/ 2147483647 h 293"/>
              <a:gd name="T44" fmla="*/ 2147483647 w 462"/>
              <a:gd name="T45" fmla="*/ 2147483647 h 293"/>
              <a:gd name="T46" fmla="*/ 2147483647 w 462"/>
              <a:gd name="T47" fmla="*/ 2147483647 h 293"/>
              <a:gd name="T48" fmla="*/ 2147483647 w 462"/>
              <a:gd name="T49" fmla="*/ 2147483647 h 293"/>
              <a:gd name="T50" fmla="*/ 2147483647 w 462"/>
              <a:gd name="T51" fmla="*/ 2147483647 h 293"/>
              <a:gd name="T52" fmla="*/ 2147483647 w 462"/>
              <a:gd name="T53" fmla="*/ 0 h 293"/>
              <a:gd name="T54" fmla="*/ 2147483647 w 462"/>
              <a:gd name="T55" fmla="*/ 2147483647 h 293"/>
              <a:gd name="T56" fmla="*/ 0 w 462"/>
              <a:gd name="T57" fmla="*/ 2147483647 h 293"/>
              <a:gd name="T58" fmla="*/ 2147483647 w 462"/>
              <a:gd name="T59" fmla="*/ 2147483647 h 293"/>
              <a:gd name="T60" fmla="*/ 2147483647 w 462"/>
              <a:gd name="T61" fmla="*/ 2147483647 h 293"/>
              <a:gd name="T62" fmla="*/ 2147483647 w 462"/>
              <a:gd name="T63" fmla="*/ 2147483647 h 293"/>
              <a:gd name="T64" fmla="*/ 2147483647 w 462"/>
              <a:gd name="T65" fmla="*/ 2147483647 h 29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2" h="293">
                <a:moveTo>
                  <a:pt x="435" y="148"/>
                </a:moveTo>
                <a:cubicBezTo>
                  <a:pt x="437" y="140"/>
                  <a:pt x="439" y="132"/>
                  <a:pt x="439" y="123"/>
                </a:cubicBezTo>
                <a:cubicBezTo>
                  <a:pt x="439" y="104"/>
                  <a:pt x="433" y="86"/>
                  <a:pt x="422" y="70"/>
                </a:cubicBezTo>
                <a:cubicBezTo>
                  <a:pt x="420" y="67"/>
                  <a:pt x="415" y="66"/>
                  <a:pt x="411" y="68"/>
                </a:cubicBezTo>
                <a:cubicBezTo>
                  <a:pt x="407" y="71"/>
                  <a:pt x="406" y="76"/>
                  <a:pt x="409" y="79"/>
                </a:cubicBezTo>
                <a:cubicBezTo>
                  <a:pt x="418" y="92"/>
                  <a:pt x="423" y="108"/>
                  <a:pt x="423" y="123"/>
                </a:cubicBezTo>
                <a:cubicBezTo>
                  <a:pt x="423" y="132"/>
                  <a:pt x="421" y="140"/>
                  <a:pt x="419" y="148"/>
                </a:cubicBezTo>
                <a:cubicBezTo>
                  <a:pt x="418" y="151"/>
                  <a:pt x="419" y="154"/>
                  <a:pt x="421" y="156"/>
                </a:cubicBezTo>
                <a:cubicBezTo>
                  <a:pt x="437" y="170"/>
                  <a:pt x="446" y="189"/>
                  <a:pt x="446" y="209"/>
                </a:cubicBezTo>
                <a:cubicBezTo>
                  <a:pt x="446" y="247"/>
                  <a:pt x="415" y="277"/>
                  <a:pt x="378" y="277"/>
                </a:cubicBezTo>
                <a:cubicBezTo>
                  <a:pt x="88" y="277"/>
                  <a:pt x="88" y="277"/>
                  <a:pt x="88" y="277"/>
                </a:cubicBezTo>
                <a:cubicBezTo>
                  <a:pt x="48" y="277"/>
                  <a:pt x="16" y="245"/>
                  <a:pt x="16" y="206"/>
                </a:cubicBezTo>
                <a:cubicBezTo>
                  <a:pt x="16" y="178"/>
                  <a:pt x="31" y="154"/>
                  <a:pt x="56" y="141"/>
                </a:cubicBezTo>
                <a:cubicBezTo>
                  <a:pt x="59" y="140"/>
                  <a:pt x="60" y="137"/>
                  <a:pt x="60" y="134"/>
                </a:cubicBezTo>
                <a:cubicBezTo>
                  <a:pt x="60" y="134"/>
                  <a:pt x="60" y="133"/>
                  <a:pt x="60" y="133"/>
                </a:cubicBezTo>
                <a:cubicBezTo>
                  <a:pt x="60" y="69"/>
                  <a:pt x="113" y="16"/>
                  <a:pt x="178" y="16"/>
                </a:cubicBezTo>
                <a:cubicBezTo>
                  <a:pt x="217" y="16"/>
                  <a:pt x="254" y="36"/>
                  <a:pt x="276" y="68"/>
                </a:cubicBezTo>
                <a:cubicBezTo>
                  <a:pt x="277" y="70"/>
                  <a:pt x="279" y="72"/>
                  <a:pt x="282" y="72"/>
                </a:cubicBezTo>
                <a:cubicBezTo>
                  <a:pt x="284" y="72"/>
                  <a:pt x="287" y="71"/>
                  <a:pt x="288" y="70"/>
                </a:cubicBezTo>
                <a:cubicBezTo>
                  <a:pt x="288" y="70"/>
                  <a:pt x="289" y="69"/>
                  <a:pt x="289" y="69"/>
                </a:cubicBezTo>
                <a:cubicBezTo>
                  <a:pt x="290" y="68"/>
                  <a:pt x="309" y="45"/>
                  <a:pt x="344" y="45"/>
                </a:cubicBezTo>
                <a:cubicBezTo>
                  <a:pt x="360" y="45"/>
                  <a:pt x="375" y="50"/>
                  <a:pt x="388" y="59"/>
                </a:cubicBezTo>
                <a:cubicBezTo>
                  <a:pt x="392" y="61"/>
                  <a:pt x="397" y="60"/>
                  <a:pt x="399" y="56"/>
                </a:cubicBezTo>
                <a:cubicBezTo>
                  <a:pt x="402" y="53"/>
                  <a:pt x="401" y="48"/>
                  <a:pt x="397" y="45"/>
                </a:cubicBezTo>
                <a:cubicBezTo>
                  <a:pt x="381" y="35"/>
                  <a:pt x="363" y="29"/>
                  <a:pt x="344" y="29"/>
                </a:cubicBezTo>
                <a:cubicBezTo>
                  <a:pt x="314" y="29"/>
                  <a:pt x="294" y="43"/>
                  <a:pt x="284" y="52"/>
                </a:cubicBezTo>
                <a:cubicBezTo>
                  <a:pt x="258" y="19"/>
                  <a:pt x="220" y="0"/>
                  <a:pt x="178" y="0"/>
                </a:cubicBezTo>
                <a:cubicBezTo>
                  <a:pt x="106" y="0"/>
                  <a:pt x="47" y="58"/>
                  <a:pt x="44" y="129"/>
                </a:cubicBezTo>
                <a:cubicBezTo>
                  <a:pt x="17" y="145"/>
                  <a:pt x="0" y="174"/>
                  <a:pt x="0" y="206"/>
                </a:cubicBezTo>
                <a:cubicBezTo>
                  <a:pt x="0" y="254"/>
                  <a:pt x="39" y="293"/>
                  <a:pt x="88" y="293"/>
                </a:cubicBezTo>
                <a:cubicBezTo>
                  <a:pt x="378" y="293"/>
                  <a:pt x="378" y="293"/>
                  <a:pt x="378" y="293"/>
                </a:cubicBezTo>
                <a:cubicBezTo>
                  <a:pt x="424" y="293"/>
                  <a:pt x="462" y="256"/>
                  <a:pt x="462" y="209"/>
                </a:cubicBezTo>
                <a:cubicBezTo>
                  <a:pt x="462" y="186"/>
                  <a:pt x="452" y="164"/>
                  <a:pt x="435" y="148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59" name="Freeform 58"/>
          <p:cNvSpPr>
            <a:spLocks noChangeAspect="1" noEditPoints="1"/>
          </p:cNvSpPr>
          <p:nvPr/>
        </p:nvSpPr>
        <p:spPr bwMode="auto">
          <a:xfrm>
            <a:off x="1128192" y="1218405"/>
            <a:ext cx="3598196" cy="3145553"/>
          </a:xfrm>
          <a:custGeom>
            <a:avLst/>
            <a:gdLst>
              <a:gd name="T0" fmla="*/ 2147483647 w 464"/>
              <a:gd name="T1" fmla="*/ 2147483647 h 361"/>
              <a:gd name="T2" fmla="*/ 2147483647 w 464"/>
              <a:gd name="T3" fmla="*/ 2147483647 h 361"/>
              <a:gd name="T4" fmla="*/ 2147483647 w 464"/>
              <a:gd name="T5" fmla="*/ 2147483647 h 361"/>
              <a:gd name="T6" fmla="*/ 2147483647 w 464"/>
              <a:gd name="T7" fmla="*/ 2147483647 h 361"/>
              <a:gd name="T8" fmla="*/ 2147483647 w 464"/>
              <a:gd name="T9" fmla="*/ 2147483647 h 361"/>
              <a:gd name="T10" fmla="*/ 2147483647 w 464"/>
              <a:gd name="T11" fmla="*/ 2147483647 h 361"/>
              <a:gd name="T12" fmla="*/ 2147483647 w 464"/>
              <a:gd name="T13" fmla="*/ 2147483647 h 361"/>
              <a:gd name="T14" fmla="*/ 2147483647 w 464"/>
              <a:gd name="T15" fmla="*/ 2147483647 h 361"/>
              <a:gd name="T16" fmla="*/ 2147483647 w 464"/>
              <a:gd name="T17" fmla="*/ 2147483647 h 361"/>
              <a:gd name="T18" fmla="*/ 2147483647 w 464"/>
              <a:gd name="T19" fmla="*/ 2147483647 h 361"/>
              <a:gd name="T20" fmla="*/ 2147483647 w 464"/>
              <a:gd name="T21" fmla="*/ 2147483647 h 361"/>
              <a:gd name="T22" fmla="*/ 2147483647 w 464"/>
              <a:gd name="T23" fmla="*/ 2147483647 h 361"/>
              <a:gd name="T24" fmla="*/ 2147483647 w 464"/>
              <a:gd name="T25" fmla="*/ 2147483647 h 361"/>
              <a:gd name="T26" fmla="*/ 2147483647 w 464"/>
              <a:gd name="T27" fmla="*/ 2147483647 h 361"/>
              <a:gd name="T28" fmla="*/ 2147483647 w 464"/>
              <a:gd name="T29" fmla="*/ 2147483647 h 361"/>
              <a:gd name="T30" fmla="*/ 2147483647 w 464"/>
              <a:gd name="T31" fmla="*/ 2147483647 h 361"/>
              <a:gd name="T32" fmla="*/ 2147483647 w 464"/>
              <a:gd name="T33" fmla="*/ 2147483647 h 361"/>
              <a:gd name="T34" fmla="*/ 2147483647 w 464"/>
              <a:gd name="T35" fmla="*/ 2147483647 h 361"/>
              <a:gd name="T36" fmla="*/ 2147483647 w 464"/>
              <a:gd name="T37" fmla="*/ 2147483647 h 361"/>
              <a:gd name="T38" fmla="*/ 2147483647 w 464"/>
              <a:gd name="T39" fmla="*/ 2147483647 h 361"/>
              <a:gd name="T40" fmla="*/ 2147483647 w 464"/>
              <a:gd name="T41" fmla="*/ 0 h 361"/>
              <a:gd name="T42" fmla="*/ 2147483647 w 464"/>
              <a:gd name="T43" fmla="*/ 2147483647 h 361"/>
              <a:gd name="T44" fmla="*/ 2147483647 w 464"/>
              <a:gd name="T45" fmla="*/ 2147483647 h 361"/>
              <a:gd name="T46" fmla="*/ 2147483647 w 464"/>
              <a:gd name="T47" fmla="*/ 2147483647 h 361"/>
              <a:gd name="T48" fmla="*/ 2147483647 w 464"/>
              <a:gd name="T49" fmla="*/ 2147483647 h 361"/>
              <a:gd name="T50" fmla="*/ 2147483647 w 464"/>
              <a:gd name="T51" fmla="*/ 2147483647 h 361"/>
              <a:gd name="T52" fmla="*/ 2147483647 w 464"/>
              <a:gd name="T53" fmla="*/ 2147483647 h 361"/>
              <a:gd name="T54" fmla="*/ 2147483647 w 464"/>
              <a:gd name="T55" fmla="*/ 2147483647 h 361"/>
              <a:gd name="T56" fmla="*/ 2147483647 w 464"/>
              <a:gd name="T57" fmla="*/ 2147483647 h 361"/>
              <a:gd name="T58" fmla="*/ 2147483647 w 464"/>
              <a:gd name="T59" fmla="*/ 2147483647 h 361"/>
              <a:gd name="T60" fmla="*/ 2147483647 w 464"/>
              <a:gd name="T61" fmla="*/ 2147483647 h 361"/>
              <a:gd name="T62" fmla="*/ 2147483647 w 464"/>
              <a:gd name="T63" fmla="*/ 2147483647 h 361"/>
              <a:gd name="T64" fmla="*/ 2147483647 w 464"/>
              <a:gd name="T65" fmla="*/ 2147483647 h 36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64" h="361">
                <a:moveTo>
                  <a:pt x="400" y="167"/>
                </a:moveTo>
                <a:cubicBezTo>
                  <a:pt x="405" y="167"/>
                  <a:pt x="408" y="163"/>
                  <a:pt x="408" y="159"/>
                </a:cubicBezTo>
                <a:cubicBezTo>
                  <a:pt x="408" y="159"/>
                  <a:pt x="408" y="159"/>
                  <a:pt x="408" y="159"/>
                </a:cubicBezTo>
                <a:cubicBezTo>
                  <a:pt x="408" y="140"/>
                  <a:pt x="408" y="140"/>
                  <a:pt x="408" y="140"/>
                </a:cubicBezTo>
                <a:cubicBezTo>
                  <a:pt x="408" y="129"/>
                  <a:pt x="400" y="122"/>
                  <a:pt x="392" y="119"/>
                </a:cubicBezTo>
                <a:cubicBezTo>
                  <a:pt x="385" y="115"/>
                  <a:pt x="251" y="46"/>
                  <a:pt x="243" y="42"/>
                </a:cubicBezTo>
                <a:cubicBezTo>
                  <a:pt x="239" y="40"/>
                  <a:pt x="236" y="39"/>
                  <a:pt x="232" y="39"/>
                </a:cubicBezTo>
                <a:cubicBezTo>
                  <a:pt x="225" y="39"/>
                  <a:pt x="221" y="42"/>
                  <a:pt x="220" y="42"/>
                </a:cubicBezTo>
                <a:cubicBezTo>
                  <a:pt x="71" y="119"/>
                  <a:pt x="71" y="119"/>
                  <a:pt x="71" y="119"/>
                </a:cubicBezTo>
                <a:cubicBezTo>
                  <a:pt x="64" y="122"/>
                  <a:pt x="56" y="129"/>
                  <a:pt x="55" y="140"/>
                </a:cubicBezTo>
                <a:cubicBezTo>
                  <a:pt x="55" y="342"/>
                  <a:pt x="55" y="342"/>
                  <a:pt x="55" y="342"/>
                </a:cubicBezTo>
                <a:cubicBezTo>
                  <a:pt x="55" y="352"/>
                  <a:pt x="64" y="361"/>
                  <a:pt x="75" y="361"/>
                </a:cubicBezTo>
                <a:cubicBezTo>
                  <a:pt x="389" y="361"/>
                  <a:pt x="389" y="361"/>
                  <a:pt x="389" y="361"/>
                </a:cubicBezTo>
                <a:cubicBezTo>
                  <a:pt x="400" y="361"/>
                  <a:pt x="408" y="352"/>
                  <a:pt x="408" y="342"/>
                </a:cubicBezTo>
                <a:cubicBezTo>
                  <a:pt x="408" y="191"/>
                  <a:pt x="408" y="191"/>
                  <a:pt x="408" y="191"/>
                </a:cubicBezTo>
                <a:cubicBezTo>
                  <a:pt x="408" y="186"/>
                  <a:pt x="405" y="183"/>
                  <a:pt x="400" y="183"/>
                </a:cubicBezTo>
                <a:cubicBezTo>
                  <a:pt x="396" y="183"/>
                  <a:pt x="392" y="186"/>
                  <a:pt x="392" y="191"/>
                </a:cubicBezTo>
                <a:cubicBezTo>
                  <a:pt x="392" y="342"/>
                  <a:pt x="392" y="342"/>
                  <a:pt x="392" y="342"/>
                </a:cubicBezTo>
                <a:cubicBezTo>
                  <a:pt x="392" y="344"/>
                  <a:pt x="391" y="345"/>
                  <a:pt x="389" y="345"/>
                </a:cubicBezTo>
                <a:cubicBezTo>
                  <a:pt x="75" y="345"/>
                  <a:pt x="75" y="345"/>
                  <a:pt x="75" y="345"/>
                </a:cubicBezTo>
                <a:cubicBezTo>
                  <a:pt x="73" y="345"/>
                  <a:pt x="71" y="344"/>
                  <a:pt x="71" y="342"/>
                </a:cubicBezTo>
                <a:cubicBezTo>
                  <a:pt x="71" y="140"/>
                  <a:pt x="71" y="140"/>
                  <a:pt x="71" y="140"/>
                </a:cubicBezTo>
                <a:cubicBezTo>
                  <a:pt x="71" y="138"/>
                  <a:pt x="73" y="135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7" y="56"/>
                  <a:pt x="227" y="56"/>
                  <a:pt x="227" y="56"/>
                </a:cubicBezTo>
                <a:cubicBezTo>
                  <a:pt x="228" y="56"/>
                  <a:pt x="230" y="55"/>
                  <a:pt x="232" y="55"/>
                </a:cubicBezTo>
                <a:cubicBezTo>
                  <a:pt x="234" y="55"/>
                  <a:pt x="235" y="55"/>
                  <a:pt x="236" y="56"/>
                </a:cubicBezTo>
                <a:cubicBezTo>
                  <a:pt x="240" y="58"/>
                  <a:pt x="277" y="77"/>
                  <a:pt x="314" y="96"/>
                </a:cubicBezTo>
                <a:cubicBezTo>
                  <a:pt x="350" y="115"/>
                  <a:pt x="385" y="133"/>
                  <a:pt x="385" y="133"/>
                </a:cubicBezTo>
                <a:cubicBezTo>
                  <a:pt x="386" y="133"/>
                  <a:pt x="386" y="133"/>
                  <a:pt x="386" y="133"/>
                </a:cubicBezTo>
                <a:cubicBezTo>
                  <a:pt x="391" y="135"/>
                  <a:pt x="393" y="138"/>
                  <a:pt x="392" y="140"/>
                </a:cubicBezTo>
                <a:cubicBezTo>
                  <a:pt x="392" y="159"/>
                  <a:pt x="392" y="159"/>
                  <a:pt x="392" y="159"/>
                </a:cubicBezTo>
                <a:cubicBezTo>
                  <a:pt x="392" y="163"/>
                  <a:pt x="396" y="167"/>
                  <a:pt x="400" y="167"/>
                </a:cubicBezTo>
                <a:close/>
                <a:moveTo>
                  <a:pt x="458" y="114"/>
                </a:moveTo>
                <a:cubicBezTo>
                  <a:pt x="458" y="114"/>
                  <a:pt x="437" y="103"/>
                  <a:pt x="408" y="88"/>
                </a:cubicBezTo>
                <a:cubicBezTo>
                  <a:pt x="408" y="52"/>
                  <a:pt x="408" y="52"/>
                  <a:pt x="408" y="52"/>
                </a:cubicBezTo>
                <a:cubicBezTo>
                  <a:pt x="408" y="41"/>
                  <a:pt x="400" y="33"/>
                  <a:pt x="389" y="32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47" y="33"/>
                  <a:pt x="338" y="41"/>
                  <a:pt x="338" y="52"/>
                </a:cubicBezTo>
                <a:cubicBezTo>
                  <a:pt x="292" y="28"/>
                  <a:pt x="249" y="6"/>
                  <a:pt x="245" y="3"/>
                </a:cubicBezTo>
                <a:cubicBezTo>
                  <a:pt x="241" y="1"/>
                  <a:pt x="236" y="0"/>
                  <a:pt x="232" y="0"/>
                </a:cubicBezTo>
                <a:cubicBezTo>
                  <a:pt x="224" y="1"/>
                  <a:pt x="219" y="3"/>
                  <a:pt x="219" y="3"/>
                </a:cubicBezTo>
                <a:cubicBezTo>
                  <a:pt x="6" y="114"/>
                  <a:pt x="6" y="114"/>
                  <a:pt x="6" y="114"/>
                </a:cubicBezTo>
                <a:cubicBezTo>
                  <a:pt x="2" y="116"/>
                  <a:pt x="0" y="121"/>
                  <a:pt x="3" y="125"/>
                </a:cubicBezTo>
                <a:cubicBezTo>
                  <a:pt x="5" y="129"/>
                  <a:pt x="9" y="130"/>
                  <a:pt x="13" y="12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6" y="18"/>
                  <a:pt x="226" y="18"/>
                </a:cubicBezTo>
                <a:cubicBezTo>
                  <a:pt x="226" y="18"/>
                  <a:pt x="229" y="16"/>
                  <a:pt x="232" y="16"/>
                </a:cubicBezTo>
                <a:cubicBezTo>
                  <a:pt x="234" y="16"/>
                  <a:pt x="236" y="17"/>
                  <a:pt x="238" y="18"/>
                </a:cubicBezTo>
                <a:cubicBezTo>
                  <a:pt x="242" y="20"/>
                  <a:pt x="291" y="45"/>
                  <a:pt x="340" y="71"/>
                </a:cubicBezTo>
                <a:cubicBezTo>
                  <a:pt x="341" y="71"/>
                  <a:pt x="343" y="72"/>
                  <a:pt x="345" y="72"/>
                </a:cubicBezTo>
                <a:cubicBezTo>
                  <a:pt x="347" y="72"/>
                  <a:pt x="349" y="71"/>
                  <a:pt x="352" y="69"/>
                </a:cubicBezTo>
                <a:cubicBezTo>
                  <a:pt x="354" y="67"/>
                  <a:pt x="354" y="64"/>
                  <a:pt x="354" y="62"/>
                </a:cubicBezTo>
                <a:cubicBezTo>
                  <a:pt x="354" y="52"/>
                  <a:pt x="354" y="52"/>
                  <a:pt x="354" y="52"/>
                </a:cubicBezTo>
                <a:cubicBezTo>
                  <a:pt x="354" y="50"/>
                  <a:pt x="356" y="48"/>
                  <a:pt x="357" y="48"/>
                </a:cubicBezTo>
                <a:cubicBezTo>
                  <a:pt x="389" y="48"/>
                  <a:pt x="389" y="48"/>
                  <a:pt x="389" y="48"/>
                </a:cubicBezTo>
                <a:cubicBezTo>
                  <a:pt x="391" y="48"/>
                  <a:pt x="392" y="50"/>
                  <a:pt x="392" y="52"/>
                </a:cubicBezTo>
                <a:cubicBezTo>
                  <a:pt x="392" y="52"/>
                  <a:pt x="392" y="61"/>
                  <a:pt x="392" y="70"/>
                </a:cubicBezTo>
                <a:cubicBezTo>
                  <a:pt x="392" y="79"/>
                  <a:pt x="392" y="89"/>
                  <a:pt x="392" y="90"/>
                </a:cubicBezTo>
                <a:cubicBezTo>
                  <a:pt x="392" y="93"/>
                  <a:pt x="393" y="96"/>
                  <a:pt x="395" y="98"/>
                </a:cubicBezTo>
                <a:cubicBezTo>
                  <a:pt x="396" y="100"/>
                  <a:pt x="398" y="101"/>
                  <a:pt x="399" y="101"/>
                </a:cubicBezTo>
                <a:cubicBezTo>
                  <a:pt x="429" y="117"/>
                  <a:pt x="451" y="128"/>
                  <a:pt x="451" y="128"/>
                </a:cubicBezTo>
                <a:cubicBezTo>
                  <a:pt x="452" y="129"/>
                  <a:pt x="454" y="129"/>
                  <a:pt x="455" y="129"/>
                </a:cubicBezTo>
                <a:cubicBezTo>
                  <a:pt x="458" y="129"/>
                  <a:pt x="460" y="128"/>
                  <a:pt x="462" y="125"/>
                </a:cubicBezTo>
                <a:cubicBezTo>
                  <a:pt x="464" y="121"/>
                  <a:pt x="462" y="116"/>
                  <a:pt x="458" y="114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endParaRPr lang="en-US" sz="1800"/>
          </a:p>
        </p:txBody>
      </p:sp>
      <p:sp>
        <p:nvSpPr>
          <p:cNvPr id="66" name="Rectangle 65"/>
          <p:cNvSpPr/>
          <p:nvPr/>
        </p:nvSpPr>
        <p:spPr bwMode="auto">
          <a:xfrm>
            <a:off x="1128193" y="1218404"/>
            <a:ext cx="3598196" cy="3242846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2693760" y="2339153"/>
            <a:ext cx="5166270" cy="2288667"/>
          </a:xfrm>
          <a:prstGeom prst="rect">
            <a:avLst/>
          </a:prstGeom>
          <a:solidFill>
            <a:schemeClr val="bg1">
              <a:alpha val="76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2000" tIns="45720" rIns="72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8" name="Group 105"/>
          <p:cNvGrpSpPr>
            <a:grpSpLocks noChangeAspect="1"/>
          </p:cNvGrpSpPr>
          <p:nvPr/>
        </p:nvGrpSpPr>
        <p:grpSpPr bwMode="auto">
          <a:xfrm>
            <a:off x="3930399" y="2872597"/>
            <a:ext cx="575987" cy="1105864"/>
            <a:chOff x="3455" y="2432"/>
            <a:chExt cx="966" cy="1391"/>
          </a:xfrm>
        </p:grpSpPr>
        <p:sp>
          <p:nvSpPr>
            <p:cNvPr id="70" name="Freeform 90"/>
            <p:cNvSpPr>
              <a:spLocks noChangeAspect="1"/>
            </p:cNvSpPr>
            <p:nvPr/>
          </p:nvSpPr>
          <p:spPr bwMode="auto">
            <a:xfrm>
              <a:off x="3474" y="2451"/>
              <a:ext cx="928" cy="1353"/>
            </a:xfrm>
            <a:custGeom>
              <a:avLst/>
              <a:gdLst>
                <a:gd name="T0" fmla="*/ 68119 w 393"/>
                <a:gd name="T1" fmla="*/ 14389 h 573"/>
                <a:gd name="T2" fmla="*/ 68119 w 393"/>
                <a:gd name="T3" fmla="*/ 93725 h 573"/>
                <a:gd name="T4" fmla="*/ 62556 w 393"/>
                <a:gd name="T5" fmla="*/ 99317 h 573"/>
                <a:gd name="T6" fmla="*/ 5570 w 393"/>
                <a:gd name="T7" fmla="*/ 99317 h 573"/>
                <a:gd name="T8" fmla="*/ 0 w 393"/>
                <a:gd name="T9" fmla="*/ 93725 h 573"/>
                <a:gd name="T10" fmla="*/ 0 w 393"/>
                <a:gd name="T11" fmla="*/ 5570 h 573"/>
                <a:gd name="T12" fmla="*/ 5570 w 393"/>
                <a:gd name="T13" fmla="*/ 0 h 573"/>
                <a:gd name="T14" fmla="*/ 62556 w 393"/>
                <a:gd name="T15" fmla="*/ 0 h 573"/>
                <a:gd name="T16" fmla="*/ 68119 w 393"/>
                <a:gd name="T17" fmla="*/ 5570 h 573"/>
                <a:gd name="T18" fmla="*/ 68119 w 393"/>
                <a:gd name="T19" fmla="*/ 8793 h 57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3"/>
                <a:gd name="T31" fmla="*/ 0 h 573"/>
                <a:gd name="T32" fmla="*/ 393 w 393"/>
                <a:gd name="T33" fmla="*/ 573 h 57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3" h="573">
                  <a:moveTo>
                    <a:pt x="393" y="83"/>
                  </a:moveTo>
                  <a:cubicBezTo>
                    <a:pt x="393" y="541"/>
                    <a:pt x="393" y="541"/>
                    <a:pt x="393" y="541"/>
                  </a:cubicBezTo>
                  <a:cubicBezTo>
                    <a:pt x="393" y="559"/>
                    <a:pt x="379" y="573"/>
                    <a:pt x="361" y="573"/>
                  </a:cubicBezTo>
                  <a:cubicBezTo>
                    <a:pt x="32" y="573"/>
                    <a:pt x="32" y="573"/>
                    <a:pt x="32" y="573"/>
                  </a:cubicBezTo>
                  <a:cubicBezTo>
                    <a:pt x="14" y="573"/>
                    <a:pt x="0" y="559"/>
                    <a:pt x="0" y="54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379" y="0"/>
                    <a:pt x="393" y="14"/>
                    <a:pt x="393" y="32"/>
                  </a:cubicBezTo>
                  <a:cubicBezTo>
                    <a:pt x="393" y="51"/>
                    <a:pt x="393" y="51"/>
                    <a:pt x="393" y="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1" name="Freeform 91"/>
            <p:cNvSpPr>
              <a:spLocks noChangeAspect="1" noEditPoints="1"/>
            </p:cNvSpPr>
            <p:nvPr/>
          </p:nvSpPr>
          <p:spPr bwMode="auto">
            <a:xfrm>
              <a:off x="3455" y="2432"/>
              <a:ext cx="966" cy="1391"/>
            </a:xfrm>
            <a:custGeom>
              <a:avLst/>
              <a:gdLst>
                <a:gd name="T0" fmla="*/ 71012 w 409"/>
                <a:gd name="T1" fmla="*/ 10207 h 589"/>
                <a:gd name="T2" fmla="*/ 64096 w 409"/>
                <a:gd name="T3" fmla="*/ 0 h 589"/>
                <a:gd name="T4" fmla="*/ 0 w 409"/>
                <a:gd name="T5" fmla="*/ 6898 h 589"/>
                <a:gd name="T6" fmla="*/ 6906 w 409"/>
                <a:gd name="T7" fmla="*/ 102188 h 589"/>
                <a:gd name="T8" fmla="*/ 71012 w 409"/>
                <a:gd name="T9" fmla="*/ 95282 h 589"/>
                <a:gd name="T10" fmla="*/ 69606 w 409"/>
                <a:gd name="T11" fmla="*/ 14394 h 589"/>
                <a:gd name="T12" fmla="*/ 68206 w 409"/>
                <a:gd name="T13" fmla="*/ 95282 h 589"/>
                <a:gd name="T14" fmla="*/ 6906 w 409"/>
                <a:gd name="T15" fmla="*/ 99377 h 589"/>
                <a:gd name="T16" fmla="*/ 2806 w 409"/>
                <a:gd name="T17" fmla="*/ 6898 h 589"/>
                <a:gd name="T18" fmla="*/ 64096 w 409"/>
                <a:gd name="T19" fmla="*/ 2806 h 589"/>
                <a:gd name="T20" fmla="*/ 68206 w 409"/>
                <a:gd name="T21" fmla="*/ 10207 h 589"/>
                <a:gd name="T22" fmla="*/ 56732 w 409"/>
                <a:gd name="T23" fmla="*/ 29832 h 589"/>
                <a:gd name="T24" fmla="*/ 56441 w 409"/>
                <a:gd name="T25" fmla="*/ 29176 h 589"/>
                <a:gd name="T26" fmla="*/ 47183 w 409"/>
                <a:gd name="T27" fmla="*/ 22025 h 589"/>
                <a:gd name="T28" fmla="*/ 52124 w 409"/>
                <a:gd name="T29" fmla="*/ 28807 h 589"/>
                <a:gd name="T30" fmla="*/ 25522 w 409"/>
                <a:gd name="T31" fmla="*/ 30201 h 589"/>
                <a:gd name="T32" fmla="*/ 52124 w 409"/>
                <a:gd name="T33" fmla="*/ 31601 h 589"/>
                <a:gd name="T34" fmla="*/ 47183 w 409"/>
                <a:gd name="T35" fmla="*/ 38355 h 589"/>
                <a:gd name="T36" fmla="*/ 49330 w 409"/>
                <a:gd name="T37" fmla="*/ 38355 h 589"/>
                <a:gd name="T38" fmla="*/ 56441 w 409"/>
                <a:gd name="T39" fmla="*/ 31228 h 589"/>
                <a:gd name="T40" fmla="*/ 56944 w 409"/>
                <a:gd name="T41" fmla="*/ 30201 h 589"/>
                <a:gd name="T42" fmla="*/ 12357 w 409"/>
                <a:gd name="T43" fmla="*/ 18728 h 589"/>
                <a:gd name="T44" fmla="*/ 12133 w 409"/>
                <a:gd name="T45" fmla="*/ 19096 h 589"/>
                <a:gd name="T46" fmla="*/ 12133 w 409"/>
                <a:gd name="T47" fmla="*/ 19259 h 589"/>
                <a:gd name="T48" fmla="*/ 11977 w 409"/>
                <a:gd name="T49" fmla="*/ 19465 h 589"/>
                <a:gd name="T50" fmla="*/ 11977 w 409"/>
                <a:gd name="T51" fmla="*/ 20128 h 589"/>
                <a:gd name="T52" fmla="*/ 12133 w 409"/>
                <a:gd name="T53" fmla="*/ 20497 h 589"/>
                <a:gd name="T54" fmla="*/ 12357 w 409"/>
                <a:gd name="T55" fmla="*/ 20787 h 589"/>
                <a:gd name="T56" fmla="*/ 20657 w 409"/>
                <a:gd name="T57" fmla="*/ 28439 h 589"/>
                <a:gd name="T58" fmla="*/ 21526 w 409"/>
                <a:gd name="T59" fmla="*/ 26002 h 589"/>
                <a:gd name="T60" fmla="*/ 42043 w 409"/>
                <a:gd name="T61" fmla="*/ 21155 h 589"/>
                <a:gd name="T62" fmla="*/ 42043 w 409"/>
                <a:gd name="T63" fmla="*/ 18350 h 589"/>
                <a:gd name="T64" fmla="*/ 21526 w 409"/>
                <a:gd name="T65" fmla="*/ 13525 h 589"/>
                <a:gd name="T66" fmla="*/ 19629 w 409"/>
                <a:gd name="T67" fmla="*/ 11607 h 589"/>
                <a:gd name="T68" fmla="*/ 12357 w 409"/>
                <a:gd name="T69" fmla="*/ 18728 h 589"/>
                <a:gd name="T70" fmla="*/ 56944 w 409"/>
                <a:gd name="T71" fmla="*/ 51356 h 589"/>
                <a:gd name="T72" fmla="*/ 56441 w 409"/>
                <a:gd name="T73" fmla="*/ 50329 h 589"/>
                <a:gd name="T74" fmla="*/ 47183 w 409"/>
                <a:gd name="T75" fmla="*/ 43201 h 589"/>
                <a:gd name="T76" fmla="*/ 52124 w 409"/>
                <a:gd name="T77" fmla="*/ 49960 h 589"/>
                <a:gd name="T78" fmla="*/ 25522 w 409"/>
                <a:gd name="T79" fmla="*/ 51356 h 589"/>
                <a:gd name="T80" fmla="*/ 52124 w 409"/>
                <a:gd name="T81" fmla="*/ 52749 h 589"/>
                <a:gd name="T82" fmla="*/ 47183 w 409"/>
                <a:gd name="T83" fmla="*/ 59511 h 589"/>
                <a:gd name="T84" fmla="*/ 49330 w 409"/>
                <a:gd name="T85" fmla="*/ 59511 h 589"/>
                <a:gd name="T86" fmla="*/ 56441 w 409"/>
                <a:gd name="T87" fmla="*/ 52381 h 589"/>
                <a:gd name="T88" fmla="*/ 43350 w 409"/>
                <a:gd name="T89" fmla="*/ 40911 h 589"/>
                <a:gd name="T90" fmla="*/ 16679 w 409"/>
                <a:gd name="T91" fmla="*/ 39543 h 589"/>
                <a:gd name="T92" fmla="*/ 21526 w 409"/>
                <a:gd name="T93" fmla="*/ 32756 h 589"/>
                <a:gd name="T94" fmla="*/ 12357 w 409"/>
                <a:gd name="T95" fmla="*/ 39883 h 589"/>
                <a:gd name="T96" fmla="*/ 12133 w 409"/>
                <a:gd name="T97" fmla="*/ 40252 h 589"/>
                <a:gd name="T98" fmla="*/ 11977 w 409"/>
                <a:gd name="T99" fmla="*/ 40620 h 589"/>
                <a:gd name="T100" fmla="*/ 11977 w 409"/>
                <a:gd name="T101" fmla="*/ 41277 h 589"/>
                <a:gd name="T102" fmla="*/ 12133 w 409"/>
                <a:gd name="T103" fmla="*/ 41440 h 589"/>
                <a:gd name="T104" fmla="*/ 12133 w 409"/>
                <a:gd name="T105" fmla="*/ 41645 h 589"/>
                <a:gd name="T106" fmla="*/ 12357 w 409"/>
                <a:gd name="T107" fmla="*/ 42030 h 589"/>
                <a:gd name="T108" fmla="*/ 20657 w 409"/>
                <a:gd name="T109" fmla="*/ 49578 h 589"/>
                <a:gd name="T110" fmla="*/ 21526 w 409"/>
                <a:gd name="T111" fmla="*/ 47157 h 589"/>
                <a:gd name="T112" fmla="*/ 42043 w 409"/>
                <a:gd name="T113" fmla="*/ 42309 h 58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9"/>
                <a:gd name="T172" fmla="*/ 0 h 589"/>
                <a:gd name="T173" fmla="*/ 409 w 409"/>
                <a:gd name="T174" fmla="*/ 589 h 58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9" h="589">
                  <a:moveTo>
                    <a:pt x="401" y="67"/>
                  </a:moveTo>
                  <a:cubicBezTo>
                    <a:pt x="405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1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1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5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2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6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6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2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327" y="172"/>
                  </a:moveTo>
                  <a:cubicBezTo>
                    <a:pt x="327" y="171"/>
                    <a:pt x="326" y="169"/>
                    <a:pt x="325" y="168"/>
                  </a:cubicBezTo>
                  <a:cubicBezTo>
                    <a:pt x="325" y="168"/>
                    <a:pt x="325" y="168"/>
                    <a:pt x="325" y="168"/>
                  </a:cubicBezTo>
                  <a:cubicBezTo>
                    <a:pt x="284" y="127"/>
                    <a:pt x="284" y="127"/>
                    <a:pt x="284" y="127"/>
                  </a:cubicBezTo>
                  <a:cubicBezTo>
                    <a:pt x="281" y="124"/>
                    <a:pt x="275" y="124"/>
                    <a:pt x="272" y="127"/>
                  </a:cubicBezTo>
                  <a:cubicBezTo>
                    <a:pt x="269" y="130"/>
                    <a:pt x="269" y="135"/>
                    <a:pt x="272" y="138"/>
                  </a:cubicBezTo>
                  <a:cubicBezTo>
                    <a:pt x="300" y="166"/>
                    <a:pt x="300" y="166"/>
                    <a:pt x="300" y="166"/>
                  </a:cubicBezTo>
                  <a:cubicBezTo>
                    <a:pt x="155" y="166"/>
                    <a:pt x="155" y="166"/>
                    <a:pt x="155" y="166"/>
                  </a:cubicBezTo>
                  <a:cubicBezTo>
                    <a:pt x="151" y="166"/>
                    <a:pt x="147" y="170"/>
                    <a:pt x="147" y="174"/>
                  </a:cubicBezTo>
                  <a:cubicBezTo>
                    <a:pt x="147" y="178"/>
                    <a:pt x="151" y="182"/>
                    <a:pt x="155" y="182"/>
                  </a:cubicBezTo>
                  <a:cubicBezTo>
                    <a:pt x="300" y="182"/>
                    <a:pt x="300" y="182"/>
                    <a:pt x="300" y="182"/>
                  </a:cubicBezTo>
                  <a:cubicBezTo>
                    <a:pt x="272" y="210"/>
                    <a:pt x="272" y="210"/>
                    <a:pt x="272" y="210"/>
                  </a:cubicBezTo>
                  <a:cubicBezTo>
                    <a:pt x="269" y="213"/>
                    <a:pt x="269" y="218"/>
                    <a:pt x="272" y="221"/>
                  </a:cubicBezTo>
                  <a:cubicBezTo>
                    <a:pt x="274" y="223"/>
                    <a:pt x="276" y="224"/>
                    <a:pt x="278" y="224"/>
                  </a:cubicBezTo>
                  <a:cubicBezTo>
                    <a:pt x="280" y="224"/>
                    <a:pt x="282" y="223"/>
                    <a:pt x="284" y="221"/>
                  </a:cubicBezTo>
                  <a:cubicBezTo>
                    <a:pt x="284" y="221"/>
                    <a:pt x="284" y="221"/>
                    <a:pt x="284" y="221"/>
                  </a:cubicBezTo>
                  <a:cubicBezTo>
                    <a:pt x="325" y="180"/>
                    <a:pt x="325" y="180"/>
                    <a:pt x="325" y="180"/>
                  </a:cubicBezTo>
                  <a:cubicBezTo>
                    <a:pt x="326" y="179"/>
                    <a:pt x="327" y="177"/>
                    <a:pt x="327" y="176"/>
                  </a:cubicBezTo>
                  <a:cubicBezTo>
                    <a:pt x="328" y="175"/>
                    <a:pt x="328" y="175"/>
                    <a:pt x="328" y="174"/>
                  </a:cubicBezTo>
                  <a:cubicBezTo>
                    <a:pt x="328" y="174"/>
                    <a:pt x="328" y="173"/>
                    <a:pt x="327" y="172"/>
                  </a:cubicBezTo>
                  <a:close/>
                  <a:moveTo>
                    <a:pt x="71" y="108"/>
                  </a:moveTo>
                  <a:cubicBezTo>
                    <a:pt x="71" y="109"/>
                    <a:pt x="71" y="109"/>
                    <a:pt x="71" y="109"/>
                  </a:cubicBezTo>
                  <a:cubicBezTo>
                    <a:pt x="71" y="109"/>
                    <a:pt x="71" y="109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70" y="111"/>
                    <a:pt x="70" y="111"/>
                    <a:pt x="70" y="111"/>
                  </a:cubicBezTo>
                  <a:cubicBezTo>
                    <a:pt x="69" y="111"/>
                    <a:pt x="69" y="112"/>
                    <a:pt x="69" y="112"/>
                  </a:cubicBezTo>
                  <a:cubicBezTo>
                    <a:pt x="69" y="112"/>
                    <a:pt x="69" y="112"/>
                    <a:pt x="69" y="112"/>
                  </a:cubicBezTo>
                  <a:cubicBezTo>
                    <a:pt x="69" y="113"/>
                    <a:pt x="69" y="115"/>
                    <a:pt x="69" y="116"/>
                  </a:cubicBezTo>
                  <a:cubicBezTo>
                    <a:pt x="69" y="116"/>
                    <a:pt x="69" y="116"/>
                    <a:pt x="69" y="116"/>
                  </a:cubicBezTo>
                  <a:cubicBezTo>
                    <a:pt x="69" y="117"/>
                    <a:pt x="70" y="117"/>
                    <a:pt x="70" y="117"/>
                  </a:cubicBezTo>
                  <a:cubicBezTo>
                    <a:pt x="70" y="117"/>
                    <a:pt x="70" y="118"/>
                    <a:pt x="70" y="118"/>
                  </a:cubicBezTo>
                  <a:cubicBezTo>
                    <a:pt x="70" y="118"/>
                    <a:pt x="70" y="118"/>
                    <a:pt x="70" y="118"/>
                  </a:cubicBezTo>
                  <a:cubicBezTo>
                    <a:pt x="71" y="119"/>
                    <a:pt x="71" y="119"/>
                    <a:pt x="71" y="120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5" y="163"/>
                    <a:pt x="117" y="164"/>
                    <a:pt x="119" y="164"/>
                  </a:cubicBezTo>
                  <a:cubicBezTo>
                    <a:pt x="121" y="164"/>
                    <a:pt x="123" y="163"/>
                    <a:pt x="124" y="161"/>
                  </a:cubicBezTo>
                  <a:cubicBezTo>
                    <a:pt x="127" y="158"/>
                    <a:pt x="127" y="153"/>
                    <a:pt x="124" y="150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242" y="122"/>
                    <a:pt x="242" y="122"/>
                    <a:pt x="242" y="122"/>
                  </a:cubicBezTo>
                  <a:cubicBezTo>
                    <a:pt x="246" y="122"/>
                    <a:pt x="250" y="118"/>
                    <a:pt x="250" y="114"/>
                  </a:cubicBezTo>
                  <a:cubicBezTo>
                    <a:pt x="250" y="110"/>
                    <a:pt x="246" y="106"/>
                    <a:pt x="242" y="106"/>
                  </a:cubicBezTo>
                  <a:cubicBezTo>
                    <a:pt x="96" y="106"/>
                    <a:pt x="96" y="106"/>
                    <a:pt x="96" y="106"/>
                  </a:cubicBezTo>
                  <a:cubicBezTo>
                    <a:pt x="124" y="78"/>
                    <a:pt x="124" y="78"/>
                    <a:pt x="124" y="78"/>
                  </a:cubicBezTo>
                  <a:cubicBezTo>
                    <a:pt x="127" y="75"/>
                    <a:pt x="127" y="70"/>
                    <a:pt x="124" y="67"/>
                  </a:cubicBezTo>
                  <a:cubicBezTo>
                    <a:pt x="121" y="64"/>
                    <a:pt x="116" y="64"/>
                    <a:pt x="113" y="67"/>
                  </a:cubicBezTo>
                  <a:cubicBezTo>
                    <a:pt x="113" y="67"/>
                    <a:pt x="113" y="67"/>
                    <a:pt x="113" y="67"/>
                  </a:cubicBezTo>
                  <a:lnTo>
                    <a:pt x="71" y="108"/>
                  </a:lnTo>
                  <a:close/>
                  <a:moveTo>
                    <a:pt x="327" y="298"/>
                  </a:moveTo>
                  <a:cubicBezTo>
                    <a:pt x="328" y="297"/>
                    <a:pt x="328" y="297"/>
                    <a:pt x="328" y="296"/>
                  </a:cubicBezTo>
                  <a:cubicBezTo>
                    <a:pt x="328" y="295"/>
                    <a:pt x="328" y="295"/>
                    <a:pt x="327" y="294"/>
                  </a:cubicBezTo>
                  <a:cubicBezTo>
                    <a:pt x="327" y="293"/>
                    <a:pt x="326" y="291"/>
                    <a:pt x="325" y="290"/>
                  </a:cubicBezTo>
                  <a:cubicBezTo>
                    <a:pt x="284" y="249"/>
                    <a:pt x="284" y="249"/>
                    <a:pt x="284" y="249"/>
                  </a:cubicBezTo>
                  <a:cubicBezTo>
                    <a:pt x="281" y="246"/>
                    <a:pt x="275" y="246"/>
                    <a:pt x="272" y="249"/>
                  </a:cubicBezTo>
                  <a:cubicBezTo>
                    <a:pt x="269" y="252"/>
                    <a:pt x="269" y="257"/>
                    <a:pt x="272" y="260"/>
                  </a:cubicBezTo>
                  <a:cubicBezTo>
                    <a:pt x="300" y="288"/>
                    <a:pt x="300" y="288"/>
                    <a:pt x="300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1" y="288"/>
                    <a:pt x="147" y="292"/>
                    <a:pt x="147" y="296"/>
                  </a:cubicBezTo>
                  <a:cubicBezTo>
                    <a:pt x="147" y="300"/>
                    <a:pt x="151" y="304"/>
                    <a:pt x="155" y="304"/>
                  </a:cubicBezTo>
                  <a:cubicBezTo>
                    <a:pt x="300" y="304"/>
                    <a:pt x="300" y="304"/>
                    <a:pt x="300" y="304"/>
                  </a:cubicBezTo>
                  <a:cubicBezTo>
                    <a:pt x="272" y="332"/>
                    <a:pt x="272" y="332"/>
                    <a:pt x="272" y="332"/>
                  </a:cubicBezTo>
                  <a:cubicBezTo>
                    <a:pt x="269" y="335"/>
                    <a:pt x="269" y="340"/>
                    <a:pt x="272" y="343"/>
                  </a:cubicBezTo>
                  <a:cubicBezTo>
                    <a:pt x="274" y="345"/>
                    <a:pt x="276" y="346"/>
                    <a:pt x="278" y="346"/>
                  </a:cubicBezTo>
                  <a:cubicBezTo>
                    <a:pt x="280" y="346"/>
                    <a:pt x="282" y="345"/>
                    <a:pt x="284" y="343"/>
                  </a:cubicBezTo>
                  <a:cubicBezTo>
                    <a:pt x="284" y="343"/>
                    <a:pt x="284" y="343"/>
                    <a:pt x="284" y="343"/>
                  </a:cubicBezTo>
                  <a:cubicBezTo>
                    <a:pt x="325" y="302"/>
                    <a:pt x="325" y="302"/>
                    <a:pt x="325" y="302"/>
                  </a:cubicBezTo>
                  <a:cubicBezTo>
                    <a:pt x="326" y="301"/>
                    <a:pt x="327" y="299"/>
                    <a:pt x="327" y="298"/>
                  </a:cubicBezTo>
                  <a:close/>
                  <a:moveTo>
                    <a:pt x="250" y="236"/>
                  </a:moveTo>
                  <a:cubicBezTo>
                    <a:pt x="250" y="232"/>
                    <a:pt x="246" y="228"/>
                    <a:pt x="242" y="228"/>
                  </a:cubicBezTo>
                  <a:cubicBezTo>
                    <a:pt x="96" y="228"/>
                    <a:pt x="96" y="228"/>
                    <a:pt x="96" y="228"/>
                  </a:cubicBezTo>
                  <a:cubicBezTo>
                    <a:pt x="124" y="200"/>
                    <a:pt x="124" y="200"/>
                    <a:pt x="124" y="200"/>
                  </a:cubicBezTo>
                  <a:cubicBezTo>
                    <a:pt x="127" y="197"/>
                    <a:pt x="127" y="192"/>
                    <a:pt x="124" y="189"/>
                  </a:cubicBezTo>
                  <a:cubicBezTo>
                    <a:pt x="121" y="186"/>
                    <a:pt x="116" y="186"/>
                    <a:pt x="113" y="189"/>
                  </a:cubicBezTo>
                  <a:cubicBezTo>
                    <a:pt x="71" y="230"/>
                    <a:pt x="71" y="230"/>
                    <a:pt x="71" y="230"/>
                  </a:cubicBezTo>
                  <a:cubicBezTo>
                    <a:pt x="71" y="231"/>
                    <a:pt x="71" y="231"/>
                    <a:pt x="70" y="232"/>
                  </a:cubicBezTo>
                  <a:cubicBezTo>
                    <a:pt x="70" y="232"/>
                    <a:pt x="70" y="232"/>
                    <a:pt x="70" y="232"/>
                  </a:cubicBezTo>
                  <a:cubicBezTo>
                    <a:pt x="70" y="232"/>
                    <a:pt x="70" y="233"/>
                    <a:pt x="70" y="233"/>
                  </a:cubicBezTo>
                  <a:cubicBezTo>
                    <a:pt x="69" y="233"/>
                    <a:pt x="69" y="233"/>
                    <a:pt x="69" y="23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9" y="235"/>
                    <a:pt x="69" y="236"/>
                    <a:pt x="69" y="238"/>
                  </a:cubicBezTo>
                  <a:cubicBezTo>
                    <a:pt x="69" y="238"/>
                    <a:pt x="69" y="238"/>
                    <a:pt x="69" y="238"/>
                  </a:cubicBezTo>
                  <a:cubicBezTo>
                    <a:pt x="69" y="239"/>
                    <a:pt x="70" y="239"/>
                    <a:pt x="70" y="239"/>
                  </a:cubicBezTo>
                  <a:cubicBezTo>
                    <a:pt x="70" y="239"/>
                    <a:pt x="70" y="240"/>
                    <a:pt x="70" y="240"/>
                  </a:cubicBezTo>
                  <a:cubicBezTo>
                    <a:pt x="70" y="240"/>
                    <a:pt x="70" y="240"/>
                    <a:pt x="70" y="240"/>
                  </a:cubicBezTo>
                  <a:cubicBezTo>
                    <a:pt x="71" y="241"/>
                    <a:pt x="71" y="241"/>
                    <a:pt x="71" y="242"/>
                  </a:cubicBezTo>
                  <a:cubicBezTo>
                    <a:pt x="71" y="242"/>
                    <a:pt x="71" y="242"/>
                    <a:pt x="71" y="242"/>
                  </a:cubicBezTo>
                  <a:cubicBezTo>
                    <a:pt x="113" y="283"/>
                    <a:pt x="113" y="283"/>
                    <a:pt x="113" y="283"/>
                  </a:cubicBezTo>
                  <a:cubicBezTo>
                    <a:pt x="115" y="285"/>
                    <a:pt x="117" y="286"/>
                    <a:pt x="119" y="286"/>
                  </a:cubicBezTo>
                  <a:cubicBezTo>
                    <a:pt x="121" y="286"/>
                    <a:pt x="123" y="285"/>
                    <a:pt x="124" y="283"/>
                  </a:cubicBezTo>
                  <a:cubicBezTo>
                    <a:pt x="127" y="280"/>
                    <a:pt x="127" y="275"/>
                    <a:pt x="124" y="272"/>
                  </a:cubicBezTo>
                  <a:cubicBezTo>
                    <a:pt x="96" y="244"/>
                    <a:pt x="96" y="244"/>
                    <a:pt x="96" y="244"/>
                  </a:cubicBezTo>
                  <a:cubicBezTo>
                    <a:pt x="242" y="244"/>
                    <a:pt x="242" y="244"/>
                    <a:pt x="242" y="244"/>
                  </a:cubicBezTo>
                  <a:cubicBezTo>
                    <a:pt x="246" y="244"/>
                    <a:pt x="250" y="240"/>
                    <a:pt x="250" y="2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6" name="Text Box 92"/>
            <p:cNvSpPr txBox="1">
              <a:spLocks noChangeAspect="1" noChangeArrowheads="1"/>
            </p:cNvSpPr>
            <p:nvPr/>
          </p:nvSpPr>
          <p:spPr bwMode="auto">
            <a:xfrm>
              <a:off x="3530" y="3411"/>
              <a:ext cx="81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800" dirty="0" smtClean="0">
                  <a:solidFill>
                    <a:srgbClr val="000000"/>
                  </a:solidFill>
                </a:rPr>
                <a:t>CPE</a:t>
              </a:r>
              <a:endParaRPr lang="en-US" sz="1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7" name="Freeform 6"/>
          <p:cNvSpPr>
            <a:spLocks noChangeAspect="1" noEditPoints="1"/>
          </p:cNvSpPr>
          <p:nvPr/>
        </p:nvSpPr>
        <p:spPr bwMode="auto">
          <a:xfrm>
            <a:off x="2287297" y="3089512"/>
            <a:ext cx="762392" cy="665704"/>
          </a:xfrm>
          <a:custGeom>
            <a:avLst/>
            <a:gdLst>
              <a:gd name="T0" fmla="*/ 2147483647 w 455"/>
              <a:gd name="T1" fmla="*/ 2147483647 h 298"/>
              <a:gd name="T2" fmla="*/ 2147483647 w 455"/>
              <a:gd name="T3" fmla="*/ 2147483647 h 298"/>
              <a:gd name="T4" fmla="*/ 2147483647 w 455"/>
              <a:gd name="T5" fmla="*/ 2147483647 h 298"/>
              <a:gd name="T6" fmla="*/ 2147483647 w 455"/>
              <a:gd name="T7" fmla="*/ 2147483647 h 298"/>
              <a:gd name="T8" fmla="*/ 2147483647 w 455"/>
              <a:gd name="T9" fmla="*/ 2147483647 h 298"/>
              <a:gd name="T10" fmla="*/ 2147483647 w 455"/>
              <a:gd name="T11" fmla="*/ 2147483647 h 298"/>
              <a:gd name="T12" fmla="*/ 2147483647 w 455"/>
              <a:gd name="T13" fmla="*/ 2147483647 h 298"/>
              <a:gd name="T14" fmla="*/ 2147483647 w 455"/>
              <a:gd name="T15" fmla="*/ 0 h 298"/>
              <a:gd name="T16" fmla="*/ 2147483647 w 455"/>
              <a:gd name="T17" fmla="*/ 2147483647 h 298"/>
              <a:gd name="T18" fmla="*/ 2147483647 w 455"/>
              <a:gd name="T19" fmla="*/ 2147483647 h 298"/>
              <a:gd name="T20" fmla="*/ 0 w 455"/>
              <a:gd name="T21" fmla="*/ 2147483647 h 298"/>
              <a:gd name="T22" fmla="*/ 2147483647 w 455"/>
              <a:gd name="T23" fmla="*/ 2147483647 h 298"/>
              <a:gd name="T24" fmla="*/ 2147483647 w 455"/>
              <a:gd name="T25" fmla="*/ 2147483647 h 298"/>
              <a:gd name="T26" fmla="*/ 2147483647 w 455"/>
              <a:gd name="T27" fmla="*/ 2147483647 h 298"/>
              <a:gd name="T28" fmla="*/ 2147483647 w 455"/>
              <a:gd name="T29" fmla="*/ 2147483647 h 298"/>
              <a:gd name="T30" fmla="*/ 2147483647 w 455"/>
              <a:gd name="T31" fmla="*/ 2147483647 h 298"/>
              <a:gd name="T32" fmla="*/ 2147483647 w 455"/>
              <a:gd name="T33" fmla="*/ 2147483647 h 298"/>
              <a:gd name="T34" fmla="*/ 2147483647 w 455"/>
              <a:gd name="T35" fmla="*/ 2147483647 h 298"/>
              <a:gd name="T36" fmla="*/ 2147483647 w 455"/>
              <a:gd name="T37" fmla="*/ 2147483647 h 298"/>
              <a:gd name="T38" fmla="*/ 2147483647 w 455"/>
              <a:gd name="T39" fmla="*/ 2147483647 h 298"/>
              <a:gd name="T40" fmla="*/ 2147483647 w 455"/>
              <a:gd name="T41" fmla="*/ 2147483647 h 298"/>
              <a:gd name="T42" fmla="*/ 2147483647 w 455"/>
              <a:gd name="T43" fmla="*/ 2147483647 h 298"/>
              <a:gd name="T44" fmla="*/ 2147483647 w 455"/>
              <a:gd name="T45" fmla="*/ 2147483647 h 298"/>
              <a:gd name="T46" fmla="*/ 2147483647 w 455"/>
              <a:gd name="T47" fmla="*/ 2147483647 h 298"/>
              <a:gd name="T48" fmla="*/ 2147483647 w 455"/>
              <a:gd name="T49" fmla="*/ 2147483647 h 298"/>
              <a:gd name="T50" fmla="*/ 2147483647 w 455"/>
              <a:gd name="T51" fmla="*/ 2147483647 h 298"/>
              <a:gd name="T52" fmla="*/ 2147483647 w 455"/>
              <a:gd name="T53" fmla="*/ 2147483647 h 298"/>
              <a:gd name="T54" fmla="*/ 2147483647 w 455"/>
              <a:gd name="T55" fmla="*/ 2147483647 h 298"/>
              <a:gd name="T56" fmla="*/ 2147483647 w 455"/>
              <a:gd name="T57" fmla="*/ 2147483647 h 298"/>
              <a:gd name="T58" fmla="*/ 2147483647 w 455"/>
              <a:gd name="T59" fmla="*/ 2147483647 h 298"/>
              <a:gd name="T60" fmla="*/ 2147483647 w 455"/>
              <a:gd name="T61" fmla="*/ 2147483647 h 298"/>
              <a:gd name="T62" fmla="*/ 2147483647 w 455"/>
              <a:gd name="T63" fmla="*/ 2147483647 h 298"/>
              <a:gd name="T64" fmla="*/ 2147483647 w 455"/>
              <a:gd name="T65" fmla="*/ 2147483647 h 298"/>
              <a:gd name="T66" fmla="*/ 2147483647 w 455"/>
              <a:gd name="T67" fmla="*/ 2147483647 h 298"/>
              <a:gd name="T68" fmla="*/ 2147483647 w 455"/>
              <a:gd name="T69" fmla="*/ 2147483647 h 298"/>
              <a:gd name="T70" fmla="*/ 2147483647 w 455"/>
              <a:gd name="T71" fmla="*/ 2147483647 h 298"/>
              <a:gd name="T72" fmla="*/ 2147483647 w 455"/>
              <a:gd name="T73" fmla="*/ 2147483647 h 298"/>
              <a:gd name="T74" fmla="*/ 2147483647 w 455"/>
              <a:gd name="T75" fmla="*/ 2147483647 h 298"/>
              <a:gd name="T76" fmla="*/ 2147483647 w 455"/>
              <a:gd name="T77" fmla="*/ 2147483647 h 298"/>
              <a:gd name="T78" fmla="*/ 2147483647 w 455"/>
              <a:gd name="T79" fmla="*/ 2147483647 h 298"/>
              <a:gd name="T80" fmla="*/ 2147483647 w 455"/>
              <a:gd name="T81" fmla="*/ 2147483647 h 2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55" h="298">
                <a:moveTo>
                  <a:pt x="439" y="252"/>
                </a:moveTo>
                <a:cubicBezTo>
                  <a:pt x="425" y="252"/>
                  <a:pt x="425" y="252"/>
                  <a:pt x="425" y="252"/>
                </a:cubicBezTo>
                <a:cubicBezTo>
                  <a:pt x="425" y="70"/>
                  <a:pt x="425" y="70"/>
                  <a:pt x="425" y="70"/>
                </a:cubicBezTo>
                <a:cubicBezTo>
                  <a:pt x="425" y="65"/>
                  <a:pt x="421" y="62"/>
                  <a:pt x="417" y="62"/>
                </a:cubicBezTo>
                <a:cubicBezTo>
                  <a:pt x="412" y="62"/>
                  <a:pt x="409" y="65"/>
                  <a:pt x="409" y="70"/>
                </a:cubicBezTo>
                <a:cubicBezTo>
                  <a:pt x="409" y="252"/>
                  <a:pt x="409" y="252"/>
                  <a:pt x="409" y="252"/>
                </a:cubicBezTo>
                <a:cubicBezTo>
                  <a:pt x="46" y="252"/>
                  <a:pt x="46" y="252"/>
                  <a:pt x="46" y="252"/>
                </a:cubicBezTo>
                <a:cubicBezTo>
                  <a:pt x="46" y="16"/>
                  <a:pt x="46" y="16"/>
                  <a:pt x="4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09" y="38"/>
                  <a:pt x="409" y="38"/>
                  <a:pt x="409" y="38"/>
                </a:cubicBezTo>
                <a:cubicBezTo>
                  <a:pt x="409" y="42"/>
                  <a:pt x="412" y="46"/>
                  <a:pt x="417" y="46"/>
                </a:cubicBezTo>
                <a:cubicBezTo>
                  <a:pt x="421" y="46"/>
                  <a:pt x="425" y="42"/>
                  <a:pt x="425" y="38"/>
                </a:cubicBezTo>
                <a:cubicBezTo>
                  <a:pt x="425" y="13"/>
                  <a:pt x="425" y="13"/>
                  <a:pt x="425" y="13"/>
                </a:cubicBezTo>
                <a:cubicBezTo>
                  <a:pt x="425" y="10"/>
                  <a:pt x="423" y="6"/>
                  <a:pt x="421" y="4"/>
                </a:cubicBezTo>
                <a:cubicBezTo>
                  <a:pt x="418" y="1"/>
                  <a:pt x="415" y="0"/>
                  <a:pt x="4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6" y="1"/>
                  <a:pt x="34" y="4"/>
                </a:cubicBezTo>
                <a:cubicBezTo>
                  <a:pt x="31" y="6"/>
                  <a:pt x="30" y="10"/>
                  <a:pt x="30" y="13"/>
                </a:cubicBezTo>
                <a:cubicBezTo>
                  <a:pt x="30" y="252"/>
                  <a:pt x="30" y="252"/>
                  <a:pt x="30" y="252"/>
                </a:cubicBezTo>
                <a:cubicBezTo>
                  <a:pt x="16" y="252"/>
                  <a:pt x="16" y="252"/>
                  <a:pt x="16" y="252"/>
                </a:cubicBezTo>
                <a:cubicBezTo>
                  <a:pt x="7" y="252"/>
                  <a:pt x="0" y="259"/>
                  <a:pt x="0" y="268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91"/>
                  <a:pt x="7" y="298"/>
                  <a:pt x="16" y="298"/>
                </a:cubicBezTo>
                <a:cubicBezTo>
                  <a:pt x="439" y="298"/>
                  <a:pt x="439" y="298"/>
                  <a:pt x="439" y="298"/>
                </a:cubicBezTo>
                <a:cubicBezTo>
                  <a:pt x="448" y="298"/>
                  <a:pt x="455" y="291"/>
                  <a:pt x="455" y="282"/>
                </a:cubicBezTo>
                <a:cubicBezTo>
                  <a:pt x="455" y="268"/>
                  <a:pt x="455" y="268"/>
                  <a:pt x="455" y="268"/>
                </a:cubicBezTo>
                <a:cubicBezTo>
                  <a:pt x="455" y="259"/>
                  <a:pt x="448" y="252"/>
                  <a:pt x="439" y="252"/>
                </a:cubicBezTo>
                <a:close/>
                <a:moveTo>
                  <a:pt x="439" y="282"/>
                </a:moveTo>
                <a:cubicBezTo>
                  <a:pt x="16" y="282"/>
                  <a:pt x="16" y="282"/>
                  <a:pt x="16" y="282"/>
                </a:cubicBezTo>
                <a:cubicBezTo>
                  <a:pt x="16" y="268"/>
                  <a:pt x="16" y="268"/>
                  <a:pt x="16" y="268"/>
                </a:cubicBezTo>
                <a:cubicBezTo>
                  <a:pt x="185" y="268"/>
                  <a:pt x="185" y="268"/>
                  <a:pt x="185" y="268"/>
                </a:cubicBezTo>
                <a:cubicBezTo>
                  <a:pt x="186" y="271"/>
                  <a:pt x="189" y="274"/>
                  <a:pt x="193" y="274"/>
                </a:cubicBezTo>
                <a:cubicBezTo>
                  <a:pt x="262" y="274"/>
                  <a:pt x="262" y="274"/>
                  <a:pt x="262" y="274"/>
                </a:cubicBezTo>
                <a:cubicBezTo>
                  <a:pt x="266" y="274"/>
                  <a:pt x="269" y="271"/>
                  <a:pt x="270" y="268"/>
                </a:cubicBezTo>
                <a:cubicBezTo>
                  <a:pt x="439" y="268"/>
                  <a:pt x="439" y="268"/>
                  <a:pt x="439" y="268"/>
                </a:cubicBezTo>
                <a:lnTo>
                  <a:pt x="439" y="282"/>
                </a:lnTo>
                <a:close/>
                <a:moveTo>
                  <a:pt x="274" y="73"/>
                </a:moveTo>
                <a:cubicBezTo>
                  <a:pt x="278" y="74"/>
                  <a:pt x="283" y="72"/>
                  <a:pt x="284" y="68"/>
                </a:cubicBezTo>
                <a:cubicBezTo>
                  <a:pt x="286" y="64"/>
                  <a:pt x="284" y="59"/>
                  <a:pt x="280" y="58"/>
                </a:cubicBezTo>
                <a:cubicBezTo>
                  <a:pt x="263" y="51"/>
                  <a:pt x="245" y="48"/>
                  <a:pt x="227" y="48"/>
                </a:cubicBezTo>
                <a:cubicBezTo>
                  <a:pt x="188" y="48"/>
                  <a:pt x="152" y="63"/>
                  <a:pt x="124" y="90"/>
                </a:cubicBezTo>
                <a:cubicBezTo>
                  <a:pt x="121" y="94"/>
                  <a:pt x="121" y="99"/>
                  <a:pt x="124" y="102"/>
                </a:cubicBezTo>
                <a:cubicBezTo>
                  <a:pt x="126" y="103"/>
                  <a:pt x="128" y="104"/>
                  <a:pt x="130" y="104"/>
                </a:cubicBezTo>
                <a:cubicBezTo>
                  <a:pt x="132" y="104"/>
                  <a:pt x="134" y="103"/>
                  <a:pt x="136" y="102"/>
                </a:cubicBezTo>
                <a:cubicBezTo>
                  <a:pt x="160" y="77"/>
                  <a:pt x="193" y="64"/>
                  <a:pt x="227" y="64"/>
                </a:cubicBezTo>
                <a:cubicBezTo>
                  <a:pt x="243" y="64"/>
                  <a:pt x="259" y="67"/>
                  <a:pt x="274" y="73"/>
                </a:cubicBezTo>
                <a:close/>
                <a:moveTo>
                  <a:pt x="266" y="162"/>
                </a:moveTo>
                <a:cubicBezTo>
                  <a:pt x="268" y="162"/>
                  <a:pt x="270" y="162"/>
                  <a:pt x="272" y="160"/>
                </a:cubicBezTo>
                <a:cubicBezTo>
                  <a:pt x="275" y="157"/>
                  <a:pt x="275" y="152"/>
                  <a:pt x="272" y="149"/>
                </a:cubicBezTo>
                <a:cubicBezTo>
                  <a:pt x="259" y="137"/>
                  <a:pt x="243" y="130"/>
                  <a:pt x="227" y="130"/>
                </a:cubicBezTo>
                <a:cubicBezTo>
                  <a:pt x="211" y="130"/>
                  <a:pt x="195" y="137"/>
                  <a:pt x="183" y="149"/>
                </a:cubicBezTo>
                <a:cubicBezTo>
                  <a:pt x="180" y="152"/>
                  <a:pt x="180" y="157"/>
                  <a:pt x="183" y="160"/>
                </a:cubicBezTo>
                <a:cubicBezTo>
                  <a:pt x="186" y="163"/>
                  <a:pt x="191" y="163"/>
                  <a:pt x="194" y="160"/>
                </a:cubicBezTo>
                <a:cubicBezTo>
                  <a:pt x="203" y="151"/>
                  <a:pt x="215" y="146"/>
                  <a:pt x="227" y="146"/>
                </a:cubicBezTo>
                <a:cubicBezTo>
                  <a:pt x="239" y="146"/>
                  <a:pt x="251" y="151"/>
                  <a:pt x="260" y="160"/>
                </a:cubicBezTo>
                <a:cubicBezTo>
                  <a:pt x="262" y="162"/>
                  <a:pt x="264" y="162"/>
                  <a:pt x="266" y="162"/>
                </a:cubicBezTo>
                <a:close/>
                <a:moveTo>
                  <a:pt x="319" y="102"/>
                </a:moveTo>
                <a:cubicBezTo>
                  <a:pt x="320" y="103"/>
                  <a:pt x="322" y="104"/>
                  <a:pt x="324" y="104"/>
                </a:cubicBezTo>
                <a:cubicBezTo>
                  <a:pt x="326" y="104"/>
                  <a:pt x="329" y="103"/>
                  <a:pt x="330" y="102"/>
                </a:cubicBezTo>
                <a:cubicBezTo>
                  <a:pt x="333" y="99"/>
                  <a:pt x="333" y="94"/>
                  <a:pt x="330" y="90"/>
                </a:cubicBezTo>
                <a:cubicBezTo>
                  <a:pt x="325" y="86"/>
                  <a:pt x="320" y="81"/>
                  <a:pt x="315" y="77"/>
                </a:cubicBezTo>
                <a:cubicBezTo>
                  <a:pt x="313" y="76"/>
                  <a:pt x="311" y="75"/>
                  <a:pt x="310" y="73"/>
                </a:cubicBezTo>
                <a:cubicBezTo>
                  <a:pt x="306" y="71"/>
                  <a:pt x="301" y="72"/>
                  <a:pt x="298" y="75"/>
                </a:cubicBezTo>
                <a:cubicBezTo>
                  <a:pt x="296" y="79"/>
                  <a:pt x="297" y="84"/>
                  <a:pt x="300" y="87"/>
                </a:cubicBezTo>
                <a:cubicBezTo>
                  <a:pt x="302" y="88"/>
                  <a:pt x="304" y="89"/>
                  <a:pt x="305" y="90"/>
                </a:cubicBezTo>
                <a:cubicBezTo>
                  <a:pt x="310" y="94"/>
                  <a:pt x="315" y="98"/>
                  <a:pt x="319" y="102"/>
                </a:cubicBezTo>
                <a:close/>
                <a:moveTo>
                  <a:pt x="209" y="182"/>
                </a:moveTo>
                <a:cubicBezTo>
                  <a:pt x="199" y="192"/>
                  <a:pt x="199" y="209"/>
                  <a:pt x="209" y="218"/>
                </a:cubicBezTo>
                <a:cubicBezTo>
                  <a:pt x="219" y="228"/>
                  <a:pt x="235" y="228"/>
                  <a:pt x="245" y="218"/>
                </a:cubicBezTo>
                <a:cubicBezTo>
                  <a:pt x="255" y="209"/>
                  <a:pt x="255" y="192"/>
                  <a:pt x="245" y="182"/>
                </a:cubicBezTo>
                <a:cubicBezTo>
                  <a:pt x="235" y="172"/>
                  <a:pt x="219" y="172"/>
                  <a:pt x="209" y="182"/>
                </a:cubicBezTo>
                <a:close/>
                <a:moveTo>
                  <a:pt x="295" y="133"/>
                </a:moveTo>
                <a:cubicBezTo>
                  <a:pt x="297" y="133"/>
                  <a:pt x="299" y="133"/>
                  <a:pt x="301" y="131"/>
                </a:cubicBezTo>
                <a:cubicBezTo>
                  <a:pt x="304" y="128"/>
                  <a:pt x="304" y="123"/>
                  <a:pt x="301" y="120"/>
                </a:cubicBezTo>
                <a:cubicBezTo>
                  <a:pt x="280" y="100"/>
                  <a:pt x="254" y="89"/>
                  <a:pt x="227" y="89"/>
                </a:cubicBezTo>
                <a:cubicBezTo>
                  <a:pt x="201" y="89"/>
                  <a:pt x="174" y="100"/>
                  <a:pt x="154" y="120"/>
                </a:cubicBezTo>
                <a:cubicBezTo>
                  <a:pt x="151" y="123"/>
                  <a:pt x="151" y="128"/>
                  <a:pt x="154" y="131"/>
                </a:cubicBezTo>
                <a:cubicBezTo>
                  <a:pt x="157" y="134"/>
                  <a:pt x="162" y="134"/>
                  <a:pt x="165" y="131"/>
                </a:cubicBezTo>
                <a:cubicBezTo>
                  <a:pt x="165" y="131"/>
                  <a:pt x="165" y="131"/>
                  <a:pt x="165" y="131"/>
                </a:cubicBezTo>
                <a:cubicBezTo>
                  <a:pt x="182" y="114"/>
                  <a:pt x="205" y="105"/>
                  <a:pt x="227" y="105"/>
                </a:cubicBezTo>
                <a:cubicBezTo>
                  <a:pt x="250" y="105"/>
                  <a:pt x="272" y="114"/>
                  <a:pt x="289" y="131"/>
                </a:cubicBezTo>
                <a:cubicBezTo>
                  <a:pt x="291" y="133"/>
                  <a:pt x="293" y="133"/>
                  <a:pt x="295" y="13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en-US" sz="1800"/>
          </a:p>
        </p:txBody>
      </p:sp>
      <p:sp>
        <p:nvSpPr>
          <p:cNvPr id="78" name="Freeform 77"/>
          <p:cNvSpPr>
            <a:spLocks noEditPoints="1"/>
          </p:cNvSpPr>
          <p:nvPr/>
        </p:nvSpPr>
        <p:spPr bwMode="auto">
          <a:xfrm>
            <a:off x="2472889" y="2222659"/>
            <a:ext cx="358943" cy="659390"/>
          </a:xfrm>
          <a:custGeom>
            <a:avLst/>
            <a:gdLst>
              <a:gd name="T0" fmla="*/ 2147483647 w 241"/>
              <a:gd name="T1" fmla="*/ 2147483647 h 383"/>
              <a:gd name="T2" fmla="*/ 2147483647 w 241"/>
              <a:gd name="T3" fmla="*/ 2147483647 h 383"/>
              <a:gd name="T4" fmla="*/ 2147483647 w 241"/>
              <a:gd name="T5" fmla="*/ 2147483647 h 383"/>
              <a:gd name="T6" fmla="*/ 2147483647 w 241"/>
              <a:gd name="T7" fmla="*/ 2147483647 h 383"/>
              <a:gd name="T8" fmla="*/ 2147483647 w 241"/>
              <a:gd name="T9" fmla="*/ 2147483647 h 383"/>
              <a:gd name="T10" fmla="*/ 2147483647 w 241"/>
              <a:gd name="T11" fmla="*/ 2147483647 h 383"/>
              <a:gd name="T12" fmla="*/ 2147483647 w 241"/>
              <a:gd name="T13" fmla="*/ 2147483647 h 383"/>
              <a:gd name="T14" fmla="*/ 2147483647 w 241"/>
              <a:gd name="T15" fmla="*/ 2147483647 h 383"/>
              <a:gd name="T16" fmla="*/ 2147483647 w 241"/>
              <a:gd name="T17" fmla="*/ 0 h 383"/>
              <a:gd name="T18" fmla="*/ 2147483647 w 241"/>
              <a:gd name="T19" fmla="*/ 0 h 383"/>
              <a:gd name="T20" fmla="*/ 0 w 241"/>
              <a:gd name="T21" fmla="*/ 2147483647 h 383"/>
              <a:gd name="T22" fmla="*/ 0 w 241"/>
              <a:gd name="T23" fmla="*/ 2147483647 h 383"/>
              <a:gd name="T24" fmla="*/ 2147483647 w 241"/>
              <a:gd name="T25" fmla="*/ 2147483647 h 383"/>
              <a:gd name="T26" fmla="*/ 2147483647 w 241"/>
              <a:gd name="T27" fmla="*/ 2147483647 h 383"/>
              <a:gd name="T28" fmla="*/ 2147483647 w 241"/>
              <a:gd name="T29" fmla="*/ 2147483647 h 383"/>
              <a:gd name="T30" fmla="*/ 2147483647 w 241"/>
              <a:gd name="T31" fmla="*/ 2147483647 h 383"/>
              <a:gd name="T32" fmla="*/ 2147483647 w 241"/>
              <a:gd name="T33" fmla="*/ 2147483647 h 383"/>
              <a:gd name="T34" fmla="*/ 2147483647 w 241"/>
              <a:gd name="T35" fmla="*/ 2147483647 h 383"/>
              <a:gd name="T36" fmla="*/ 2147483647 w 241"/>
              <a:gd name="T37" fmla="*/ 2147483647 h 383"/>
              <a:gd name="T38" fmla="*/ 2147483647 w 241"/>
              <a:gd name="T39" fmla="*/ 2147483647 h 383"/>
              <a:gd name="T40" fmla="*/ 2147483647 w 241"/>
              <a:gd name="T41" fmla="*/ 2147483647 h 383"/>
              <a:gd name="T42" fmla="*/ 2147483647 w 241"/>
              <a:gd name="T43" fmla="*/ 2147483647 h 383"/>
              <a:gd name="T44" fmla="*/ 2147483647 w 241"/>
              <a:gd name="T45" fmla="*/ 2147483647 h 383"/>
              <a:gd name="T46" fmla="*/ 2147483647 w 241"/>
              <a:gd name="T47" fmla="*/ 2147483647 h 383"/>
              <a:gd name="T48" fmla="*/ 2147483647 w 241"/>
              <a:gd name="T49" fmla="*/ 2147483647 h 383"/>
              <a:gd name="T50" fmla="*/ 2147483647 w 241"/>
              <a:gd name="T51" fmla="*/ 2147483647 h 383"/>
              <a:gd name="T52" fmla="*/ 2147483647 w 241"/>
              <a:gd name="T53" fmla="*/ 2147483647 h 383"/>
              <a:gd name="T54" fmla="*/ 2147483647 w 241"/>
              <a:gd name="T55" fmla="*/ 2147483647 h 383"/>
              <a:gd name="T56" fmla="*/ 2147483647 w 241"/>
              <a:gd name="T57" fmla="*/ 2147483647 h 383"/>
              <a:gd name="T58" fmla="*/ 2147483647 w 241"/>
              <a:gd name="T59" fmla="*/ 2147483647 h 383"/>
              <a:gd name="T60" fmla="*/ 2147483647 w 241"/>
              <a:gd name="T61" fmla="*/ 2147483647 h 383"/>
              <a:gd name="T62" fmla="*/ 2147483647 w 241"/>
              <a:gd name="T63" fmla="*/ 2147483647 h 383"/>
              <a:gd name="T64" fmla="*/ 2147483647 w 241"/>
              <a:gd name="T65" fmla="*/ 2147483647 h 383"/>
              <a:gd name="T66" fmla="*/ 2147483647 w 241"/>
              <a:gd name="T67" fmla="*/ 2147483647 h 383"/>
              <a:gd name="T68" fmla="*/ 2147483647 w 241"/>
              <a:gd name="T69" fmla="*/ 2147483647 h 383"/>
              <a:gd name="T70" fmla="*/ 2147483647 w 241"/>
              <a:gd name="T71" fmla="*/ 2147483647 h 383"/>
              <a:gd name="T72" fmla="*/ 2147483647 w 241"/>
              <a:gd name="T73" fmla="*/ 2147483647 h 383"/>
              <a:gd name="T74" fmla="*/ 2147483647 w 241"/>
              <a:gd name="T75" fmla="*/ 2147483647 h 383"/>
              <a:gd name="T76" fmla="*/ 2147483647 w 241"/>
              <a:gd name="T77" fmla="*/ 2147483647 h 383"/>
              <a:gd name="T78" fmla="*/ 2147483647 w 241"/>
              <a:gd name="T79" fmla="*/ 2147483647 h 383"/>
              <a:gd name="T80" fmla="*/ 2147483647 w 241"/>
              <a:gd name="T81" fmla="*/ 2147483647 h 383"/>
              <a:gd name="T82" fmla="*/ 2147483647 w 241"/>
              <a:gd name="T83" fmla="*/ 2147483647 h 383"/>
              <a:gd name="T84" fmla="*/ 2147483647 w 241"/>
              <a:gd name="T85" fmla="*/ 2147483647 h 383"/>
              <a:gd name="T86" fmla="*/ 2147483647 w 241"/>
              <a:gd name="T87" fmla="*/ 2147483647 h 383"/>
              <a:gd name="T88" fmla="*/ 2147483647 w 241"/>
              <a:gd name="T89" fmla="*/ 2147483647 h 38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41" h="383">
                <a:moveTo>
                  <a:pt x="117" y="356"/>
                </a:moveTo>
                <a:cubicBezTo>
                  <a:pt x="127" y="356"/>
                  <a:pt x="135" y="348"/>
                  <a:pt x="135" y="338"/>
                </a:cubicBezTo>
                <a:cubicBezTo>
                  <a:pt x="135" y="329"/>
                  <a:pt x="127" y="321"/>
                  <a:pt x="117" y="321"/>
                </a:cubicBezTo>
                <a:cubicBezTo>
                  <a:pt x="107" y="321"/>
                  <a:pt x="99" y="329"/>
                  <a:pt x="99" y="338"/>
                </a:cubicBezTo>
                <a:cubicBezTo>
                  <a:pt x="99" y="348"/>
                  <a:pt x="107" y="356"/>
                  <a:pt x="117" y="356"/>
                </a:cubicBezTo>
                <a:close/>
                <a:moveTo>
                  <a:pt x="233" y="90"/>
                </a:moveTo>
                <a:cubicBezTo>
                  <a:pt x="237" y="90"/>
                  <a:pt x="241" y="87"/>
                  <a:pt x="241" y="82"/>
                </a:cubicBezTo>
                <a:cubicBezTo>
                  <a:pt x="241" y="19"/>
                  <a:pt x="241" y="19"/>
                  <a:pt x="241" y="19"/>
                </a:cubicBezTo>
                <a:cubicBezTo>
                  <a:pt x="241" y="8"/>
                  <a:pt x="232" y="0"/>
                  <a:pt x="221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75"/>
                  <a:pt x="8" y="383"/>
                  <a:pt x="1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32" y="383"/>
                  <a:pt x="241" y="375"/>
                  <a:pt x="241" y="364"/>
                </a:cubicBezTo>
                <a:cubicBezTo>
                  <a:pt x="241" y="114"/>
                  <a:pt x="241" y="114"/>
                  <a:pt x="241" y="114"/>
                </a:cubicBezTo>
                <a:cubicBezTo>
                  <a:pt x="241" y="110"/>
                  <a:pt x="237" y="106"/>
                  <a:pt x="233" y="106"/>
                </a:cubicBezTo>
                <a:cubicBezTo>
                  <a:pt x="228" y="106"/>
                  <a:pt x="225" y="110"/>
                  <a:pt x="225" y="114"/>
                </a:cubicBezTo>
                <a:cubicBezTo>
                  <a:pt x="225" y="295"/>
                  <a:pt x="225" y="295"/>
                  <a:pt x="225" y="295"/>
                </a:cubicBezTo>
                <a:cubicBezTo>
                  <a:pt x="16" y="295"/>
                  <a:pt x="16" y="295"/>
                  <a:pt x="16" y="295"/>
                </a:cubicBezTo>
                <a:cubicBezTo>
                  <a:pt x="16" y="69"/>
                  <a:pt x="16" y="69"/>
                  <a:pt x="16" y="69"/>
                </a:cubicBezTo>
                <a:cubicBezTo>
                  <a:pt x="225" y="69"/>
                  <a:pt x="225" y="69"/>
                  <a:pt x="225" y="69"/>
                </a:cubicBezTo>
                <a:cubicBezTo>
                  <a:pt x="225" y="82"/>
                  <a:pt x="225" y="82"/>
                  <a:pt x="225" y="82"/>
                </a:cubicBezTo>
                <a:cubicBezTo>
                  <a:pt x="225" y="87"/>
                  <a:pt x="228" y="90"/>
                  <a:pt x="233" y="90"/>
                </a:cubicBezTo>
                <a:close/>
                <a:moveTo>
                  <a:pt x="225" y="311"/>
                </a:moveTo>
                <a:cubicBezTo>
                  <a:pt x="225" y="364"/>
                  <a:pt x="225" y="364"/>
                  <a:pt x="225" y="364"/>
                </a:cubicBezTo>
                <a:cubicBezTo>
                  <a:pt x="225" y="366"/>
                  <a:pt x="223" y="367"/>
                  <a:pt x="221" y="367"/>
                </a:cubicBezTo>
                <a:cubicBezTo>
                  <a:pt x="19" y="367"/>
                  <a:pt x="19" y="367"/>
                  <a:pt x="19" y="367"/>
                </a:cubicBezTo>
                <a:cubicBezTo>
                  <a:pt x="17" y="367"/>
                  <a:pt x="16" y="366"/>
                  <a:pt x="16" y="364"/>
                </a:cubicBezTo>
                <a:cubicBezTo>
                  <a:pt x="16" y="311"/>
                  <a:pt x="16" y="311"/>
                  <a:pt x="16" y="311"/>
                </a:cubicBezTo>
                <a:lnTo>
                  <a:pt x="225" y="311"/>
                </a:lnTo>
                <a:close/>
                <a:moveTo>
                  <a:pt x="16" y="53"/>
                </a:moveTo>
                <a:cubicBezTo>
                  <a:pt x="16" y="19"/>
                  <a:pt x="16" y="19"/>
                  <a:pt x="16" y="19"/>
                </a:cubicBezTo>
                <a:cubicBezTo>
                  <a:pt x="16" y="17"/>
                  <a:pt x="17" y="16"/>
                  <a:pt x="19" y="16"/>
                </a:cubicBezTo>
                <a:cubicBezTo>
                  <a:pt x="221" y="16"/>
                  <a:pt x="221" y="16"/>
                  <a:pt x="221" y="16"/>
                </a:cubicBezTo>
                <a:cubicBezTo>
                  <a:pt x="223" y="16"/>
                  <a:pt x="225" y="17"/>
                  <a:pt x="225" y="19"/>
                </a:cubicBezTo>
                <a:cubicBezTo>
                  <a:pt x="225" y="53"/>
                  <a:pt x="225" y="53"/>
                  <a:pt x="225" y="53"/>
                </a:cubicBezTo>
                <a:lnTo>
                  <a:pt x="16" y="53"/>
                </a:lnTo>
                <a:close/>
                <a:moveTo>
                  <a:pt x="135" y="26"/>
                </a:moveTo>
                <a:cubicBezTo>
                  <a:pt x="99" y="26"/>
                  <a:pt x="99" y="26"/>
                  <a:pt x="99" y="26"/>
                </a:cubicBezTo>
                <a:cubicBezTo>
                  <a:pt x="95" y="26"/>
                  <a:pt x="91" y="30"/>
                  <a:pt x="91" y="34"/>
                </a:cubicBezTo>
                <a:cubicBezTo>
                  <a:pt x="91" y="38"/>
                  <a:pt x="95" y="42"/>
                  <a:pt x="99" y="42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9" y="42"/>
                  <a:pt x="143" y="38"/>
                  <a:pt x="143" y="34"/>
                </a:cubicBezTo>
                <a:cubicBezTo>
                  <a:pt x="143" y="30"/>
                  <a:pt x="139" y="26"/>
                  <a:pt x="135" y="26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/>
          <a:lstStyle/>
          <a:p>
            <a:endParaRPr lang="en-US" sz="1800"/>
          </a:p>
        </p:txBody>
      </p:sp>
      <p:cxnSp>
        <p:nvCxnSpPr>
          <p:cNvPr id="79" name="Straight Connector 78"/>
          <p:cNvCxnSpPr/>
          <p:nvPr/>
        </p:nvCxnSpPr>
        <p:spPr bwMode="auto">
          <a:xfrm>
            <a:off x="3434606" y="3000613"/>
            <a:ext cx="1997909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3434606" y="3863153"/>
            <a:ext cx="1997909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3434606" y="3448571"/>
            <a:ext cx="1997909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grpSp>
        <p:nvGrpSpPr>
          <p:cNvPr id="82" name="Group 81"/>
          <p:cNvGrpSpPr/>
          <p:nvPr/>
        </p:nvGrpSpPr>
        <p:grpSpPr>
          <a:xfrm>
            <a:off x="1592146" y="2180201"/>
            <a:ext cx="498470" cy="738016"/>
            <a:chOff x="4387616" y="5087152"/>
            <a:chExt cx="717784" cy="797043"/>
          </a:xfrm>
        </p:grpSpPr>
        <p:grpSp>
          <p:nvGrpSpPr>
            <p:cNvPr id="83" name="Group 82"/>
            <p:cNvGrpSpPr/>
            <p:nvPr/>
          </p:nvGrpSpPr>
          <p:grpSpPr>
            <a:xfrm>
              <a:off x="4387616" y="5087152"/>
              <a:ext cx="717784" cy="797043"/>
              <a:chOff x="6797654" y="1058271"/>
              <a:chExt cx="1076325" cy="1374703"/>
            </a:xfrm>
          </p:grpSpPr>
          <p:sp>
            <p:nvSpPr>
              <p:cNvPr id="85" name="Rectangle 84"/>
              <p:cNvSpPr/>
              <p:nvPr/>
            </p:nvSpPr>
            <p:spPr bwMode="auto">
              <a:xfrm>
                <a:off x="6797654" y="1058272"/>
                <a:ext cx="1076325" cy="1374702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6" name="Freeform 5"/>
              <p:cNvSpPr>
                <a:spLocks noChangeAspect="1"/>
              </p:cNvSpPr>
              <p:nvPr/>
            </p:nvSpPr>
            <p:spPr bwMode="auto">
              <a:xfrm>
                <a:off x="6797654" y="1058271"/>
                <a:ext cx="1076325" cy="1374702"/>
              </a:xfrm>
              <a:custGeom>
                <a:avLst/>
                <a:gdLst>
                  <a:gd name="T0" fmla="*/ 0 w 545"/>
                  <a:gd name="T1" fmla="*/ 2147483647 h 684"/>
                  <a:gd name="T2" fmla="*/ 0 w 545"/>
                  <a:gd name="T3" fmla="*/ 2147483647 h 684"/>
                  <a:gd name="T4" fmla="*/ 2147483647 w 545"/>
                  <a:gd name="T5" fmla="*/ 0 h 684"/>
                  <a:gd name="T6" fmla="*/ 2147483647 w 545"/>
                  <a:gd name="T7" fmla="*/ 0 h 684"/>
                  <a:gd name="T8" fmla="*/ 2147483647 w 545"/>
                  <a:gd name="T9" fmla="*/ 0 h 684"/>
                  <a:gd name="T10" fmla="*/ 2147483647 w 545"/>
                  <a:gd name="T11" fmla="*/ 2147483647 h 684"/>
                  <a:gd name="T12" fmla="*/ 2147483647 w 545"/>
                  <a:gd name="T13" fmla="*/ 2147483647 h 684"/>
                  <a:gd name="T14" fmla="*/ 2147483647 w 545"/>
                  <a:gd name="T15" fmla="*/ 2147483647 h 684"/>
                  <a:gd name="T16" fmla="*/ 2147483647 w 545"/>
                  <a:gd name="T17" fmla="*/ 2147483647 h 684"/>
                  <a:gd name="T18" fmla="*/ 2147483647 w 545"/>
                  <a:gd name="T19" fmla="*/ 2147483647 h 684"/>
                  <a:gd name="T20" fmla="*/ 2147483647 w 545"/>
                  <a:gd name="T21" fmla="*/ 2147483647 h 684"/>
                  <a:gd name="T22" fmla="*/ 2147483647 w 545"/>
                  <a:gd name="T23" fmla="*/ 2147483647 h 684"/>
                  <a:gd name="T24" fmla="*/ 2147483647 w 545"/>
                  <a:gd name="T25" fmla="*/ 2147483647 h 684"/>
                  <a:gd name="T26" fmla="*/ 2147483647 w 545"/>
                  <a:gd name="T27" fmla="*/ 2147483647 h 684"/>
                  <a:gd name="T28" fmla="*/ 2147483647 w 545"/>
                  <a:gd name="T29" fmla="*/ 2147483647 h 684"/>
                  <a:gd name="T30" fmla="*/ 2147483647 w 545"/>
                  <a:gd name="T31" fmla="*/ 2147483647 h 684"/>
                  <a:gd name="T32" fmla="*/ 2147483647 w 545"/>
                  <a:gd name="T33" fmla="*/ 2147483647 h 684"/>
                  <a:gd name="T34" fmla="*/ 2147483647 w 545"/>
                  <a:gd name="T35" fmla="*/ 2147483647 h 684"/>
                  <a:gd name="T36" fmla="*/ 2147483647 w 545"/>
                  <a:gd name="T37" fmla="*/ 2147483647 h 684"/>
                  <a:gd name="T38" fmla="*/ 2147483647 w 545"/>
                  <a:gd name="T39" fmla="*/ 2147483647 h 684"/>
                  <a:gd name="T40" fmla="*/ 2147483647 w 545"/>
                  <a:gd name="T41" fmla="*/ 2147483647 h 684"/>
                  <a:gd name="T42" fmla="*/ 2147483647 w 545"/>
                  <a:gd name="T43" fmla="*/ 2147483647 h 684"/>
                  <a:gd name="T44" fmla="*/ 2147483647 w 545"/>
                  <a:gd name="T45" fmla="*/ 2147483647 h 684"/>
                  <a:gd name="T46" fmla="*/ 2147483647 w 545"/>
                  <a:gd name="T47" fmla="*/ 2147483647 h 684"/>
                  <a:gd name="T48" fmla="*/ 2147483647 w 545"/>
                  <a:gd name="T49" fmla="*/ 2147483647 h 684"/>
                  <a:gd name="T50" fmla="*/ 2147483647 w 545"/>
                  <a:gd name="T51" fmla="*/ 2147483647 h 684"/>
                  <a:gd name="T52" fmla="*/ 2147483647 w 545"/>
                  <a:gd name="T53" fmla="*/ 2147483647 h 684"/>
                  <a:gd name="T54" fmla="*/ 2147483647 w 545"/>
                  <a:gd name="T55" fmla="*/ 2147483647 h 684"/>
                  <a:gd name="T56" fmla="*/ 2147483647 w 545"/>
                  <a:gd name="T57" fmla="*/ 2147483647 h 684"/>
                  <a:gd name="T58" fmla="*/ 2147483647 w 545"/>
                  <a:gd name="T59" fmla="*/ 2147483647 h 684"/>
                  <a:gd name="T60" fmla="*/ 2147483647 w 545"/>
                  <a:gd name="T61" fmla="*/ 2147483647 h 684"/>
                  <a:gd name="T62" fmla="*/ 2147483647 w 545"/>
                  <a:gd name="T63" fmla="*/ 2147483647 h 684"/>
                  <a:gd name="T64" fmla="*/ 2147483647 w 545"/>
                  <a:gd name="T65" fmla="*/ 2147483647 h 684"/>
                  <a:gd name="T66" fmla="*/ 2147483647 w 545"/>
                  <a:gd name="T67" fmla="*/ 2147483647 h 684"/>
                  <a:gd name="T68" fmla="*/ 0 w 545"/>
                  <a:gd name="T69" fmla="*/ 2147483647 h 6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5"/>
                  <a:gd name="T106" fmla="*/ 0 h 684"/>
                  <a:gd name="T107" fmla="*/ 545 w 545"/>
                  <a:gd name="T108" fmla="*/ 684 h 6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5" h="684">
                    <a:moveTo>
                      <a:pt x="0" y="65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32" y="0"/>
                      <a:pt x="545" y="14"/>
                      <a:pt x="545" y="31"/>
                    </a:cubicBezTo>
                    <a:cubicBezTo>
                      <a:pt x="545" y="31"/>
                      <a:pt x="545" y="31"/>
                      <a:pt x="545" y="31"/>
                    </a:cubicBezTo>
                    <a:cubicBezTo>
                      <a:pt x="545" y="53"/>
                      <a:pt x="545" y="53"/>
                      <a:pt x="545" y="53"/>
                    </a:cubicBezTo>
                    <a:cubicBezTo>
                      <a:pt x="545" y="57"/>
                      <a:pt x="542" y="61"/>
                      <a:pt x="537" y="61"/>
                    </a:cubicBezTo>
                    <a:cubicBezTo>
                      <a:pt x="537" y="61"/>
                      <a:pt x="537" y="61"/>
                      <a:pt x="537" y="61"/>
                    </a:cubicBezTo>
                    <a:cubicBezTo>
                      <a:pt x="533" y="61"/>
                      <a:pt x="529" y="57"/>
                      <a:pt x="529" y="53"/>
                    </a:cubicBezTo>
                    <a:cubicBezTo>
                      <a:pt x="529" y="53"/>
                      <a:pt x="529" y="53"/>
                      <a:pt x="529" y="53"/>
                    </a:cubicBezTo>
                    <a:cubicBezTo>
                      <a:pt x="529" y="31"/>
                      <a:pt x="529" y="31"/>
                      <a:pt x="529" y="31"/>
                    </a:cubicBezTo>
                    <a:cubicBezTo>
                      <a:pt x="529" y="23"/>
                      <a:pt x="523" y="16"/>
                      <a:pt x="515" y="16"/>
                    </a:cubicBezTo>
                    <a:cubicBezTo>
                      <a:pt x="515" y="16"/>
                      <a:pt x="515" y="16"/>
                      <a:pt x="515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3" y="16"/>
                      <a:pt x="16" y="23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653"/>
                      <a:pt x="16" y="653"/>
                      <a:pt x="16" y="653"/>
                    </a:cubicBezTo>
                    <a:cubicBezTo>
                      <a:pt x="16" y="661"/>
                      <a:pt x="23" y="668"/>
                      <a:pt x="31" y="668"/>
                    </a:cubicBezTo>
                    <a:cubicBezTo>
                      <a:pt x="31" y="668"/>
                      <a:pt x="31" y="668"/>
                      <a:pt x="31" y="668"/>
                    </a:cubicBezTo>
                    <a:cubicBezTo>
                      <a:pt x="515" y="668"/>
                      <a:pt x="515" y="668"/>
                      <a:pt x="515" y="668"/>
                    </a:cubicBezTo>
                    <a:cubicBezTo>
                      <a:pt x="523" y="668"/>
                      <a:pt x="529" y="661"/>
                      <a:pt x="529" y="653"/>
                    </a:cubicBezTo>
                    <a:cubicBezTo>
                      <a:pt x="529" y="653"/>
                      <a:pt x="529" y="653"/>
                      <a:pt x="529" y="65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78"/>
                      <a:pt x="533" y="75"/>
                      <a:pt x="537" y="75"/>
                    </a:cubicBezTo>
                    <a:cubicBezTo>
                      <a:pt x="537" y="75"/>
                      <a:pt x="537" y="75"/>
                      <a:pt x="537" y="75"/>
                    </a:cubicBezTo>
                    <a:cubicBezTo>
                      <a:pt x="542" y="75"/>
                      <a:pt x="545" y="78"/>
                      <a:pt x="545" y="83"/>
                    </a:cubicBezTo>
                    <a:cubicBezTo>
                      <a:pt x="545" y="83"/>
                      <a:pt x="545" y="83"/>
                      <a:pt x="545" y="83"/>
                    </a:cubicBezTo>
                    <a:cubicBezTo>
                      <a:pt x="545" y="653"/>
                      <a:pt x="545" y="653"/>
                      <a:pt x="545" y="653"/>
                    </a:cubicBezTo>
                    <a:cubicBezTo>
                      <a:pt x="545" y="670"/>
                      <a:pt x="532" y="684"/>
                      <a:pt x="515" y="684"/>
                    </a:cubicBezTo>
                    <a:cubicBezTo>
                      <a:pt x="515" y="684"/>
                      <a:pt x="515" y="684"/>
                      <a:pt x="515" y="684"/>
                    </a:cubicBezTo>
                    <a:cubicBezTo>
                      <a:pt x="31" y="684"/>
                      <a:pt x="31" y="684"/>
                      <a:pt x="31" y="684"/>
                    </a:cubicBezTo>
                    <a:cubicBezTo>
                      <a:pt x="14" y="684"/>
                      <a:pt x="0" y="670"/>
                      <a:pt x="0" y="65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lIns="126000" tIns="82800" rIns="126000"/>
              <a:lstStyle/>
              <a:p>
                <a:pPr>
                  <a:spcBef>
                    <a:spcPct val="50000"/>
                  </a:spcBef>
                </a:pPr>
                <a:endParaRPr lang="en-US" sz="1800" dirty="0">
                  <a:ea typeface="ＭＳ Ｐゴシック" pitchFamily="34" charset="-128"/>
                </a:endParaRPr>
              </a:p>
            </p:txBody>
          </p:sp>
        </p:grp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929" y="5132182"/>
              <a:ext cx="497157" cy="706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7" name="Group 86"/>
          <p:cNvGrpSpPr/>
          <p:nvPr/>
        </p:nvGrpSpPr>
        <p:grpSpPr>
          <a:xfrm>
            <a:off x="1603177" y="3931231"/>
            <a:ext cx="498470" cy="738016"/>
            <a:chOff x="6866437" y="4954555"/>
            <a:chExt cx="717784" cy="797043"/>
          </a:xfrm>
        </p:grpSpPr>
        <p:grpSp>
          <p:nvGrpSpPr>
            <p:cNvPr id="88" name="Group 87"/>
            <p:cNvGrpSpPr/>
            <p:nvPr/>
          </p:nvGrpSpPr>
          <p:grpSpPr>
            <a:xfrm>
              <a:off x="6866437" y="4954555"/>
              <a:ext cx="717784" cy="797043"/>
              <a:chOff x="6797654" y="1058271"/>
              <a:chExt cx="1076325" cy="1374703"/>
            </a:xfrm>
          </p:grpSpPr>
          <p:sp>
            <p:nvSpPr>
              <p:cNvPr id="90" name="Rectangle 89"/>
              <p:cNvSpPr/>
              <p:nvPr/>
            </p:nvSpPr>
            <p:spPr bwMode="auto">
              <a:xfrm>
                <a:off x="6797654" y="1058272"/>
                <a:ext cx="1076325" cy="1374702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1" name="Freeform 5"/>
              <p:cNvSpPr>
                <a:spLocks noChangeAspect="1"/>
              </p:cNvSpPr>
              <p:nvPr/>
            </p:nvSpPr>
            <p:spPr bwMode="auto">
              <a:xfrm>
                <a:off x="6797654" y="1058271"/>
                <a:ext cx="1076325" cy="1374702"/>
              </a:xfrm>
              <a:custGeom>
                <a:avLst/>
                <a:gdLst>
                  <a:gd name="T0" fmla="*/ 0 w 545"/>
                  <a:gd name="T1" fmla="*/ 2147483647 h 684"/>
                  <a:gd name="T2" fmla="*/ 0 w 545"/>
                  <a:gd name="T3" fmla="*/ 2147483647 h 684"/>
                  <a:gd name="T4" fmla="*/ 2147483647 w 545"/>
                  <a:gd name="T5" fmla="*/ 0 h 684"/>
                  <a:gd name="T6" fmla="*/ 2147483647 w 545"/>
                  <a:gd name="T7" fmla="*/ 0 h 684"/>
                  <a:gd name="T8" fmla="*/ 2147483647 w 545"/>
                  <a:gd name="T9" fmla="*/ 0 h 684"/>
                  <a:gd name="T10" fmla="*/ 2147483647 w 545"/>
                  <a:gd name="T11" fmla="*/ 2147483647 h 684"/>
                  <a:gd name="T12" fmla="*/ 2147483647 w 545"/>
                  <a:gd name="T13" fmla="*/ 2147483647 h 684"/>
                  <a:gd name="T14" fmla="*/ 2147483647 w 545"/>
                  <a:gd name="T15" fmla="*/ 2147483647 h 684"/>
                  <a:gd name="T16" fmla="*/ 2147483647 w 545"/>
                  <a:gd name="T17" fmla="*/ 2147483647 h 684"/>
                  <a:gd name="T18" fmla="*/ 2147483647 w 545"/>
                  <a:gd name="T19" fmla="*/ 2147483647 h 684"/>
                  <a:gd name="T20" fmla="*/ 2147483647 w 545"/>
                  <a:gd name="T21" fmla="*/ 2147483647 h 684"/>
                  <a:gd name="T22" fmla="*/ 2147483647 w 545"/>
                  <a:gd name="T23" fmla="*/ 2147483647 h 684"/>
                  <a:gd name="T24" fmla="*/ 2147483647 w 545"/>
                  <a:gd name="T25" fmla="*/ 2147483647 h 684"/>
                  <a:gd name="T26" fmla="*/ 2147483647 w 545"/>
                  <a:gd name="T27" fmla="*/ 2147483647 h 684"/>
                  <a:gd name="T28" fmla="*/ 2147483647 w 545"/>
                  <a:gd name="T29" fmla="*/ 2147483647 h 684"/>
                  <a:gd name="T30" fmla="*/ 2147483647 w 545"/>
                  <a:gd name="T31" fmla="*/ 2147483647 h 684"/>
                  <a:gd name="T32" fmla="*/ 2147483647 w 545"/>
                  <a:gd name="T33" fmla="*/ 2147483647 h 684"/>
                  <a:gd name="T34" fmla="*/ 2147483647 w 545"/>
                  <a:gd name="T35" fmla="*/ 2147483647 h 684"/>
                  <a:gd name="T36" fmla="*/ 2147483647 w 545"/>
                  <a:gd name="T37" fmla="*/ 2147483647 h 684"/>
                  <a:gd name="T38" fmla="*/ 2147483647 w 545"/>
                  <a:gd name="T39" fmla="*/ 2147483647 h 684"/>
                  <a:gd name="T40" fmla="*/ 2147483647 w 545"/>
                  <a:gd name="T41" fmla="*/ 2147483647 h 684"/>
                  <a:gd name="T42" fmla="*/ 2147483647 w 545"/>
                  <a:gd name="T43" fmla="*/ 2147483647 h 684"/>
                  <a:gd name="T44" fmla="*/ 2147483647 w 545"/>
                  <a:gd name="T45" fmla="*/ 2147483647 h 684"/>
                  <a:gd name="T46" fmla="*/ 2147483647 w 545"/>
                  <a:gd name="T47" fmla="*/ 2147483647 h 684"/>
                  <a:gd name="T48" fmla="*/ 2147483647 w 545"/>
                  <a:gd name="T49" fmla="*/ 2147483647 h 684"/>
                  <a:gd name="T50" fmla="*/ 2147483647 w 545"/>
                  <a:gd name="T51" fmla="*/ 2147483647 h 684"/>
                  <a:gd name="T52" fmla="*/ 2147483647 w 545"/>
                  <a:gd name="T53" fmla="*/ 2147483647 h 684"/>
                  <a:gd name="T54" fmla="*/ 2147483647 w 545"/>
                  <a:gd name="T55" fmla="*/ 2147483647 h 684"/>
                  <a:gd name="T56" fmla="*/ 2147483647 w 545"/>
                  <a:gd name="T57" fmla="*/ 2147483647 h 684"/>
                  <a:gd name="T58" fmla="*/ 2147483647 w 545"/>
                  <a:gd name="T59" fmla="*/ 2147483647 h 684"/>
                  <a:gd name="T60" fmla="*/ 2147483647 w 545"/>
                  <a:gd name="T61" fmla="*/ 2147483647 h 684"/>
                  <a:gd name="T62" fmla="*/ 2147483647 w 545"/>
                  <a:gd name="T63" fmla="*/ 2147483647 h 684"/>
                  <a:gd name="T64" fmla="*/ 2147483647 w 545"/>
                  <a:gd name="T65" fmla="*/ 2147483647 h 684"/>
                  <a:gd name="T66" fmla="*/ 2147483647 w 545"/>
                  <a:gd name="T67" fmla="*/ 2147483647 h 684"/>
                  <a:gd name="T68" fmla="*/ 0 w 545"/>
                  <a:gd name="T69" fmla="*/ 2147483647 h 6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5"/>
                  <a:gd name="T106" fmla="*/ 0 h 684"/>
                  <a:gd name="T107" fmla="*/ 545 w 545"/>
                  <a:gd name="T108" fmla="*/ 684 h 6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5" h="684">
                    <a:moveTo>
                      <a:pt x="0" y="65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32" y="0"/>
                      <a:pt x="545" y="14"/>
                      <a:pt x="545" y="31"/>
                    </a:cubicBezTo>
                    <a:cubicBezTo>
                      <a:pt x="545" y="31"/>
                      <a:pt x="545" y="31"/>
                      <a:pt x="545" y="31"/>
                    </a:cubicBezTo>
                    <a:cubicBezTo>
                      <a:pt x="545" y="53"/>
                      <a:pt x="545" y="53"/>
                      <a:pt x="545" y="53"/>
                    </a:cubicBezTo>
                    <a:cubicBezTo>
                      <a:pt x="545" y="57"/>
                      <a:pt x="542" y="61"/>
                      <a:pt x="537" y="61"/>
                    </a:cubicBezTo>
                    <a:cubicBezTo>
                      <a:pt x="537" y="61"/>
                      <a:pt x="537" y="61"/>
                      <a:pt x="537" y="61"/>
                    </a:cubicBezTo>
                    <a:cubicBezTo>
                      <a:pt x="533" y="61"/>
                      <a:pt x="529" y="57"/>
                      <a:pt x="529" y="53"/>
                    </a:cubicBezTo>
                    <a:cubicBezTo>
                      <a:pt x="529" y="53"/>
                      <a:pt x="529" y="53"/>
                      <a:pt x="529" y="53"/>
                    </a:cubicBezTo>
                    <a:cubicBezTo>
                      <a:pt x="529" y="31"/>
                      <a:pt x="529" y="31"/>
                      <a:pt x="529" y="31"/>
                    </a:cubicBezTo>
                    <a:cubicBezTo>
                      <a:pt x="529" y="23"/>
                      <a:pt x="523" y="16"/>
                      <a:pt x="515" y="16"/>
                    </a:cubicBezTo>
                    <a:cubicBezTo>
                      <a:pt x="515" y="16"/>
                      <a:pt x="515" y="16"/>
                      <a:pt x="515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3" y="16"/>
                      <a:pt x="16" y="23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653"/>
                      <a:pt x="16" y="653"/>
                      <a:pt x="16" y="653"/>
                    </a:cubicBezTo>
                    <a:cubicBezTo>
                      <a:pt x="16" y="661"/>
                      <a:pt x="23" y="668"/>
                      <a:pt x="31" y="668"/>
                    </a:cubicBezTo>
                    <a:cubicBezTo>
                      <a:pt x="31" y="668"/>
                      <a:pt x="31" y="668"/>
                      <a:pt x="31" y="668"/>
                    </a:cubicBezTo>
                    <a:cubicBezTo>
                      <a:pt x="515" y="668"/>
                      <a:pt x="515" y="668"/>
                      <a:pt x="515" y="668"/>
                    </a:cubicBezTo>
                    <a:cubicBezTo>
                      <a:pt x="523" y="668"/>
                      <a:pt x="529" y="661"/>
                      <a:pt x="529" y="653"/>
                    </a:cubicBezTo>
                    <a:cubicBezTo>
                      <a:pt x="529" y="653"/>
                      <a:pt x="529" y="653"/>
                      <a:pt x="529" y="65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78"/>
                      <a:pt x="533" y="75"/>
                      <a:pt x="537" y="75"/>
                    </a:cubicBezTo>
                    <a:cubicBezTo>
                      <a:pt x="537" y="75"/>
                      <a:pt x="537" y="75"/>
                      <a:pt x="537" y="75"/>
                    </a:cubicBezTo>
                    <a:cubicBezTo>
                      <a:pt x="542" y="75"/>
                      <a:pt x="545" y="78"/>
                      <a:pt x="545" y="83"/>
                    </a:cubicBezTo>
                    <a:cubicBezTo>
                      <a:pt x="545" y="83"/>
                      <a:pt x="545" y="83"/>
                      <a:pt x="545" y="83"/>
                    </a:cubicBezTo>
                    <a:cubicBezTo>
                      <a:pt x="545" y="653"/>
                      <a:pt x="545" y="653"/>
                      <a:pt x="545" y="653"/>
                    </a:cubicBezTo>
                    <a:cubicBezTo>
                      <a:pt x="545" y="670"/>
                      <a:pt x="532" y="684"/>
                      <a:pt x="515" y="684"/>
                    </a:cubicBezTo>
                    <a:cubicBezTo>
                      <a:pt x="515" y="684"/>
                      <a:pt x="515" y="684"/>
                      <a:pt x="515" y="684"/>
                    </a:cubicBezTo>
                    <a:cubicBezTo>
                      <a:pt x="31" y="684"/>
                      <a:pt x="31" y="684"/>
                      <a:pt x="31" y="684"/>
                    </a:cubicBezTo>
                    <a:cubicBezTo>
                      <a:pt x="14" y="684"/>
                      <a:pt x="0" y="670"/>
                      <a:pt x="0" y="65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lIns="126000" tIns="82800" rIns="126000"/>
              <a:lstStyle/>
              <a:p>
                <a:pPr>
                  <a:spcBef>
                    <a:spcPct val="50000"/>
                  </a:spcBef>
                </a:pPr>
                <a:endParaRPr lang="en-US" sz="1800" dirty="0">
                  <a:ea typeface="ＭＳ Ｐゴシック" pitchFamily="34" charset="-128"/>
                </a:endParaRPr>
              </a:p>
            </p:txBody>
          </p:sp>
        </p:grpSp>
        <p:pic>
          <p:nvPicPr>
            <p:cNvPr id="89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6580" y="4991100"/>
              <a:ext cx="575570" cy="700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2" name="Group 91"/>
          <p:cNvGrpSpPr/>
          <p:nvPr/>
        </p:nvGrpSpPr>
        <p:grpSpPr>
          <a:xfrm>
            <a:off x="1594954" y="3078083"/>
            <a:ext cx="498470" cy="738016"/>
            <a:chOff x="6552733" y="5239553"/>
            <a:chExt cx="717784" cy="797043"/>
          </a:xfrm>
        </p:grpSpPr>
        <p:grpSp>
          <p:nvGrpSpPr>
            <p:cNvPr id="93" name="Group 92"/>
            <p:cNvGrpSpPr/>
            <p:nvPr/>
          </p:nvGrpSpPr>
          <p:grpSpPr>
            <a:xfrm>
              <a:off x="6552733" y="5239553"/>
              <a:ext cx="717784" cy="797043"/>
              <a:chOff x="6797654" y="1058271"/>
              <a:chExt cx="1076325" cy="1374703"/>
            </a:xfrm>
          </p:grpSpPr>
          <p:sp>
            <p:nvSpPr>
              <p:cNvPr id="95" name="Rectangle 94"/>
              <p:cNvSpPr/>
              <p:nvPr/>
            </p:nvSpPr>
            <p:spPr bwMode="auto">
              <a:xfrm>
                <a:off x="6797654" y="1058272"/>
                <a:ext cx="1076325" cy="1374702"/>
              </a:xfrm>
              <a:prstGeom prst="rect">
                <a:avLst/>
              </a:prstGeom>
              <a:solidFill>
                <a:schemeClr val="bg1">
                  <a:alpha val="76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72000" tIns="45720" rIns="7200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6" name="Freeform 5"/>
              <p:cNvSpPr>
                <a:spLocks noChangeAspect="1"/>
              </p:cNvSpPr>
              <p:nvPr/>
            </p:nvSpPr>
            <p:spPr bwMode="auto">
              <a:xfrm>
                <a:off x="6797654" y="1058271"/>
                <a:ext cx="1076325" cy="1374702"/>
              </a:xfrm>
              <a:custGeom>
                <a:avLst/>
                <a:gdLst>
                  <a:gd name="T0" fmla="*/ 0 w 545"/>
                  <a:gd name="T1" fmla="*/ 2147483647 h 684"/>
                  <a:gd name="T2" fmla="*/ 0 w 545"/>
                  <a:gd name="T3" fmla="*/ 2147483647 h 684"/>
                  <a:gd name="T4" fmla="*/ 2147483647 w 545"/>
                  <a:gd name="T5" fmla="*/ 0 h 684"/>
                  <a:gd name="T6" fmla="*/ 2147483647 w 545"/>
                  <a:gd name="T7" fmla="*/ 0 h 684"/>
                  <a:gd name="T8" fmla="*/ 2147483647 w 545"/>
                  <a:gd name="T9" fmla="*/ 0 h 684"/>
                  <a:gd name="T10" fmla="*/ 2147483647 w 545"/>
                  <a:gd name="T11" fmla="*/ 2147483647 h 684"/>
                  <a:gd name="T12" fmla="*/ 2147483647 w 545"/>
                  <a:gd name="T13" fmla="*/ 2147483647 h 684"/>
                  <a:gd name="T14" fmla="*/ 2147483647 w 545"/>
                  <a:gd name="T15" fmla="*/ 2147483647 h 684"/>
                  <a:gd name="T16" fmla="*/ 2147483647 w 545"/>
                  <a:gd name="T17" fmla="*/ 2147483647 h 684"/>
                  <a:gd name="T18" fmla="*/ 2147483647 w 545"/>
                  <a:gd name="T19" fmla="*/ 2147483647 h 684"/>
                  <a:gd name="T20" fmla="*/ 2147483647 w 545"/>
                  <a:gd name="T21" fmla="*/ 2147483647 h 684"/>
                  <a:gd name="T22" fmla="*/ 2147483647 w 545"/>
                  <a:gd name="T23" fmla="*/ 2147483647 h 684"/>
                  <a:gd name="T24" fmla="*/ 2147483647 w 545"/>
                  <a:gd name="T25" fmla="*/ 2147483647 h 684"/>
                  <a:gd name="T26" fmla="*/ 2147483647 w 545"/>
                  <a:gd name="T27" fmla="*/ 2147483647 h 684"/>
                  <a:gd name="T28" fmla="*/ 2147483647 w 545"/>
                  <a:gd name="T29" fmla="*/ 2147483647 h 684"/>
                  <a:gd name="T30" fmla="*/ 2147483647 w 545"/>
                  <a:gd name="T31" fmla="*/ 2147483647 h 684"/>
                  <a:gd name="T32" fmla="*/ 2147483647 w 545"/>
                  <a:gd name="T33" fmla="*/ 2147483647 h 684"/>
                  <a:gd name="T34" fmla="*/ 2147483647 w 545"/>
                  <a:gd name="T35" fmla="*/ 2147483647 h 684"/>
                  <a:gd name="T36" fmla="*/ 2147483647 w 545"/>
                  <a:gd name="T37" fmla="*/ 2147483647 h 684"/>
                  <a:gd name="T38" fmla="*/ 2147483647 w 545"/>
                  <a:gd name="T39" fmla="*/ 2147483647 h 684"/>
                  <a:gd name="T40" fmla="*/ 2147483647 w 545"/>
                  <a:gd name="T41" fmla="*/ 2147483647 h 684"/>
                  <a:gd name="T42" fmla="*/ 2147483647 w 545"/>
                  <a:gd name="T43" fmla="*/ 2147483647 h 684"/>
                  <a:gd name="T44" fmla="*/ 2147483647 w 545"/>
                  <a:gd name="T45" fmla="*/ 2147483647 h 684"/>
                  <a:gd name="T46" fmla="*/ 2147483647 w 545"/>
                  <a:gd name="T47" fmla="*/ 2147483647 h 684"/>
                  <a:gd name="T48" fmla="*/ 2147483647 w 545"/>
                  <a:gd name="T49" fmla="*/ 2147483647 h 684"/>
                  <a:gd name="T50" fmla="*/ 2147483647 w 545"/>
                  <a:gd name="T51" fmla="*/ 2147483647 h 684"/>
                  <a:gd name="T52" fmla="*/ 2147483647 w 545"/>
                  <a:gd name="T53" fmla="*/ 2147483647 h 684"/>
                  <a:gd name="T54" fmla="*/ 2147483647 w 545"/>
                  <a:gd name="T55" fmla="*/ 2147483647 h 684"/>
                  <a:gd name="T56" fmla="*/ 2147483647 w 545"/>
                  <a:gd name="T57" fmla="*/ 2147483647 h 684"/>
                  <a:gd name="T58" fmla="*/ 2147483647 w 545"/>
                  <a:gd name="T59" fmla="*/ 2147483647 h 684"/>
                  <a:gd name="T60" fmla="*/ 2147483647 w 545"/>
                  <a:gd name="T61" fmla="*/ 2147483647 h 684"/>
                  <a:gd name="T62" fmla="*/ 2147483647 w 545"/>
                  <a:gd name="T63" fmla="*/ 2147483647 h 684"/>
                  <a:gd name="T64" fmla="*/ 2147483647 w 545"/>
                  <a:gd name="T65" fmla="*/ 2147483647 h 684"/>
                  <a:gd name="T66" fmla="*/ 2147483647 w 545"/>
                  <a:gd name="T67" fmla="*/ 2147483647 h 684"/>
                  <a:gd name="T68" fmla="*/ 0 w 545"/>
                  <a:gd name="T69" fmla="*/ 2147483647 h 68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45"/>
                  <a:gd name="T106" fmla="*/ 0 h 684"/>
                  <a:gd name="T107" fmla="*/ 545 w 545"/>
                  <a:gd name="T108" fmla="*/ 684 h 68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45" h="684">
                    <a:moveTo>
                      <a:pt x="0" y="653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515" y="0"/>
                      <a:pt x="515" y="0"/>
                      <a:pt x="515" y="0"/>
                    </a:cubicBezTo>
                    <a:cubicBezTo>
                      <a:pt x="532" y="0"/>
                      <a:pt x="545" y="14"/>
                      <a:pt x="545" y="31"/>
                    </a:cubicBezTo>
                    <a:cubicBezTo>
                      <a:pt x="545" y="31"/>
                      <a:pt x="545" y="31"/>
                      <a:pt x="545" y="31"/>
                    </a:cubicBezTo>
                    <a:cubicBezTo>
                      <a:pt x="545" y="53"/>
                      <a:pt x="545" y="53"/>
                      <a:pt x="545" y="53"/>
                    </a:cubicBezTo>
                    <a:cubicBezTo>
                      <a:pt x="545" y="57"/>
                      <a:pt x="542" y="61"/>
                      <a:pt x="537" y="61"/>
                    </a:cubicBezTo>
                    <a:cubicBezTo>
                      <a:pt x="537" y="61"/>
                      <a:pt x="537" y="61"/>
                      <a:pt x="537" y="61"/>
                    </a:cubicBezTo>
                    <a:cubicBezTo>
                      <a:pt x="533" y="61"/>
                      <a:pt x="529" y="57"/>
                      <a:pt x="529" y="53"/>
                    </a:cubicBezTo>
                    <a:cubicBezTo>
                      <a:pt x="529" y="53"/>
                      <a:pt x="529" y="53"/>
                      <a:pt x="529" y="53"/>
                    </a:cubicBezTo>
                    <a:cubicBezTo>
                      <a:pt x="529" y="31"/>
                      <a:pt x="529" y="31"/>
                      <a:pt x="529" y="31"/>
                    </a:cubicBezTo>
                    <a:cubicBezTo>
                      <a:pt x="529" y="23"/>
                      <a:pt x="523" y="16"/>
                      <a:pt x="515" y="16"/>
                    </a:cubicBezTo>
                    <a:cubicBezTo>
                      <a:pt x="515" y="16"/>
                      <a:pt x="515" y="16"/>
                      <a:pt x="515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23" y="16"/>
                      <a:pt x="16" y="23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653"/>
                      <a:pt x="16" y="653"/>
                      <a:pt x="16" y="653"/>
                    </a:cubicBezTo>
                    <a:cubicBezTo>
                      <a:pt x="16" y="661"/>
                      <a:pt x="23" y="668"/>
                      <a:pt x="31" y="668"/>
                    </a:cubicBezTo>
                    <a:cubicBezTo>
                      <a:pt x="31" y="668"/>
                      <a:pt x="31" y="668"/>
                      <a:pt x="31" y="668"/>
                    </a:cubicBezTo>
                    <a:cubicBezTo>
                      <a:pt x="515" y="668"/>
                      <a:pt x="515" y="668"/>
                      <a:pt x="515" y="668"/>
                    </a:cubicBezTo>
                    <a:cubicBezTo>
                      <a:pt x="523" y="668"/>
                      <a:pt x="529" y="661"/>
                      <a:pt x="529" y="653"/>
                    </a:cubicBezTo>
                    <a:cubicBezTo>
                      <a:pt x="529" y="653"/>
                      <a:pt x="529" y="653"/>
                      <a:pt x="529" y="65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83"/>
                      <a:pt x="529" y="83"/>
                      <a:pt x="529" y="83"/>
                    </a:cubicBezTo>
                    <a:cubicBezTo>
                      <a:pt x="529" y="78"/>
                      <a:pt x="533" y="75"/>
                      <a:pt x="537" y="75"/>
                    </a:cubicBezTo>
                    <a:cubicBezTo>
                      <a:pt x="537" y="75"/>
                      <a:pt x="537" y="75"/>
                      <a:pt x="537" y="75"/>
                    </a:cubicBezTo>
                    <a:cubicBezTo>
                      <a:pt x="542" y="75"/>
                      <a:pt x="545" y="78"/>
                      <a:pt x="545" y="83"/>
                    </a:cubicBezTo>
                    <a:cubicBezTo>
                      <a:pt x="545" y="83"/>
                      <a:pt x="545" y="83"/>
                      <a:pt x="545" y="83"/>
                    </a:cubicBezTo>
                    <a:cubicBezTo>
                      <a:pt x="545" y="653"/>
                      <a:pt x="545" y="653"/>
                      <a:pt x="545" y="653"/>
                    </a:cubicBezTo>
                    <a:cubicBezTo>
                      <a:pt x="545" y="670"/>
                      <a:pt x="532" y="684"/>
                      <a:pt x="515" y="684"/>
                    </a:cubicBezTo>
                    <a:cubicBezTo>
                      <a:pt x="515" y="684"/>
                      <a:pt x="515" y="684"/>
                      <a:pt x="515" y="684"/>
                    </a:cubicBezTo>
                    <a:cubicBezTo>
                      <a:pt x="31" y="684"/>
                      <a:pt x="31" y="684"/>
                      <a:pt x="31" y="684"/>
                    </a:cubicBezTo>
                    <a:cubicBezTo>
                      <a:pt x="14" y="684"/>
                      <a:pt x="0" y="670"/>
                      <a:pt x="0" y="65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lIns="126000" tIns="82800" rIns="126000"/>
              <a:lstStyle/>
              <a:p>
                <a:pPr>
                  <a:spcBef>
                    <a:spcPct val="50000"/>
                  </a:spcBef>
                </a:pPr>
                <a:endParaRPr lang="en-US" sz="1800" dirty="0">
                  <a:ea typeface="ＭＳ Ｐゴシック" pitchFamily="34" charset="-128"/>
                </a:endParaRPr>
              </a:p>
            </p:txBody>
          </p:sp>
        </p:grpSp>
        <p:pic>
          <p:nvPicPr>
            <p:cNvPr id="94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2001" y="5303520"/>
              <a:ext cx="631759" cy="678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7" name="Freeform 6"/>
          <p:cNvSpPr>
            <a:spLocks noChangeAspect="1" noEditPoints="1"/>
          </p:cNvSpPr>
          <p:nvPr/>
        </p:nvSpPr>
        <p:spPr bwMode="auto">
          <a:xfrm>
            <a:off x="2347065" y="3927690"/>
            <a:ext cx="676414" cy="726563"/>
          </a:xfrm>
          <a:custGeom>
            <a:avLst/>
            <a:gdLst>
              <a:gd name="T0" fmla="*/ 2147483647 w 468"/>
              <a:gd name="T1" fmla="*/ 2147483647 h 377"/>
              <a:gd name="T2" fmla="*/ 2147483647 w 468"/>
              <a:gd name="T3" fmla="*/ 2147483647 h 377"/>
              <a:gd name="T4" fmla="*/ 2147483647 w 468"/>
              <a:gd name="T5" fmla="*/ 2147483647 h 377"/>
              <a:gd name="T6" fmla="*/ 2147483647 w 468"/>
              <a:gd name="T7" fmla="*/ 2147483647 h 377"/>
              <a:gd name="T8" fmla="*/ 2147483647 w 468"/>
              <a:gd name="T9" fmla="*/ 2147483647 h 377"/>
              <a:gd name="T10" fmla="*/ 2147483647 w 468"/>
              <a:gd name="T11" fmla="*/ 2147483647 h 377"/>
              <a:gd name="T12" fmla="*/ 2147483647 w 468"/>
              <a:gd name="T13" fmla="*/ 2147483647 h 377"/>
              <a:gd name="T14" fmla="*/ 2147483647 w 468"/>
              <a:gd name="T15" fmla="*/ 2147483647 h 377"/>
              <a:gd name="T16" fmla="*/ 2147483647 w 468"/>
              <a:gd name="T17" fmla="*/ 2147483647 h 377"/>
              <a:gd name="T18" fmla="*/ 2147483647 w 468"/>
              <a:gd name="T19" fmla="*/ 2147483647 h 377"/>
              <a:gd name="T20" fmla="*/ 2147483647 w 468"/>
              <a:gd name="T21" fmla="*/ 2147483647 h 377"/>
              <a:gd name="T22" fmla="*/ 2147483647 w 468"/>
              <a:gd name="T23" fmla="*/ 0 h 377"/>
              <a:gd name="T24" fmla="*/ 0 w 468"/>
              <a:gd name="T25" fmla="*/ 2147483647 h 377"/>
              <a:gd name="T26" fmla="*/ 2147483647 w 468"/>
              <a:gd name="T27" fmla="*/ 2147483647 h 377"/>
              <a:gd name="T28" fmla="*/ 2147483647 w 468"/>
              <a:gd name="T29" fmla="*/ 2147483647 h 377"/>
              <a:gd name="T30" fmla="*/ 2147483647 w 468"/>
              <a:gd name="T31" fmla="*/ 2147483647 h 377"/>
              <a:gd name="T32" fmla="*/ 2147483647 w 468"/>
              <a:gd name="T33" fmla="*/ 2147483647 h 377"/>
              <a:gd name="T34" fmla="*/ 2147483647 w 468"/>
              <a:gd name="T35" fmla="*/ 2147483647 h 377"/>
              <a:gd name="T36" fmla="*/ 2147483647 w 468"/>
              <a:gd name="T37" fmla="*/ 2147483647 h 377"/>
              <a:gd name="T38" fmla="*/ 2147483647 w 468"/>
              <a:gd name="T39" fmla="*/ 2147483647 h 377"/>
              <a:gd name="T40" fmla="*/ 2147483647 w 468"/>
              <a:gd name="T41" fmla="*/ 2147483647 h 377"/>
              <a:gd name="T42" fmla="*/ 2147483647 w 468"/>
              <a:gd name="T43" fmla="*/ 2147483647 h 377"/>
              <a:gd name="T44" fmla="*/ 2147483647 w 468"/>
              <a:gd name="T45" fmla="*/ 2147483647 h 377"/>
              <a:gd name="T46" fmla="*/ 2147483647 w 468"/>
              <a:gd name="T47" fmla="*/ 2147483647 h 377"/>
              <a:gd name="T48" fmla="*/ 2147483647 w 468"/>
              <a:gd name="T49" fmla="*/ 2147483647 h 377"/>
              <a:gd name="T50" fmla="*/ 2147483647 w 468"/>
              <a:gd name="T51" fmla="*/ 2147483647 h 377"/>
              <a:gd name="T52" fmla="*/ 2147483647 w 468"/>
              <a:gd name="T53" fmla="*/ 2147483647 h 377"/>
              <a:gd name="T54" fmla="*/ 2147483647 w 468"/>
              <a:gd name="T55" fmla="*/ 2147483647 h 377"/>
              <a:gd name="T56" fmla="*/ 2147483647 w 468"/>
              <a:gd name="T57" fmla="*/ 2147483647 h 377"/>
              <a:gd name="T58" fmla="*/ 2147483647 w 468"/>
              <a:gd name="T59" fmla="*/ 2147483647 h 377"/>
              <a:gd name="T60" fmla="*/ 2147483647 w 468"/>
              <a:gd name="T61" fmla="*/ 2147483647 h 377"/>
              <a:gd name="T62" fmla="*/ 2147483647 w 468"/>
              <a:gd name="T63" fmla="*/ 2147483647 h 377"/>
              <a:gd name="T64" fmla="*/ 2147483647 w 468"/>
              <a:gd name="T65" fmla="*/ 2147483647 h 377"/>
              <a:gd name="T66" fmla="*/ 2147483647 w 468"/>
              <a:gd name="T67" fmla="*/ 2147483647 h 377"/>
              <a:gd name="T68" fmla="*/ 2147483647 w 468"/>
              <a:gd name="T69" fmla="*/ 2147483647 h 377"/>
              <a:gd name="T70" fmla="*/ 2147483647 w 468"/>
              <a:gd name="T71" fmla="*/ 2147483647 h 377"/>
              <a:gd name="T72" fmla="*/ 2147483647 w 468"/>
              <a:gd name="T73" fmla="*/ 2147483647 h 377"/>
              <a:gd name="T74" fmla="*/ 2147483647 w 468"/>
              <a:gd name="T75" fmla="*/ 2147483647 h 377"/>
              <a:gd name="T76" fmla="*/ 2147483647 w 468"/>
              <a:gd name="T77" fmla="*/ 2147483647 h 377"/>
              <a:gd name="T78" fmla="*/ 2147483647 w 468"/>
              <a:gd name="T79" fmla="*/ 2147483647 h 377"/>
              <a:gd name="T80" fmla="*/ 2147483647 w 468"/>
              <a:gd name="T81" fmla="*/ 2147483647 h 377"/>
              <a:gd name="T82" fmla="*/ 2147483647 w 468"/>
              <a:gd name="T83" fmla="*/ 2147483647 h 377"/>
              <a:gd name="T84" fmla="*/ 2147483647 w 468"/>
              <a:gd name="T85" fmla="*/ 2147483647 h 377"/>
              <a:gd name="T86" fmla="*/ 2147483647 w 468"/>
              <a:gd name="T87" fmla="*/ 2147483647 h 3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468" h="377">
                <a:moveTo>
                  <a:pt x="326" y="111"/>
                </a:moveTo>
                <a:cubicBezTo>
                  <a:pt x="327" y="112"/>
                  <a:pt x="329" y="113"/>
                  <a:pt x="331" y="113"/>
                </a:cubicBezTo>
                <a:cubicBezTo>
                  <a:pt x="333" y="113"/>
                  <a:pt x="335" y="112"/>
                  <a:pt x="337" y="111"/>
                </a:cubicBezTo>
                <a:cubicBezTo>
                  <a:pt x="340" y="108"/>
                  <a:pt x="340" y="103"/>
                  <a:pt x="337" y="99"/>
                </a:cubicBezTo>
                <a:cubicBezTo>
                  <a:pt x="332" y="95"/>
                  <a:pt x="327" y="90"/>
                  <a:pt x="322" y="86"/>
                </a:cubicBezTo>
                <a:cubicBezTo>
                  <a:pt x="320" y="85"/>
                  <a:pt x="318" y="84"/>
                  <a:pt x="316" y="82"/>
                </a:cubicBezTo>
                <a:cubicBezTo>
                  <a:pt x="313" y="80"/>
                  <a:pt x="308" y="81"/>
                  <a:pt x="305" y="84"/>
                </a:cubicBezTo>
                <a:cubicBezTo>
                  <a:pt x="303" y="88"/>
                  <a:pt x="304" y="93"/>
                  <a:pt x="307" y="95"/>
                </a:cubicBezTo>
                <a:cubicBezTo>
                  <a:pt x="309" y="97"/>
                  <a:pt x="311" y="98"/>
                  <a:pt x="312" y="99"/>
                </a:cubicBezTo>
                <a:cubicBezTo>
                  <a:pt x="317" y="103"/>
                  <a:pt x="321" y="107"/>
                  <a:pt x="326" y="111"/>
                </a:cubicBezTo>
                <a:close/>
                <a:moveTo>
                  <a:pt x="281" y="81"/>
                </a:moveTo>
                <a:cubicBezTo>
                  <a:pt x="285" y="83"/>
                  <a:pt x="290" y="81"/>
                  <a:pt x="291" y="77"/>
                </a:cubicBezTo>
                <a:cubicBezTo>
                  <a:pt x="293" y="73"/>
                  <a:pt x="291" y="68"/>
                  <a:pt x="287" y="67"/>
                </a:cubicBezTo>
                <a:cubicBezTo>
                  <a:pt x="270" y="60"/>
                  <a:pt x="252" y="57"/>
                  <a:pt x="234" y="57"/>
                </a:cubicBezTo>
                <a:cubicBezTo>
                  <a:pt x="195" y="57"/>
                  <a:pt x="159" y="72"/>
                  <a:pt x="131" y="99"/>
                </a:cubicBezTo>
                <a:cubicBezTo>
                  <a:pt x="128" y="102"/>
                  <a:pt x="128" y="108"/>
                  <a:pt x="131" y="111"/>
                </a:cubicBezTo>
                <a:cubicBezTo>
                  <a:pt x="133" y="112"/>
                  <a:pt x="135" y="113"/>
                  <a:pt x="137" y="113"/>
                </a:cubicBezTo>
                <a:cubicBezTo>
                  <a:pt x="139" y="113"/>
                  <a:pt x="141" y="112"/>
                  <a:pt x="142" y="111"/>
                </a:cubicBezTo>
                <a:cubicBezTo>
                  <a:pt x="167" y="86"/>
                  <a:pt x="199" y="73"/>
                  <a:pt x="234" y="73"/>
                </a:cubicBezTo>
                <a:cubicBezTo>
                  <a:pt x="250" y="73"/>
                  <a:pt x="266" y="76"/>
                  <a:pt x="281" y="81"/>
                </a:cubicBezTo>
                <a:close/>
                <a:moveTo>
                  <a:pt x="460" y="42"/>
                </a:moveTo>
                <a:cubicBezTo>
                  <a:pt x="464" y="42"/>
                  <a:pt x="468" y="39"/>
                  <a:pt x="468" y="34"/>
                </a:cubicBezTo>
                <a:cubicBezTo>
                  <a:pt x="468" y="14"/>
                  <a:pt x="468" y="14"/>
                  <a:pt x="468" y="14"/>
                </a:cubicBezTo>
                <a:cubicBezTo>
                  <a:pt x="468" y="6"/>
                  <a:pt x="461" y="0"/>
                  <a:pt x="45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0" y="6"/>
                  <a:pt x="0" y="14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84"/>
                  <a:pt x="7" y="290"/>
                  <a:pt x="14" y="290"/>
                </a:cubicBezTo>
                <a:cubicBezTo>
                  <a:pt x="186" y="290"/>
                  <a:pt x="186" y="290"/>
                  <a:pt x="186" y="290"/>
                </a:cubicBezTo>
                <a:cubicBezTo>
                  <a:pt x="186" y="314"/>
                  <a:pt x="186" y="314"/>
                  <a:pt x="186" y="314"/>
                </a:cubicBezTo>
                <a:cubicBezTo>
                  <a:pt x="118" y="314"/>
                  <a:pt x="118" y="314"/>
                  <a:pt x="118" y="314"/>
                </a:cubicBezTo>
                <a:cubicBezTo>
                  <a:pt x="116" y="314"/>
                  <a:pt x="115" y="314"/>
                  <a:pt x="113" y="315"/>
                </a:cubicBezTo>
                <a:cubicBezTo>
                  <a:pt x="41" y="363"/>
                  <a:pt x="41" y="363"/>
                  <a:pt x="41" y="363"/>
                </a:cubicBezTo>
                <a:cubicBezTo>
                  <a:pt x="38" y="365"/>
                  <a:pt x="36" y="368"/>
                  <a:pt x="37" y="372"/>
                </a:cubicBezTo>
                <a:cubicBezTo>
                  <a:pt x="38" y="375"/>
                  <a:pt x="41" y="377"/>
                  <a:pt x="45" y="377"/>
                </a:cubicBezTo>
                <a:cubicBezTo>
                  <a:pt x="423" y="377"/>
                  <a:pt x="423" y="377"/>
                  <a:pt x="423" y="377"/>
                </a:cubicBezTo>
                <a:cubicBezTo>
                  <a:pt x="426" y="377"/>
                  <a:pt x="430" y="375"/>
                  <a:pt x="431" y="372"/>
                </a:cubicBezTo>
                <a:cubicBezTo>
                  <a:pt x="432" y="368"/>
                  <a:pt x="430" y="365"/>
                  <a:pt x="427" y="363"/>
                </a:cubicBezTo>
                <a:cubicBezTo>
                  <a:pt x="355" y="315"/>
                  <a:pt x="355" y="315"/>
                  <a:pt x="355" y="315"/>
                </a:cubicBezTo>
                <a:cubicBezTo>
                  <a:pt x="353" y="314"/>
                  <a:pt x="352" y="314"/>
                  <a:pt x="350" y="314"/>
                </a:cubicBezTo>
                <a:cubicBezTo>
                  <a:pt x="282" y="314"/>
                  <a:pt x="282" y="314"/>
                  <a:pt x="282" y="314"/>
                </a:cubicBezTo>
                <a:cubicBezTo>
                  <a:pt x="282" y="290"/>
                  <a:pt x="282" y="290"/>
                  <a:pt x="282" y="290"/>
                </a:cubicBezTo>
                <a:cubicBezTo>
                  <a:pt x="454" y="290"/>
                  <a:pt x="454" y="290"/>
                  <a:pt x="454" y="290"/>
                </a:cubicBezTo>
                <a:cubicBezTo>
                  <a:pt x="461" y="290"/>
                  <a:pt x="468" y="284"/>
                  <a:pt x="468" y="276"/>
                </a:cubicBezTo>
                <a:cubicBezTo>
                  <a:pt x="468" y="66"/>
                  <a:pt x="468" y="66"/>
                  <a:pt x="468" y="66"/>
                </a:cubicBezTo>
                <a:cubicBezTo>
                  <a:pt x="468" y="62"/>
                  <a:pt x="464" y="58"/>
                  <a:pt x="460" y="58"/>
                </a:cubicBezTo>
                <a:cubicBezTo>
                  <a:pt x="455" y="58"/>
                  <a:pt x="452" y="62"/>
                  <a:pt x="452" y="66"/>
                </a:cubicBezTo>
                <a:cubicBezTo>
                  <a:pt x="452" y="274"/>
                  <a:pt x="452" y="274"/>
                  <a:pt x="452" y="274"/>
                </a:cubicBezTo>
                <a:cubicBezTo>
                  <a:pt x="16" y="274"/>
                  <a:pt x="16" y="274"/>
                  <a:pt x="16" y="274"/>
                </a:cubicBezTo>
                <a:cubicBezTo>
                  <a:pt x="16" y="16"/>
                  <a:pt x="16" y="16"/>
                  <a:pt x="16" y="16"/>
                </a:cubicBezTo>
                <a:cubicBezTo>
                  <a:pt x="452" y="16"/>
                  <a:pt x="452" y="16"/>
                  <a:pt x="452" y="16"/>
                </a:cubicBezTo>
                <a:cubicBezTo>
                  <a:pt x="452" y="34"/>
                  <a:pt x="452" y="34"/>
                  <a:pt x="452" y="34"/>
                </a:cubicBezTo>
                <a:cubicBezTo>
                  <a:pt x="452" y="39"/>
                  <a:pt x="455" y="42"/>
                  <a:pt x="460" y="42"/>
                </a:cubicBezTo>
                <a:close/>
                <a:moveTo>
                  <a:pt x="348" y="330"/>
                </a:moveTo>
                <a:cubicBezTo>
                  <a:pt x="396" y="361"/>
                  <a:pt x="396" y="361"/>
                  <a:pt x="396" y="361"/>
                </a:cubicBezTo>
                <a:cubicBezTo>
                  <a:pt x="72" y="361"/>
                  <a:pt x="72" y="361"/>
                  <a:pt x="72" y="361"/>
                </a:cubicBezTo>
                <a:cubicBezTo>
                  <a:pt x="120" y="330"/>
                  <a:pt x="120" y="330"/>
                  <a:pt x="120" y="330"/>
                </a:cubicBezTo>
                <a:lnTo>
                  <a:pt x="348" y="330"/>
                </a:lnTo>
                <a:close/>
                <a:moveTo>
                  <a:pt x="202" y="290"/>
                </a:moveTo>
                <a:cubicBezTo>
                  <a:pt x="266" y="290"/>
                  <a:pt x="266" y="290"/>
                  <a:pt x="266" y="290"/>
                </a:cubicBezTo>
                <a:cubicBezTo>
                  <a:pt x="266" y="314"/>
                  <a:pt x="266" y="314"/>
                  <a:pt x="266" y="314"/>
                </a:cubicBezTo>
                <a:cubicBezTo>
                  <a:pt x="202" y="314"/>
                  <a:pt x="202" y="314"/>
                  <a:pt x="202" y="314"/>
                </a:cubicBezTo>
                <a:lnTo>
                  <a:pt x="202" y="290"/>
                </a:lnTo>
                <a:close/>
                <a:moveTo>
                  <a:pt x="302" y="142"/>
                </a:moveTo>
                <a:cubicBezTo>
                  <a:pt x="304" y="142"/>
                  <a:pt x="306" y="142"/>
                  <a:pt x="307" y="140"/>
                </a:cubicBezTo>
                <a:cubicBezTo>
                  <a:pt x="311" y="137"/>
                  <a:pt x="311" y="132"/>
                  <a:pt x="307" y="129"/>
                </a:cubicBezTo>
                <a:cubicBezTo>
                  <a:pt x="287" y="108"/>
                  <a:pt x="261" y="98"/>
                  <a:pt x="234" y="98"/>
                </a:cubicBezTo>
                <a:cubicBezTo>
                  <a:pt x="207" y="98"/>
                  <a:pt x="181" y="108"/>
                  <a:pt x="161" y="129"/>
                </a:cubicBezTo>
                <a:cubicBezTo>
                  <a:pt x="157" y="132"/>
                  <a:pt x="157" y="137"/>
                  <a:pt x="161" y="140"/>
                </a:cubicBezTo>
                <a:cubicBezTo>
                  <a:pt x="164" y="143"/>
                  <a:pt x="169" y="143"/>
                  <a:pt x="172" y="140"/>
                </a:cubicBezTo>
                <a:cubicBezTo>
                  <a:pt x="172" y="140"/>
                  <a:pt x="172" y="140"/>
                  <a:pt x="172" y="140"/>
                </a:cubicBezTo>
                <a:cubicBezTo>
                  <a:pt x="189" y="123"/>
                  <a:pt x="211" y="114"/>
                  <a:pt x="234" y="114"/>
                </a:cubicBezTo>
                <a:cubicBezTo>
                  <a:pt x="257" y="114"/>
                  <a:pt x="279" y="123"/>
                  <a:pt x="296" y="140"/>
                </a:cubicBezTo>
                <a:cubicBezTo>
                  <a:pt x="298" y="142"/>
                  <a:pt x="300" y="142"/>
                  <a:pt x="302" y="142"/>
                </a:cubicBezTo>
                <a:close/>
                <a:moveTo>
                  <a:pt x="216" y="191"/>
                </a:moveTo>
                <a:cubicBezTo>
                  <a:pt x="206" y="201"/>
                  <a:pt x="206" y="217"/>
                  <a:pt x="216" y="227"/>
                </a:cubicBezTo>
                <a:cubicBezTo>
                  <a:pt x="226" y="237"/>
                  <a:pt x="242" y="237"/>
                  <a:pt x="252" y="227"/>
                </a:cubicBezTo>
                <a:cubicBezTo>
                  <a:pt x="262" y="217"/>
                  <a:pt x="262" y="201"/>
                  <a:pt x="252" y="191"/>
                </a:cubicBezTo>
                <a:cubicBezTo>
                  <a:pt x="242" y="181"/>
                  <a:pt x="226" y="181"/>
                  <a:pt x="216" y="191"/>
                </a:cubicBezTo>
                <a:close/>
                <a:moveTo>
                  <a:pt x="273" y="171"/>
                </a:moveTo>
                <a:cubicBezTo>
                  <a:pt x="275" y="171"/>
                  <a:pt x="277" y="171"/>
                  <a:pt x="278" y="169"/>
                </a:cubicBezTo>
                <a:cubicBezTo>
                  <a:pt x="282" y="166"/>
                  <a:pt x="282" y="161"/>
                  <a:pt x="278" y="158"/>
                </a:cubicBezTo>
                <a:cubicBezTo>
                  <a:pt x="266" y="145"/>
                  <a:pt x="250" y="139"/>
                  <a:pt x="234" y="139"/>
                </a:cubicBezTo>
                <a:cubicBezTo>
                  <a:pt x="218" y="139"/>
                  <a:pt x="202" y="145"/>
                  <a:pt x="190" y="158"/>
                </a:cubicBezTo>
                <a:cubicBezTo>
                  <a:pt x="186" y="161"/>
                  <a:pt x="186" y="166"/>
                  <a:pt x="190" y="169"/>
                </a:cubicBezTo>
                <a:cubicBezTo>
                  <a:pt x="193" y="172"/>
                  <a:pt x="198" y="172"/>
                  <a:pt x="201" y="169"/>
                </a:cubicBezTo>
                <a:cubicBezTo>
                  <a:pt x="210" y="160"/>
                  <a:pt x="222" y="155"/>
                  <a:pt x="234" y="155"/>
                </a:cubicBezTo>
                <a:cubicBezTo>
                  <a:pt x="246" y="155"/>
                  <a:pt x="258" y="160"/>
                  <a:pt x="267" y="169"/>
                </a:cubicBezTo>
                <a:cubicBezTo>
                  <a:pt x="269" y="171"/>
                  <a:pt x="271" y="171"/>
                  <a:pt x="273" y="171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grpSp>
        <p:nvGrpSpPr>
          <p:cNvPr id="98" name="Group 60"/>
          <p:cNvGrpSpPr>
            <a:grpSpLocks noChangeAspect="1"/>
          </p:cNvGrpSpPr>
          <p:nvPr/>
        </p:nvGrpSpPr>
        <p:grpSpPr bwMode="auto">
          <a:xfrm>
            <a:off x="5585593" y="2692183"/>
            <a:ext cx="790475" cy="1514058"/>
            <a:chOff x="3452" y="2478"/>
            <a:chExt cx="969" cy="1392"/>
          </a:xfrm>
        </p:grpSpPr>
        <p:grpSp>
          <p:nvGrpSpPr>
            <p:cNvPr id="99" name="Group 98"/>
            <p:cNvGrpSpPr>
              <a:grpSpLocks noChangeAspect="1"/>
            </p:cNvGrpSpPr>
            <p:nvPr/>
          </p:nvGrpSpPr>
          <p:grpSpPr bwMode="auto">
            <a:xfrm>
              <a:off x="3455" y="2478"/>
              <a:ext cx="966" cy="1391"/>
              <a:chOff x="3455" y="2478"/>
              <a:chExt cx="966" cy="1391"/>
            </a:xfrm>
          </p:grpSpPr>
          <p:sp>
            <p:nvSpPr>
              <p:cNvPr id="101" name="Freeform 32"/>
              <p:cNvSpPr>
                <a:spLocks noChangeAspect="1"/>
              </p:cNvSpPr>
              <p:nvPr/>
            </p:nvSpPr>
            <p:spPr bwMode="auto">
              <a:xfrm>
                <a:off x="3474" y="2497"/>
                <a:ext cx="928" cy="1353"/>
              </a:xfrm>
              <a:custGeom>
                <a:avLst/>
                <a:gdLst>
                  <a:gd name="T0" fmla="*/ 68119 w 393"/>
                  <a:gd name="T1" fmla="*/ 14389 h 573"/>
                  <a:gd name="T2" fmla="*/ 68119 w 393"/>
                  <a:gd name="T3" fmla="*/ 93725 h 573"/>
                  <a:gd name="T4" fmla="*/ 62556 w 393"/>
                  <a:gd name="T5" fmla="*/ 99317 h 573"/>
                  <a:gd name="T6" fmla="*/ 5570 w 393"/>
                  <a:gd name="T7" fmla="*/ 99317 h 573"/>
                  <a:gd name="T8" fmla="*/ 0 w 393"/>
                  <a:gd name="T9" fmla="*/ 93725 h 573"/>
                  <a:gd name="T10" fmla="*/ 0 w 393"/>
                  <a:gd name="T11" fmla="*/ 5570 h 573"/>
                  <a:gd name="T12" fmla="*/ 5570 w 393"/>
                  <a:gd name="T13" fmla="*/ 0 h 573"/>
                  <a:gd name="T14" fmla="*/ 62556 w 393"/>
                  <a:gd name="T15" fmla="*/ 0 h 573"/>
                  <a:gd name="T16" fmla="*/ 68119 w 393"/>
                  <a:gd name="T17" fmla="*/ 5570 h 573"/>
                  <a:gd name="T18" fmla="*/ 68119 w 393"/>
                  <a:gd name="T19" fmla="*/ 8793 h 5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93"/>
                  <a:gd name="T31" fmla="*/ 0 h 573"/>
                  <a:gd name="T32" fmla="*/ 393 w 393"/>
                  <a:gd name="T33" fmla="*/ 573 h 57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93" h="573">
                    <a:moveTo>
                      <a:pt x="393" y="83"/>
                    </a:moveTo>
                    <a:cubicBezTo>
                      <a:pt x="393" y="541"/>
                      <a:pt x="393" y="541"/>
                      <a:pt x="393" y="541"/>
                    </a:cubicBezTo>
                    <a:cubicBezTo>
                      <a:pt x="393" y="559"/>
                      <a:pt x="379" y="573"/>
                      <a:pt x="361" y="573"/>
                    </a:cubicBezTo>
                    <a:cubicBezTo>
                      <a:pt x="32" y="573"/>
                      <a:pt x="32" y="573"/>
                      <a:pt x="32" y="573"/>
                    </a:cubicBezTo>
                    <a:cubicBezTo>
                      <a:pt x="14" y="573"/>
                      <a:pt x="0" y="559"/>
                      <a:pt x="0" y="54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361" y="0"/>
                      <a:pt x="361" y="0"/>
                      <a:pt x="361" y="0"/>
                    </a:cubicBezTo>
                    <a:cubicBezTo>
                      <a:pt x="379" y="0"/>
                      <a:pt x="393" y="14"/>
                      <a:pt x="393" y="32"/>
                    </a:cubicBezTo>
                    <a:cubicBezTo>
                      <a:pt x="393" y="51"/>
                      <a:pt x="393" y="51"/>
                      <a:pt x="393" y="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102" name="Freeform 33"/>
              <p:cNvSpPr>
                <a:spLocks noChangeAspect="1" noEditPoints="1"/>
              </p:cNvSpPr>
              <p:nvPr/>
            </p:nvSpPr>
            <p:spPr bwMode="auto">
              <a:xfrm>
                <a:off x="3455" y="2478"/>
                <a:ext cx="966" cy="1391"/>
              </a:xfrm>
              <a:custGeom>
                <a:avLst/>
                <a:gdLst>
                  <a:gd name="T0" fmla="*/ 71012 w 409"/>
                  <a:gd name="T1" fmla="*/ 10207 h 589"/>
                  <a:gd name="T2" fmla="*/ 64096 w 409"/>
                  <a:gd name="T3" fmla="*/ 0 h 589"/>
                  <a:gd name="T4" fmla="*/ 0 w 409"/>
                  <a:gd name="T5" fmla="*/ 6898 h 589"/>
                  <a:gd name="T6" fmla="*/ 6906 w 409"/>
                  <a:gd name="T7" fmla="*/ 102188 h 589"/>
                  <a:gd name="T8" fmla="*/ 71012 w 409"/>
                  <a:gd name="T9" fmla="*/ 95282 h 589"/>
                  <a:gd name="T10" fmla="*/ 69606 w 409"/>
                  <a:gd name="T11" fmla="*/ 14394 h 589"/>
                  <a:gd name="T12" fmla="*/ 68206 w 409"/>
                  <a:gd name="T13" fmla="*/ 95282 h 589"/>
                  <a:gd name="T14" fmla="*/ 6906 w 409"/>
                  <a:gd name="T15" fmla="*/ 99377 h 589"/>
                  <a:gd name="T16" fmla="*/ 2806 w 409"/>
                  <a:gd name="T17" fmla="*/ 6898 h 589"/>
                  <a:gd name="T18" fmla="*/ 64096 w 409"/>
                  <a:gd name="T19" fmla="*/ 2806 h 589"/>
                  <a:gd name="T20" fmla="*/ 68206 w 409"/>
                  <a:gd name="T21" fmla="*/ 10207 h 589"/>
                  <a:gd name="T22" fmla="*/ 55322 w 409"/>
                  <a:gd name="T23" fmla="*/ 26526 h 589"/>
                  <a:gd name="T24" fmla="*/ 56732 w 409"/>
                  <a:gd name="T25" fmla="*/ 25132 h 589"/>
                  <a:gd name="T26" fmla="*/ 56231 w 409"/>
                  <a:gd name="T27" fmla="*/ 13870 h 589"/>
                  <a:gd name="T28" fmla="*/ 45123 w 409"/>
                  <a:gd name="T29" fmla="*/ 13525 h 589"/>
                  <a:gd name="T30" fmla="*/ 45123 w 409"/>
                  <a:gd name="T31" fmla="*/ 16291 h 589"/>
                  <a:gd name="T32" fmla="*/ 34384 w 409"/>
                  <a:gd name="T33" fmla="*/ 33878 h 589"/>
                  <a:gd name="T34" fmla="*/ 23808 w 409"/>
                  <a:gd name="T35" fmla="*/ 16291 h 589"/>
                  <a:gd name="T36" fmla="*/ 23808 w 409"/>
                  <a:gd name="T37" fmla="*/ 13525 h 589"/>
                  <a:gd name="T38" fmla="*/ 12636 w 409"/>
                  <a:gd name="T39" fmla="*/ 13870 h 589"/>
                  <a:gd name="T40" fmla="*/ 12133 w 409"/>
                  <a:gd name="T41" fmla="*/ 25132 h 589"/>
                  <a:gd name="T42" fmla="*/ 14901 w 409"/>
                  <a:gd name="T43" fmla="*/ 25132 h 589"/>
                  <a:gd name="T44" fmla="*/ 32487 w 409"/>
                  <a:gd name="T45" fmla="*/ 35705 h 589"/>
                  <a:gd name="T46" fmla="*/ 14901 w 409"/>
                  <a:gd name="T47" fmla="*/ 46510 h 589"/>
                  <a:gd name="T48" fmla="*/ 12133 w 409"/>
                  <a:gd name="T49" fmla="*/ 46510 h 589"/>
                  <a:gd name="T50" fmla="*/ 12133 w 409"/>
                  <a:gd name="T51" fmla="*/ 56705 h 589"/>
                  <a:gd name="T52" fmla="*/ 13533 w 409"/>
                  <a:gd name="T53" fmla="*/ 58115 h 589"/>
                  <a:gd name="T54" fmla="*/ 25137 w 409"/>
                  <a:gd name="T55" fmla="*/ 56705 h 589"/>
                  <a:gd name="T56" fmla="*/ 16835 w 409"/>
                  <a:gd name="T57" fmla="*/ 55305 h 589"/>
                  <a:gd name="T58" fmla="*/ 51873 w 409"/>
                  <a:gd name="T59" fmla="*/ 55305 h 589"/>
                  <a:gd name="T60" fmla="*/ 43718 w 409"/>
                  <a:gd name="T61" fmla="*/ 56705 h 589"/>
                  <a:gd name="T62" fmla="*/ 45123 w 409"/>
                  <a:gd name="T63" fmla="*/ 58115 h 589"/>
                  <a:gd name="T64" fmla="*/ 56231 w 409"/>
                  <a:gd name="T65" fmla="*/ 57614 h 589"/>
                  <a:gd name="T66" fmla="*/ 56732 w 409"/>
                  <a:gd name="T67" fmla="*/ 46510 h 589"/>
                  <a:gd name="T68" fmla="*/ 54020 w 409"/>
                  <a:gd name="T69" fmla="*/ 46510 h 589"/>
                  <a:gd name="T70" fmla="*/ 36443 w 409"/>
                  <a:gd name="T71" fmla="*/ 35705 h 589"/>
                  <a:gd name="T72" fmla="*/ 54020 w 409"/>
                  <a:gd name="T73" fmla="*/ 25132 h 5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09"/>
                  <a:gd name="T112" fmla="*/ 0 h 589"/>
                  <a:gd name="T113" fmla="*/ 409 w 409"/>
                  <a:gd name="T114" fmla="*/ 589 h 5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09" h="589">
                    <a:moveTo>
                      <a:pt x="401" y="67"/>
                    </a:moveTo>
                    <a:cubicBezTo>
                      <a:pt x="405" y="67"/>
                      <a:pt x="409" y="64"/>
                      <a:pt x="409" y="59"/>
                    </a:cubicBezTo>
                    <a:cubicBezTo>
                      <a:pt x="409" y="40"/>
                      <a:pt x="409" y="40"/>
                      <a:pt x="409" y="40"/>
                    </a:cubicBezTo>
                    <a:cubicBezTo>
                      <a:pt x="409" y="18"/>
                      <a:pt x="391" y="0"/>
                      <a:pt x="369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549"/>
                      <a:pt x="0" y="549"/>
                      <a:pt x="0" y="549"/>
                    </a:cubicBezTo>
                    <a:cubicBezTo>
                      <a:pt x="0" y="571"/>
                      <a:pt x="18" y="589"/>
                      <a:pt x="40" y="589"/>
                    </a:cubicBezTo>
                    <a:cubicBezTo>
                      <a:pt x="369" y="589"/>
                      <a:pt x="369" y="589"/>
                      <a:pt x="369" y="589"/>
                    </a:cubicBezTo>
                    <a:cubicBezTo>
                      <a:pt x="391" y="589"/>
                      <a:pt x="409" y="571"/>
                      <a:pt x="409" y="549"/>
                    </a:cubicBezTo>
                    <a:cubicBezTo>
                      <a:pt x="409" y="91"/>
                      <a:pt x="409" y="91"/>
                      <a:pt x="409" y="91"/>
                    </a:cubicBezTo>
                    <a:cubicBezTo>
                      <a:pt x="409" y="87"/>
                      <a:pt x="405" y="83"/>
                      <a:pt x="401" y="83"/>
                    </a:cubicBezTo>
                    <a:cubicBezTo>
                      <a:pt x="397" y="83"/>
                      <a:pt x="393" y="87"/>
                      <a:pt x="393" y="91"/>
                    </a:cubicBezTo>
                    <a:cubicBezTo>
                      <a:pt x="393" y="549"/>
                      <a:pt x="393" y="549"/>
                      <a:pt x="393" y="549"/>
                    </a:cubicBezTo>
                    <a:cubicBezTo>
                      <a:pt x="393" y="562"/>
                      <a:pt x="382" y="573"/>
                      <a:pt x="369" y="573"/>
                    </a:cubicBezTo>
                    <a:cubicBezTo>
                      <a:pt x="40" y="573"/>
                      <a:pt x="40" y="573"/>
                      <a:pt x="40" y="573"/>
                    </a:cubicBezTo>
                    <a:cubicBezTo>
                      <a:pt x="26" y="573"/>
                      <a:pt x="16" y="562"/>
                      <a:pt x="16" y="54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7"/>
                      <a:pt x="26" y="16"/>
                      <a:pt x="40" y="16"/>
                    </a:cubicBezTo>
                    <a:cubicBezTo>
                      <a:pt x="369" y="16"/>
                      <a:pt x="369" y="16"/>
                      <a:pt x="369" y="16"/>
                    </a:cubicBezTo>
                    <a:cubicBezTo>
                      <a:pt x="382" y="16"/>
                      <a:pt x="393" y="27"/>
                      <a:pt x="393" y="40"/>
                    </a:cubicBezTo>
                    <a:cubicBezTo>
                      <a:pt x="393" y="59"/>
                      <a:pt x="393" y="59"/>
                      <a:pt x="393" y="59"/>
                    </a:cubicBezTo>
                    <a:cubicBezTo>
                      <a:pt x="393" y="64"/>
                      <a:pt x="397" y="67"/>
                      <a:pt x="401" y="67"/>
                    </a:cubicBezTo>
                    <a:close/>
                    <a:moveTo>
                      <a:pt x="319" y="153"/>
                    </a:moveTo>
                    <a:cubicBezTo>
                      <a:pt x="323" y="153"/>
                      <a:pt x="327" y="149"/>
                      <a:pt x="327" y="145"/>
                    </a:cubicBezTo>
                    <a:cubicBezTo>
                      <a:pt x="327" y="145"/>
                      <a:pt x="327" y="145"/>
                      <a:pt x="327" y="145"/>
                    </a:cubicBezTo>
                    <a:cubicBezTo>
                      <a:pt x="327" y="86"/>
                      <a:pt x="327" y="86"/>
                      <a:pt x="327" y="86"/>
                    </a:cubicBezTo>
                    <a:cubicBezTo>
                      <a:pt x="327" y="84"/>
                      <a:pt x="326" y="82"/>
                      <a:pt x="324" y="80"/>
                    </a:cubicBezTo>
                    <a:cubicBezTo>
                      <a:pt x="323" y="79"/>
                      <a:pt x="321" y="78"/>
                      <a:pt x="319" y="78"/>
                    </a:cubicBezTo>
                    <a:cubicBezTo>
                      <a:pt x="260" y="78"/>
                      <a:pt x="260" y="78"/>
                      <a:pt x="260" y="78"/>
                    </a:cubicBezTo>
                    <a:cubicBezTo>
                      <a:pt x="255" y="78"/>
                      <a:pt x="252" y="82"/>
                      <a:pt x="252" y="86"/>
                    </a:cubicBezTo>
                    <a:cubicBezTo>
                      <a:pt x="252" y="91"/>
                      <a:pt x="255" y="94"/>
                      <a:pt x="260" y="94"/>
                    </a:cubicBezTo>
                    <a:cubicBezTo>
                      <a:pt x="299" y="94"/>
                      <a:pt x="299" y="94"/>
                      <a:pt x="299" y="94"/>
                    </a:cubicBezTo>
                    <a:cubicBezTo>
                      <a:pt x="198" y="195"/>
                      <a:pt x="198" y="195"/>
                      <a:pt x="198" y="195"/>
                    </a:cubicBezTo>
                    <a:cubicBezTo>
                      <a:pt x="97" y="94"/>
                      <a:pt x="97" y="94"/>
                      <a:pt x="97" y="94"/>
                    </a:cubicBezTo>
                    <a:cubicBezTo>
                      <a:pt x="137" y="94"/>
                      <a:pt x="137" y="94"/>
                      <a:pt x="137" y="94"/>
                    </a:cubicBezTo>
                    <a:cubicBezTo>
                      <a:pt x="141" y="94"/>
                      <a:pt x="145" y="91"/>
                      <a:pt x="145" y="86"/>
                    </a:cubicBezTo>
                    <a:cubicBezTo>
                      <a:pt x="145" y="82"/>
                      <a:pt x="141" y="78"/>
                      <a:pt x="137" y="78"/>
                    </a:cubicBezTo>
                    <a:cubicBezTo>
                      <a:pt x="78" y="78"/>
                      <a:pt x="78" y="78"/>
                      <a:pt x="78" y="78"/>
                    </a:cubicBezTo>
                    <a:cubicBezTo>
                      <a:pt x="76" y="78"/>
                      <a:pt x="74" y="79"/>
                      <a:pt x="73" y="80"/>
                    </a:cubicBezTo>
                    <a:cubicBezTo>
                      <a:pt x="71" y="82"/>
                      <a:pt x="70" y="84"/>
                      <a:pt x="70" y="86"/>
                    </a:cubicBezTo>
                    <a:cubicBezTo>
                      <a:pt x="70" y="145"/>
                      <a:pt x="70" y="145"/>
                      <a:pt x="70" y="145"/>
                    </a:cubicBezTo>
                    <a:cubicBezTo>
                      <a:pt x="70" y="149"/>
                      <a:pt x="74" y="153"/>
                      <a:pt x="78" y="153"/>
                    </a:cubicBezTo>
                    <a:cubicBezTo>
                      <a:pt x="83" y="153"/>
                      <a:pt x="86" y="149"/>
                      <a:pt x="86" y="145"/>
                    </a:cubicBezTo>
                    <a:cubicBezTo>
                      <a:pt x="86" y="105"/>
                      <a:pt x="86" y="105"/>
                      <a:pt x="86" y="105"/>
                    </a:cubicBezTo>
                    <a:cubicBezTo>
                      <a:pt x="187" y="206"/>
                      <a:pt x="187" y="206"/>
                      <a:pt x="187" y="206"/>
                    </a:cubicBezTo>
                    <a:cubicBezTo>
                      <a:pt x="86" y="307"/>
                      <a:pt x="86" y="307"/>
                      <a:pt x="86" y="307"/>
                    </a:cubicBezTo>
                    <a:cubicBezTo>
                      <a:pt x="86" y="268"/>
                      <a:pt x="86" y="268"/>
                      <a:pt x="86" y="268"/>
                    </a:cubicBezTo>
                    <a:cubicBezTo>
                      <a:pt x="86" y="263"/>
                      <a:pt x="83" y="260"/>
                      <a:pt x="78" y="260"/>
                    </a:cubicBezTo>
                    <a:cubicBezTo>
                      <a:pt x="74" y="260"/>
                      <a:pt x="70" y="263"/>
                      <a:pt x="70" y="268"/>
                    </a:cubicBezTo>
                    <a:cubicBezTo>
                      <a:pt x="70" y="268"/>
                      <a:pt x="70" y="268"/>
                      <a:pt x="70" y="268"/>
                    </a:cubicBezTo>
                    <a:cubicBezTo>
                      <a:pt x="70" y="327"/>
                      <a:pt x="70" y="327"/>
                      <a:pt x="70" y="327"/>
                    </a:cubicBezTo>
                    <a:cubicBezTo>
                      <a:pt x="70" y="329"/>
                      <a:pt x="71" y="331"/>
                      <a:pt x="73" y="332"/>
                    </a:cubicBezTo>
                    <a:cubicBezTo>
                      <a:pt x="74" y="334"/>
                      <a:pt x="76" y="335"/>
                      <a:pt x="78" y="335"/>
                    </a:cubicBezTo>
                    <a:cubicBezTo>
                      <a:pt x="137" y="335"/>
                      <a:pt x="137" y="335"/>
                      <a:pt x="137" y="335"/>
                    </a:cubicBezTo>
                    <a:cubicBezTo>
                      <a:pt x="141" y="335"/>
                      <a:pt x="145" y="331"/>
                      <a:pt x="145" y="327"/>
                    </a:cubicBezTo>
                    <a:cubicBezTo>
                      <a:pt x="145" y="322"/>
                      <a:pt x="141" y="319"/>
                      <a:pt x="137" y="319"/>
                    </a:cubicBezTo>
                    <a:cubicBezTo>
                      <a:pt x="97" y="319"/>
                      <a:pt x="97" y="319"/>
                      <a:pt x="97" y="319"/>
                    </a:cubicBezTo>
                    <a:cubicBezTo>
                      <a:pt x="198" y="218"/>
                      <a:pt x="198" y="218"/>
                      <a:pt x="198" y="218"/>
                    </a:cubicBezTo>
                    <a:cubicBezTo>
                      <a:pt x="299" y="319"/>
                      <a:pt x="299" y="319"/>
                      <a:pt x="299" y="319"/>
                    </a:cubicBezTo>
                    <a:cubicBezTo>
                      <a:pt x="260" y="319"/>
                      <a:pt x="260" y="319"/>
                      <a:pt x="260" y="319"/>
                    </a:cubicBezTo>
                    <a:cubicBezTo>
                      <a:pt x="255" y="319"/>
                      <a:pt x="252" y="322"/>
                      <a:pt x="252" y="327"/>
                    </a:cubicBezTo>
                    <a:cubicBezTo>
                      <a:pt x="252" y="331"/>
                      <a:pt x="255" y="335"/>
                      <a:pt x="260" y="335"/>
                    </a:cubicBezTo>
                    <a:cubicBezTo>
                      <a:pt x="260" y="335"/>
                      <a:pt x="260" y="335"/>
                      <a:pt x="260" y="335"/>
                    </a:cubicBezTo>
                    <a:cubicBezTo>
                      <a:pt x="319" y="335"/>
                      <a:pt x="319" y="335"/>
                      <a:pt x="319" y="335"/>
                    </a:cubicBezTo>
                    <a:cubicBezTo>
                      <a:pt x="321" y="335"/>
                      <a:pt x="323" y="334"/>
                      <a:pt x="324" y="332"/>
                    </a:cubicBezTo>
                    <a:cubicBezTo>
                      <a:pt x="326" y="331"/>
                      <a:pt x="327" y="329"/>
                      <a:pt x="327" y="327"/>
                    </a:cubicBezTo>
                    <a:cubicBezTo>
                      <a:pt x="327" y="268"/>
                      <a:pt x="327" y="268"/>
                      <a:pt x="327" y="268"/>
                    </a:cubicBezTo>
                    <a:cubicBezTo>
                      <a:pt x="327" y="263"/>
                      <a:pt x="323" y="260"/>
                      <a:pt x="319" y="260"/>
                    </a:cubicBezTo>
                    <a:cubicBezTo>
                      <a:pt x="314" y="260"/>
                      <a:pt x="311" y="263"/>
                      <a:pt x="311" y="268"/>
                    </a:cubicBezTo>
                    <a:cubicBezTo>
                      <a:pt x="311" y="307"/>
                      <a:pt x="311" y="307"/>
                      <a:pt x="311" y="307"/>
                    </a:cubicBezTo>
                    <a:cubicBezTo>
                      <a:pt x="210" y="206"/>
                      <a:pt x="210" y="206"/>
                      <a:pt x="210" y="2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45"/>
                      <a:pt x="311" y="145"/>
                      <a:pt x="311" y="145"/>
                    </a:cubicBezTo>
                    <a:cubicBezTo>
                      <a:pt x="311" y="149"/>
                      <a:pt x="314" y="153"/>
                      <a:pt x="319" y="1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 sz="1800"/>
              </a:p>
            </p:txBody>
          </p:sp>
          <p:sp>
            <p:nvSpPr>
              <p:cNvPr id="103" name="Text Box 34"/>
              <p:cNvSpPr txBox="1">
                <a:spLocks noChangeAspect="1" noChangeArrowheads="1"/>
              </p:cNvSpPr>
              <p:nvPr/>
            </p:nvSpPr>
            <p:spPr bwMode="auto">
              <a:xfrm>
                <a:off x="3530" y="3363"/>
                <a:ext cx="81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BRAS</a:t>
                </a:r>
              </a:p>
              <a:p>
                <a:pPr algn="ctr" eaLnBrk="1" hangingPunct="1">
                  <a:lnSpc>
                    <a:spcPct val="80000"/>
                  </a:lnSpc>
                  <a:spcBef>
                    <a:spcPts val="0"/>
                  </a:spcBef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BNG</a:t>
                </a:r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" name="Rectangle 52"/>
            <p:cNvSpPr>
              <a:spLocks noChangeAspect="1" noChangeArrowheads="1"/>
            </p:cNvSpPr>
            <p:nvPr/>
          </p:nvSpPr>
          <p:spPr bwMode="auto">
            <a:xfrm>
              <a:off x="3452" y="2478"/>
              <a:ext cx="969" cy="1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>
                <a:spcBef>
                  <a:spcPct val="50000"/>
                </a:spcBef>
                <a:defRPr/>
              </a:pPr>
              <a:endParaRPr lang="sv-SE" sz="1800"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570443" y="3470571"/>
            <a:ext cx="354517" cy="680653"/>
            <a:chOff x="7405683" y="2712848"/>
            <a:chExt cx="492732" cy="709515"/>
          </a:xfrm>
        </p:grpSpPr>
        <p:sp>
          <p:nvSpPr>
            <p:cNvPr id="105" name="Freeform 33"/>
            <p:cNvSpPr>
              <a:spLocks noChangeAspect="1" noEditPoints="1"/>
            </p:cNvSpPr>
            <p:nvPr/>
          </p:nvSpPr>
          <p:spPr bwMode="auto">
            <a:xfrm>
              <a:off x="7405683" y="2712848"/>
              <a:ext cx="492732" cy="709515"/>
            </a:xfrm>
            <a:custGeom>
              <a:avLst/>
              <a:gdLst>
                <a:gd name="T0" fmla="*/ 71012 w 409"/>
                <a:gd name="T1" fmla="*/ 10207 h 589"/>
                <a:gd name="T2" fmla="*/ 64096 w 409"/>
                <a:gd name="T3" fmla="*/ 0 h 589"/>
                <a:gd name="T4" fmla="*/ 0 w 409"/>
                <a:gd name="T5" fmla="*/ 6898 h 589"/>
                <a:gd name="T6" fmla="*/ 6906 w 409"/>
                <a:gd name="T7" fmla="*/ 102188 h 589"/>
                <a:gd name="T8" fmla="*/ 71012 w 409"/>
                <a:gd name="T9" fmla="*/ 95282 h 589"/>
                <a:gd name="T10" fmla="*/ 69606 w 409"/>
                <a:gd name="T11" fmla="*/ 14394 h 589"/>
                <a:gd name="T12" fmla="*/ 68206 w 409"/>
                <a:gd name="T13" fmla="*/ 95282 h 589"/>
                <a:gd name="T14" fmla="*/ 6906 w 409"/>
                <a:gd name="T15" fmla="*/ 99377 h 589"/>
                <a:gd name="T16" fmla="*/ 2806 w 409"/>
                <a:gd name="T17" fmla="*/ 6898 h 589"/>
                <a:gd name="T18" fmla="*/ 64096 w 409"/>
                <a:gd name="T19" fmla="*/ 2806 h 589"/>
                <a:gd name="T20" fmla="*/ 68206 w 409"/>
                <a:gd name="T21" fmla="*/ 10207 h 589"/>
                <a:gd name="T22" fmla="*/ 55322 w 409"/>
                <a:gd name="T23" fmla="*/ 26526 h 589"/>
                <a:gd name="T24" fmla="*/ 56732 w 409"/>
                <a:gd name="T25" fmla="*/ 25132 h 589"/>
                <a:gd name="T26" fmla="*/ 56231 w 409"/>
                <a:gd name="T27" fmla="*/ 13870 h 589"/>
                <a:gd name="T28" fmla="*/ 45123 w 409"/>
                <a:gd name="T29" fmla="*/ 13525 h 589"/>
                <a:gd name="T30" fmla="*/ 45123 w 409"/>
                <a:gd name="T31" fmla="*/ 16291 h 589"/>
                <a:gd name="T32" fmla="*/ 34384 w 409"/>
                <a:gd name="T33" fmla="*/ 33878 h 589"/>
                <a:gd name="T34" fmla="*/ 23808 w 409"/>
                <a:gd name="T35" fmla="*/ 16291 h 589"/>
                <a:gd name="T36" fmla="*/ 23808 w 409"/>
                <a:gd name="T37" fmla="*/ 13525 h 589"/>
                <a:gd name="T38" fmla="*/ 12636 w 409"/>
                <a:gd name="T39" fmla="*/ 13870 h 589"/>
                <a:gd name="T40" fmla="*/ 12133 w 409"/>
                <a:gd name="T41" fmla="*/ 25132 h 589"/>
                <a:gd name="T42" fmla="*/ 14901 w 409"/>
                <a:gd name="T43" fmla="*/ 25132 h 589"/>
                <a:gd name="T44" fmla="*/ 32487 w 409"/>
                <a:gd name="T45" fmla="*/ 35705 h 589"/>
                <a:gd name="T46" fmla="*/ 14901 w 409"/>
                <a:gd name="T47" fmla="*/ 46510 h 589"/>
                <a:gd name="T48" fmla="*/ 12133 w 409"/>
                <a:gd name="T49" fmla="*/ 46510 h 589"/>
                <a:gd name="T50" fmla="*/ 12133 w 409"/>
                <a:gd name="T51" fmla="*/ 56705 h 589"/>
                <a:gd name="T52" fmla="*/ 13533 w 409"/>
                <a:gd name="T53" fmla="*/ 58115 h 589"/>
                <a:gd name="T54" fmla="*/ 25137 w 409"/>
                <a:gd name="T55" fmla="*/ 56705 h 589"/>
                <a:gd name="T56" fmla="*/ 16835 w 409"/>
                <a:gd name="T57" fmla="*/ 55305 h 589"/>
                <a:gd name="T58" fmla="*/ 51873 w 409"/>
                <a:gd name="T59" fmla="*/ 55305 h 589"/>
                <a:gd name="T60" fmla="*/ 43718 w 409"/>
                <a:gd name="T61" fmla="*/ 56705 h 589"/>
                <a:gd name="T62" fmla="*/ 45123 w 409"/>
                <a:gd name="T63" fmla="*/ 58115 h 589"/>
                <a:gd name="T64" fmla="*/ 56231 w 409"/>
                <a:gd name="T65" fmla="*/ 57614 h 589"/>
                <a:gd name="T66" fmla="*/ 56732 w 409"/>
                <a:gd name="T67" fmla="*/ 46510 h 589"/>
                <a:gd name="T68" fmla="*/ 54020 w 409"/>
                <a:gd name="T69" fmla="*/ 46510 h 589"/>
                <a:gd name="T70" fmla="*/ 36443 w 409"/>
                <a:gd name="T71" fmla="*/ 35705 h 589"/>
                <a:gd name="T72" fmla="*/ 54020 w 409"/>
                <a:gd name="T73" fmla="*/ 25132 h 5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9"/>
                <a:gd name="T112" fmla="*/ 0 h 589"/>
                <a:gd name="T113" fmla="*/ 409 w 409"/>
                <a:gd name="T114" fmla="*/ 589 h 5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9" h="589">
                  <a:moveTo>
                    <a:pt x="401" y="67"/>
                  </a:moveTo>
                  <a:cubicBezTo>
                    <a:pt x="405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1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1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5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2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6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6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2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319" y="153"/>
                  </a:moveTo>
                  <a:cubicBezTo>
                    <a:pt x="323" y="153"/>
                    <a:pt x="327" y="149"/>
                    <a:pt x="327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86"/>
                    <a:pt x="327" y="86"/>
                    <a:pt x="327" y="86"/>
                  </a:cubicBezTo>
                  <a:cubicBezTo>
                    <a:pt x="327" y="84"/>
                    <a:pt x="326" y="82"/>
                    <a:pt x="324" y="80"/>
                  </a:cubicBezTo>
                  <a:cubicBezTo>
                    <a:pt x="323" y="79"/>
                    <a:pt x="321" y="78"/>
                    <a:pt x="319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55" y="78"/>
                    <a:pt x="252" y="82"/>
                    <a:pt x="252" y="86"/>
                  </a:cubicBezTo>
                  <a:cubicBezTo>
                    <a:pt x="252" y="91"/>
                    <a:pt x="255" y="94"/>
                    <a:pt x="260" y="94"/>
                  </a:cubicBezTo>
                  <a:cubicBezTo>
                    <a:pt x="299" y="94"/>
                    <a:pt x="299" y="94"/>
                    <a:pt x="299" y="94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41" y="94"/>
                    <a:pt x="145" y="91"/>
                    <a:pt x="145" y="86"/>
                  </a:cubicBezTo>
                  <a:cubicBezTo>
                    <a:pt x="145" y="82"/>
                    <a:pt x="141" y="78"/>
                    <a:pt x="137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6" y="78"/>
                    <a:pt x="74" y="79"/>
                    <a:pt x="73" y="80"/>
                  </a:cubicBezTo>
                  <a:cubicBezTo>
                    <a:pt x="71" y="82"/>
                    <a:pt x="70" y="84"/>
                    <a:pt x="70" y="8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0" y="149"/>
                    <a:pt x="74" y="153"/>
                    <a:pt x="78" y="153"/>
                  </a:cubicBezTo>
                  <a:cubicBezTo>
                    <a:pt x="83" y="153"/>
                    <a:pt x="86" y="149"/>
                    <a:pt x="86" y="14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187" y="206"/>
                    <a:pt x="187" y="206"/>
                    <a:pt x="187" y="2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6" y="268"/>
                    <a:pt x="86" y="268"/>
                    <a:pt x="86" y="268"/>
                  </a:cubicBezTo>
                  <a:cubicBezTo>
                    <a:pt x="86" y="263"/>
                    <a:pt x="83" y="260"/>
                    <a:pt x="78" y="260"/>
                  </a:cubicBezTo>
                  <a:cubicBezTo>
                    <a:pt x="74" y="260"/>
                    <a:pt x="70" y="263"/>
                    <a:pt x="70" y="268"/>
                  </a:cubicBezTo>
                  <a:cubicBezTo>
                    <a:pt x="70" y="268"/>
                    <a:pt x="70" y="268"/>
                    <a:pt x="70" y="268"/>
                  </a:cubicBezTo>
                  <a:cubicBezTo>
                    <a:pt x="70" y="327"/>
                    <a:pt x="70" y="327"/>
                    <a:pt x="70" y="327"/>
                  </a:cubicBezTo>
                  <a:cubicBezTo>
                    <a:pt x="70" y="329"/>
                    <a:pt x="71" y="331"/>
                    <a:pt x="73" y="332"/>
                  </a:cubicBezTo>
                  <a:cubicBezTo>
                    <a:pt x="74" y="334"/>
                    <a:pt x="76" y="335"/>
                    <a:pt x="78" y="335"/>
                  </a:cubicBezTo>
                  <a:cubicBezTo>
                    <a:pt x="137" y="335"/>
                    <a:pt x="137" y="335"/>
                    <a:pt x="137" y="335"/>
                  </a:cubicBezTo>
                  <a:cubicBezTo>
                    <a:pt x="141" y="335"/>
                    <a:pt x="145" y="331"/>
                    <a:pt x="145" y="327"/>
                  </a:cubicBezTo>
                  <a:cubicBezTo>
                    <a:pt x="145" y="322"/>
                    <a:pt x="141" y="319"/>
                    <a:pt x="137" y="319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299" y="319"/>
                    <a:pt x="299" y="319"/>
                    <a:pt x="299" y="319"/>
                  </a:cubicBezTo>
                  <a:cubicBezTo>
                    <a:pt x="260" y="319"/>
                    <a:pt x="260" y="319"/>
                    <a:pt x="260" y="319"/>
                  </a:cubicBezTo>
                  <a:cubicBezTo>
                    <a:pt x="255" y="319"/>
                    <a:pt x="252" y="322"/>
                    <a:pt x="252" y="327"/>
                  </a:cubicBezTo>
                  <a:cubicBezTo>
                    <a:pt x="252" y="331"/>
                    <a:pt x="255" y="335"/>
                    <a:pt x="260" y="335"/>
                  </a:cubicBezTo>
                  <a:cubicBezTo>
                    <a:pt x="260" y="335"/>
                    <a:pt x="260" y="335"/>
                    <a:pt x="260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1" y="335"/>
                    <a:pt x="323" y="334"/>
                    <a:pt x="324" y="332"/>
                  </a:cubicBezTo>
                  <a:cubicBezTo>
                    <a:pt x="326" y="331"/>
                    <a:pt x="327" y="329"/>
                    <a:pt x="327" y="327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7" y="263"/>
                    <a:pt x="323" y="260"/>
                    <a:pt x="319" y="260"/>
                  </a:cubicBezTo>
                  <a:cubicBezTo>
                    <a:pt x="314" y="260"/>
                    <a:pt x="311" y="263"/>
                    <a:pt x="311" y="268"/>
                  </a:cubicBezTo>
                  <a:cubicBezTo>
                    <a:pt x="311" y="307"/>
                    <a:pt x="311" y="307"/>
                    <a:pt x="311" y="307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311" y="105"/>
                    <a:pt x="311" y="105"/>
                    <a:pt x="311" y="105"/>
                  </a:cubicBezTo>
                  <a:cubicBezTo>
                    <a:pt x="311" y="145"/>
                    <a:pt x="311" y="145"/>
                    <a:pt x="311" y="145"/>
                  </a:cubicBezTo>
                  <a:cubicBezTo>
                    <a:pt x="311" y="149"/>
                    <a:pt x="314" y="153"/>
                    <a:pt x="319" y="153"/>
                  </a:cubicBez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endParaRPr lang="en-US" sz="1800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405684" y="3147171"/>
              <a:ext cx="482605" cy="186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0000"/>
                </a:lnSpc>
                <a:spcBef>
                  <a:spcPts val="0"/>
                </a:spcBef>
              </a:pPr>
              <a:r>
                <a:rPr lang="en-US" sz="700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3pp</a:t>
              </a:r>
              <a:endParaRPr lang="en-US" sz="1100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6927500" y="3675117"/>
            <a:ext cx="88273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000" dirty="0" smtClean="0"/>
              <a:t>Applications</a:t>
            </a:r>
          </a:p>
          <a:p>
            <a:pPr>
              <a:spcBef>
                <a:spcPts val="0"/>
              </a:spcBef>
            </a:pPr>
            <a:r>
              <a:rPr lang="en-US" sz="900" dirty="0" smtClean="0"/>
              <a:t>Services</a:t>
            </a:r>
            <a:endParaRPr lang="en-US" sz="1000" dirty="0"/>
          </a:p>
        </p:txBody>
      </p:sp>
      <p:grpSp>
        <p:nvGrpSpPr>
          <p:cNvPr id="108" name="Group 107"/>
          <p:cNvGrpSpPr/>
          <p:nvPr/>
        </p:nvGrpSpPr>
        <p:grpSpPr>
          <a:xfrm>
            <a:off x="6570443" y="2728196"/>
            <a:ext cx="354517" cy="680653"/>
            <a:chOff x="7405683" y="2712848"/>
            <a:chExt cx="492732" cy="709515"/>
          </a:xfrm>
        </p:grpSpPr>
        <p:sp>
          <p:nvSpPr>
            <p:cNvPr id="109" name="Freeform 33"/>
            <p:cNvSpPr>
              <a:spLocks noChangeAspect="1" noEditPoints="1"/>
            </p:cNvSpPr>
            <p:nvPr/>
          </p:nvSpPr>
          <p:spPr bwMode="auto">
            <a:xfrm>
              <a:off x="7405683" y="2712848"/>
              <a:ext cx="492732" cy="709515"/>
            </a:xfrm>
            <a:custGeom>
              <a:avLst/>
              <a:gdLst>
                <a:gd name="T0" fmla="*/ 71012 w 409"/>
                <a:gd name="T1" fmla="*/ 10207 h 589"/>
                <a:gd name="T2" fmla="*/ 64096 w 409"/>
                <a:gd name="T3" fmla="*/ 0 h 589"/>
                <a:gd name="T4" fmla="*/ 0 w 409"/>
                <a:gd name="T5" fmla="*/ 6898 h 589"/>
                <a:gd name="T6" fmla="*/ 6906 w 409"/>
                <a:gd name="T7" fmla="*/ 102188 h 589"/>
                <a:gd name="T8" fmla="*/ 71012 w 409"/>
                <a:gd name="T9" fmla="*/ 95282 h 589"/>
                <a:gd name="T10" fmla="*/ 69606 w 409"/>
                <a:gd name="T11" fmla="*/ 14394 h 589"/>
                <a:gd name="T12" fmla="*/ 68206 w 409"/>
                <a:gd name="T13" fmla="*/ 95282 h 589"/>
                <a:gd name="T14" fmla="*/ 6906 w 409"/>
                <a:gd name="T15" fmla="*/ 99377 h 589"/>
                <a:gd name="T16" fmla="*/ 2806 w 409"/>
                <a:gd name="T17" fmla="*/ 6898 h 589"/>
                <a:gd name="T18" fmla="*/ 64096 w 409"/>
                <a:gd name="T19" fmla="*/ 2806 h 589"/>
                <a:gd name="T20" fmla="*/ 68206 w 409"/>
                <a:gd name="T21" fmla="*/ 10207 h 589"/>
                <a:gd name="T22" fmla="*/ 55322 w 409"/>
                <a:gd name="T23" fmla="*/ 26526 h 589"/>
                <a:gd name="T24" fmla="*/ 56732 w 409"/>
                <a:gd name="T25" fmla="*/ 25132 h 589"/>
                <a:gd name="T26" fmla="*/ 56231 w 409"/>
                <a:gd name="T27" fmla="*/ 13870 h 589"/>
                <a:gd name="T28" fmla="*/ 45123 w 409"/>
                <a:gd name="T29" fmla="*/ 13525 h 589"/>
                <a:gd name="T30" fmla="*/ 45123 w 409"/>
                <a:gd name="T31" fmla="*/ 16291 h 589"/>
                <a:gd name="T32" fmla="*/ 34384 w 409"/>
                <a:gd name="T33" fmla="*/ 33878 h 589"/>
                <a:gd name="T34" fmla="*/ 23808 w 409"/>
                <a:gd name="T35" fmla="*/ 16291 h 589"/>
                <a:gd name="T36" fmla="*/ 23808 w 409"/>
                <a:gd name="T37" fmla="*/ 13525 h 589"/>
                <a:gd name="T38" fmla="*/ 12636 w 409"/>
                <a:gd name="T39" fmla="*/ 13870 h 589"/>
                <a:gd name="T40" fmla="*/ 12133 w 409"/>
                <a:gd name="T41" fmla="*/ 25132 h 589"/>
                <a:gd name="T42" fmla="*/ 14901 w 409"/>
                <a:gd name="T43" fmla="*/ 25132 h 589"/>
                <a:gd name="T44" fmla="*/ 32487 w 409"/>
                <a:gd name="T45" fmla="*/ 35705 h 589"/>
                <a:gd name="T46" fmla="*/ 14901 w 409"/>
                <a:gd name="T47" fmla="*/ 46510 h 589"/>
                <a:gd name="T48" fmla="*/ 12133 w 409"/>
                <a:gd name="T49" fmla="*/ 46510 h 589"/>
                <a:gd name="T50" fmla="*/ 12133 w 409"/>
                <a:gd name="T51" fmla="*/ 56705 h 589"/>
                <a:gd name="T52" fmla="*/ 13533 w 409"/>
                <a:gd name="T53" fmla="*/ 58115 h 589"/>
                <a:gd name="T54" fmla="*/ 25137 w 409"/>
                <a:gd name="T55" fmla="*/ 56705 h 589"/>
                <a:gd name="T56" fmla="*/ 16835 w 409"/>
                <a:gd name="T57" fmla="*/ 55305 h 589"/>
                <a:gd name="T58" fmla="*/ 51873 w 409"/>
                <a:gd name="T59" fmla="*/ 55305 h 589"/>
                <a:gd name="T60" fmla="*/ 43718 w 409"/>
                <a:gd name="T61" fmla="*/ 56705 h 589"/>
                <a:gd name="T62" fmla="*/ 45123 w 409"/>
                <a:gd name="T63" fmla="*/ 58115 h 589"/>
                <a:gd name="T64" fmla="*/ 56231 w 409"/>
                <a:gd name="T65" fmla="*/ 57614 h 589"/>
                <a:gd name="T66" fmla="*/ 56732 w 409"/>
                <a:gd name="T67" fmla="*/ 46510 h 589"/>
                <a:gd name="T68" fmla="*/ 54020 w 409"/>
                <a:gd name="T69" fmla="*/ 46510 h 589"/>
                <a:gd name="T70" fmla="*/ 36443 w 409"/>
                <a:gd name="T71" fmla="*/ 35705 h 589"/>
                <a:gd name="T72" fmla="*/ 54020 w 409"/>
                <a:gd name="T73" fmla="*/ 25132 h 5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9"/>
                <a:gd name="T112" fmla="*/ 0 h 589"/>
                <a:gd name="T113" fmla="*/ 409 w 409"/>
                <a:gd name="T114" fmla="*/ 589 h 5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9" h="589">
                  <a:moveTo>
                    <a:pt x="401" y="67"/>
                  </a:moveTo>
                  <a:cubicBezTo>
                    <a:pt x="405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1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1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5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2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6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6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2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319" y="153"/>
                  </a:moveTo>
                  <a:cubicBezTo>
                    <a:pt x="323" y="153"/>
                    <a:pt x="327" y="149"/>
                    <a:pt x="327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86"/>
                    <a:pt x="327" y="86"/>
                    <a:pt x="327" y="86"/>
                  </a:cubicBezTo>
                  <a:cubicBezTo>
                    <a:pt x="327" y="84"/>
                    <a:pt x="326" y="82"/>
                    <a:pt x="324" y="80"/>
                  </a:cubicBezTo>
                  <a:cubicBezTo>
                    <a:pt x="323" y="79"/>
                    <a:pt x="321" y="78"/>
                    <a:pt x="319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55" y="78"/>
                    <a:pt x="252" y="82"/>
                    <a:pt x="252" y="86"/>
                  </a:cubicBezTo>
                  <a:cubicBezTo>
                    <a:pt x="252" y="91"/>
                    <a:pt x="255" y="94"/>
                    <a:pt x="260" y="94"/>
                  </a:cubicBezTo>
                  <a:cubicBezTo>
                    <a:pt x="299" y="94"/>
                    <a:pt x="299" y="94"/>
                    <a:pt x="299" y="94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41" y="94"/>
                    <a:pt x="145" y="91"/>
                    <a:pt x="145" y="86"/>
                  </a:cubicBezTo>
                  <a:cubicBezTo>
                    <a:pt x="145" y="82"/>
                    <a:pt x="141" y="78"/>
                    <a:pt x="137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6" y="78"/>
                    <a:pt x="74" y="79"/>
                    <a:pt x="73" y="80"/>
                  </a:cubicBezTo>
                  <a:cubicBezTo>
                    <a:pt x="71" y="82"/>
                    <a:pt x="70" y="84"/>
                    <a:pt x="70" y="8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0" y="149"/>
                    <a:pt x="74" y="153"/>
                    <a:pt x="78" y="153"/>
                  </a:cubicBezTo>
                  <a:cubicBezTo>
                    <a:pt x="83" y="153"/>
                    <a:pt x="86" y="149"/>
                    <a:pt x="86" y="14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187" y="206"/>
                    <a:pt x="187" y="206"/>
                    <a:pt x="187" y="2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6" y="268"/>
                    <a:pt x="86" y="268"/>
                    <a:pt x="86" y="268"/>
                  </a:cubicBezTo>
                  <a:cubicBezTo>
                    <a:pt x="86" y="263"/>
                    <a:pt x="83" y="260"/>
                    <a:pt x="78" y="260"/>
                  </a:cubicBezTo>
                  <a:cubicBezTo>
                    <a:pt x="74" y="260"/>
                    <a:pt x="70" y="263"/>
                    <a:pt x="70" y="268"/>
                  </a:cubicBezTo>
                  <a:cubicBezTo>
                    <a:pt x="70" y="268"/>
                    <a:pt x="70" y="268"/>
                    <a:pt x="70" y="268"/>
                  </a:cubicBezTo>
                  <a:cubicBezTo>
                    <a:pt x="70" y="327"/>
                    <a:pt x="70" y="327"/>
                    <a:pt x="70" y="327"/>
                  </a:cubicBezTo>
                  <a:cubicBezTo>
                    <a:pt x="70" y="329"/>
                    <a:pt x="71" y="331"/>
                    <a:pt x="73" y="332"/>
                  </a:cubicBezTo>
                  <a:cubicBezTo>
                    <a:pt x="74" y="334"/>
                    <a:pt x="76" y="335"/>
                    <a:pt x="78" y="335"/>
                  </a:cubicBezTo>
                  <a:cubicBezTo>
                    <a:pt x="137" y="335"/>
                    <a:pt x="137" y="335"/>
                    <a:pt x="137" y="335"/>
                  </a:cubicBezTo>
                  <a:cubicBezTo>
                    <a:pt x="141" y="335"/>
                    <a:pt x="145" y="331"/>
                    <a:pt x="145" y="327"/>
                  </a:cubicBezTo>
                  <a:cubicBezTo>
                    <a:pt x="145" y="322"/>
                    <a:pt x="141" y="319"/>
                    <a:pt x="137" y="319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299" y="319"/>
                    <a:pt x="299" y="319"/>
                    <a:pt x="299" y="319"/>
                  </a:cubicBezTo>
                  <a:cubicBezTo>
                    <a:pt x="260" y="319"/>
                    <a:pt x="260" y="319"/>
                    <a:pt x="260" y="319"/>
                  </a:cubicBezTo>
                  <a:cubicBezTo>
                    <a:pt x="255" y="319"/>
                    <a:pt x="252" y="322"/>
                    <a:pt x="252" y="327"/>
                  </a:cubicBezTo>
                  <a:cubicBezTo>
                    <a:pt x="252" y="331"/>
                    <a:pt x="255" y="335"/>
                    <a:pt x="260" y="335"/>
                  </a:cubicBezTo>
                  <a:cubicBezTo>
                    <a:pt x="260" y="335"/>
                    <a:pt x="260" y="335"/>
                    <a:pt x="260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1" y="335"/>
                    <a:pt x="323" y="334"/>
                    <a:pt x="324" y="332"/>
                  </a:cubicBezTo>
                  <a:cubicBezTo>
                    <a:pt x="326" y="331"/>
                    <a:pt x="327" y="329"/>
                    <a:pt x="327" y="327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7" y="263"/>
                    <a:pt x="323" y="260"/>
                    <a:pt x="319" y="260"/>
                  </a:cubicBezTo>
                  <a:cubicBezTo>
                    <a:pt x="314" y="260"/>
                    <a:pt x="311" y="263"/>
                    <a:pt x="311" y="268"/>
                  </a:cubicBezTo>
                  <a:cubicBezTo>
                    <a:pt x="311" y="307"/>
                    <a:pt x="311" y="307"/>
                    <a:pt x="311" y="307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311" y="105"/>
                    <a:pt x="311" y="105"/>
                    <a:pt x="311" y="105"/>
                  </a:cubicBezTo>
                  <a:cubicBezTo>
                    <a:pt x="311" y="145"/>
                    <a:pt x="311" y="145"/>
                    <a:pt x="311" y="145"/>
                  </a:cubicBezTo>
                  <a:cubicBezTo>
                    <a:pt x="311" y="149"/>
                    <a:pt x="314" y="153"/>
                    <a:pt x="319" y="15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/>
          </p:spPr>
          <p:txBody>
            <a:bodyPr anchor="ctr"/>
            <a:lstStyle/>
            <a:p>
              <a:endParaRPr lang="en-US" sz="1050">
                <a:solidFill>
                  <a:srgbClr val="FF0000"/>
                </a:solidFill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405684" y="3147171"/>
              <a:ext cx="482605" cy="186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0000"/>
                </a:lnSpc>
                <a:spcBef>
                  <a:spcPts val="0"/>
                </a:spcBef>
              </a:pPr>
              <a:r>
                <a:rPr lang="en-US" sz="700" dirty="0" smtClean="0">
                  <a:solidFill>
                    <a:srgbClr val="FF0000"/>
                  </a:solidFill>
                </a:rPr>
                <a:t>3pp</a:t>
              </a:r>
              <a:endParaRPr lang="en-US" sz="7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004746" y="2728196"/>
            <a:ext cx="354517" cy="680653"/>
            <a:chOff x="7405683" y="2712848"/>
            <a:chExt cx="492732" cy="709515"/>
          </a:xfrm>
        </p:grpSpPr>
        <p:sp>
          <p:nvSpPr>
            <p:cNvPr id="112" name="Freeform 33"/>
            <p:cNvSpPr>
              <a:spLocks noChangeAspect="1" noEditPoints="1"/>
            </p:cNvSpPr>
            <p:nvPr/>
          </p:nvSpPr>
          <p:spPr bwMode="auto">
            <a:xfrm>
              <a:off x="7405683" y="2712848"/>
              <a:ext cx="492732" cy="709515"/>
            </a:xfrm>
            <a:custGeom>
              <a:avLst/>
              <a:gdLst>
                <a:gd name="T0" fmla="*/ 71012 w 409"/>
                <a:gd name="T1" fmla="*/ 10207 h 589"/>
                <a:gd name="T2" fmla="*/ 64096 w 409"/>
                <a:gd name="T3" fmla="*/ 0 h 589"/>
                <a:gd name="T4" fmla="*/ 0 w 409"/>
                <a:gd name="T5" fmla="*/ 6898 h 589"/>
                <a:gd name="T6" fmla="*/ 6906 w 409"/>
                <a:gd name="T7" fmla="*/ 102188 h 589"/>
                <a:gd name="T8" fmla="*/ 71012 w 409"/>
                <a:gd name="T9" fmla="*/ 95282 h 589"/>
                <a:gd name="T10" fmla="*/ 69606 w 409"/>
                <a:gd name="T11" fmla="*/ 14394 h 589"/>
                <a:gd name="T12" fmla="*/ 68206 w 409"/>
                <a:gd name="T13" fmla="*/ 95282 h 589"/>
                <a:gd name="T14" fmla="*/ 6906 w 409"/>
                <a:gd name="T15" fmla="*/ 99377 h 589"/>
                <a:gd name="T16" fmla="*/ 2806 w 409"/>
                <a:gd name="T17" fmla="*/ 6898 h 589"/>
                <a:gd name="T18" fmla="*/ 64096 w 409"/>
                <a:gd name="T19" fmla="*/ 2806 h 589"/>
                <a:gd name="T20" fmla="*/ 68206 w 409"/>
                <a:gd name="T21" fmla="*/ 10207 h 589"/>
                <a:gd name="T22" fmla="*/ 55322 w 409"/>
                <a:gd name="T23" fmla="*/ 26526 h 589"/>
                <a:gd name="T24" fmla="*/ 56732 w 409"/>
                <a:gd name="T25" fmla="*/ 25132 h 589"/>
                <a:gd name="T26" fmla="*/ 56231 w 409"/>
                <a:gd name="T27" fmla="*/ 13870 h 589"/>
                <a:gd name="T28" fmla="*/ 45123 w 409"/>
                <a:gd name="T29" fmla="*/ 13525 h 589"/>
                <a:gd name="T30" fmla="*/ 45123 w 409"/>
                <a:gd name="T31" fmla="*/ 16291 h 589"/>
                <a:gd name="T32" fmla="*/ 34384 w 409"/>
                <a:gd name="T33" fmla="*/ 33878 h 589"/>
                <a:gd name="T34" fmla="*/ 23808 w 409"/>
                <a:gd name="T35" fmla="*/ 16291 h 589"/>
                <a:gd name="T36" fmla="*/ 23808 w 409"/>
                <a:gd name="T37" fmla="*/ 13525 h 589"/>
                <a:gd name="T38" fmla="*/ 12636 w 409"/>
                <a:gd name="T39" fmla="*/ 13870 h 589"/>
                <a:gd name="T40" fmla="*/ 12133 w 409"/>
                <a:gd name="T41" fmla="*/ 25132 h 589"/>
                <a:gd name="T42" fmla="*/ 14901 w 409"/>
                <a:gd name="T43" fmla="*/ 25132 h 589"/>
                <a:gd name="T44" fmla="*/ 32487 w 409"/>
                <a:gd name="T45" fmla="*/ 35705 h 589"/>
                <a:gd name="T46" fmla="*/ 14901 w 409"/>
                <a:gd name="T47" fmla="*/ 46510 h 589"/>
                <a:gd name="T48" fmla="*/ 12133 w 409"/>
                <a:gd name="T49" fmla="*/ 46510 h 589"/>
                <a:gd name="T50" fmla="*/ 12133 w 409"/>
                <a:gd name="T51" fmla="*/ 56705 h 589"/>
                <a:gd name="T52" fmla="*/ 13533 w 409"/>
                <a:gd name="T53" fmla="*/ 58115 h 589"/>
                <a:gd name="T54" fmla="*/ 25137 w 409"/>
                <a:gd name="T55" fmla="*/ 56705 h 589"/>
                <a:gd name="T56" fmla="*/ 16835 w 409"/>
                <a:gd name="T57" fmla="*/ 55305 h 589"/>
                <a:gd name="T58" fmla="*/ 51873 w 409"/>
                <a:gd name="T59" fmla="*/ 55305 h 589"/>
                <a:gd name="T60" fmla="*/ 43718 w 409"/>
                <a:gd name="T61" fmla="*/ 56705 h 589"/>
                <a:gd name="T62" fmla="*/ 45123 w 409"/>
                <a:gd name="T63" fmla="*/ 58115 h 589"/>
                <a:gd name="T64" fmla="*/ 56231 w 409"/>
                <a:gd name="T65" fmla="*/ 57614 h 589"/>
                <a:gd name="T66" fmla="*/ 56732 w 409"/>
                <a:gd name="T67" fmla="*/ 46510 h 589"/>
                <a:gd name="T68" fmla="*/ 54020 w 409"/>
                <a:gd name="T69" fmla="*/ 46510 h 589"/>
                <a:gd name="T70" fmla="*/ 36443 w 409"/>
                <a:gd name="T71" fmla="*/ 35705 h 589"/>
                <a:gd name="T72" fmla="*/ 54020 w 409"/>
                <a:gd name="T73" fmla="*/ 25132 h 58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09"/>
                <a:gd name="T112" fmla="*/ 0 h 589"/>
                <a:gd name="T113" fmla="*/ 409 w 409"/>
                <a:gd name="T114" fmla="*/ 589 h 58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09" h="589">
                  <a:moveTo>
                    <a:pt x="401" y="67"/>
                  </a:moveTo>
                  <a:cubicBezTo>
                    <a:pt x="405" y="67"/>
                    <a:pt x="409" y="64"/>
                    <a:pt x="409" y="59"/>
                  </a:cubicBezTo>
                  <a:cubicBezTo>
                    <a:pt x="409" y="40"/>
                    <a:pt x="409" y="40"/>
                    <a:pt x="409" y="40"/>
                  </a:cubicBezTo>
                  <a:cubicBezTo>
                    <a:pt x="409" y="18"/>
                    <a:pt x="391" y="0"/>
                    <a:pt x="36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549"/>
                    <a:pt x="0" y="549"/>
                    <a:pt x="0" y="549"/>
                  </a:cubicBezTo>
                  <a:cubicBezTo>
                    <a:pt x="0" y="571"/>
                    <a:pt x="18" y="589"/>
                    <a:pt x="40" y="589"/>
                  </a:cubicBezTo>
                  <a:cubicBezTo>
                    <a:pt x="369" y="589"/>
                    <a:pt x="369" y="589"/>
                    <a:pt x="369" y="589"/>
                  </a:cubicBezTo>
                  <a:cubicBezTo>
                    <a:pt x="391" y="589"/>
                    <a:pt x="409" y="571"/>
                    <a:pt x="409" y="549"/>
                  </a:cubicBezTo>
                  <a:cubicBezTo>
                    <a:pt x="409" y="91"/>
                    <a:pt x="409" y="91"/>
                    <a:pt x="409" y="91"/>
                  </a:cubicBezTo>
                  <a:cubicBezTo>
                    <a:pt x="409" y="87"/>
                    <a:pt x="405" y="83"/>
                    <a:pt x="401" y="83"/>
                  </a:cubicBezTo>
                  <a:cubicBezTo>
                    <a:pt x="397" y="83"/>
                    <a:pt x="393" y="87"/>
                    <a:pt x="393" y="91"/>
                  </a:cubicBezTo>
                  <a:cubicBezTo>
                    <a:pt x="393" y="549"/>
                    <a:pt x="393" y="549"/>
                    <a:pt x="393" y="549"/>
                  </a:cubicBezTo>
                  <a:cubicBezTo>
                    <a:pt x="393" y="562"/>
                    <a:pt x="382" y="573"/>
                    <a:pt x="369" y="573"/>
                  </a:cubicBezTo>
                  <a:cubicBezTo>
                    <a:pt x="40" y="573"/>
                    <a:pt x="40" y="573"/>
                    <a:pt x="40" y="573"/>
                  </a:cubicBezTo>
                  <a:cubicBezTo>
                    <a:pt x="26" y="573"/>
                    <a:pt x="16" y="562"/>
                    <a:pt x="16" y="549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27"/>
                    <a:pt x="26" y="16"/>
                    <a:pt x="40" y="16"/>
                  </a:cubicBezTo>
                  <a:cubicBezTo>
                    <a:pt x="369" y="16"/>
                    <a:pt x="369" y="16"/>
                    <a:pt x="369" y="16"/>
                  </a:cubicBezTo>
                  <a:cubicBezTo>
                    <a:pt x="382" y="16"/>
                    <a:pt x="393" y="27"/>
                    <a:pt x="393" y="40"/>
                  </a:cubicBezTo>
                  <a:cubicBezTo>
                    <a:pt x="393" y="59"/>
                    <a:pt x="393" y="59"/>
                    <a:pt x="393" y="59"/>
                  </a:cubicBezTo>
                  <a:cubicBezTo>
                    <a:pt x="393" y="64"/>
                    <a:pt x="397" y="67"/>
                    <a:pt x="401" y="67"/>
                  </a:cubicBezTo>
                  <a:close/>
                  <a:moveTo>
                    <a:pt x="319" y="153"/>
                  </a:moveTo>
                  <a:cubicBezTo>
                    <a:pt x="323" y="153"/>
                    <a:pt x="327" y="149"/>
                    <a:pt x="327" y="145"/>
                  </a:cubicBezTo>
                  <a:cubicBezTo>
                    <a:pt x="327" y="145"/>
                    <a:pt x="327" y="145"/>
                    <a:pt x="327" y="145"/>
                  </a:cubicBezTo>
                  <a:cubicBezTo>
                    <a:pt x="327" y="86"/>
                    <a:pt x="327" y="86"/>
                    <a:pt x="327" y="86"/>
                  </a:cubicBezTo>
                  <a:cubicBezTo>
                    <a:pt x="327" y="84"/>
                    <a:pt x="326" y="82"/>
                    <a:pt x="324" y="80"/>
                  </a:cubicBezTo>
                  <a:cubicBezTo>
                    <a:pt x="323" y="79"/>
                    <a:pt x="321" y="78"/>
                    <a:pt x="319" y="78"/>
                  </a:cubicBezTo>
                  <a:cubicBezTo>
                    <a:pt x="260" y="78"/>
                    <a:pt x="260" y="78"/>
                    <a:pt x="260" y="78"/>
                  </a:cubicBezTo>
                  <a:cubicBezTo>
                    <a:pt x="255" y="78"/>
                    <a:pt x="252" y="82"/>
                    <a:pt x="252" y="86"/>
                  </a:cubicBezTo>
                  <a:cubicBezTo>
                    <a:pt x="252" y="91"/>
                    <a:pt x="255" y="94"/>
                    <a:pt x="260" y="94"/>
                  </a:cubicBezTo>
                  <a:cubicBezTo>
                    <a:pt x="299" y="94"/>
                    <a:pt x="299" y="94"/>
                    <a:pt x="299" y="94"/>
                  </a:cubicBezTo>
                  <a:cubicBezTo>
                    <a:pt x="198" y="195"/>
                    <a:pt x="198" y="195"/>
                    <a:pt x="198" y="195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41" y="94"/>
                    <a:pt x="145" y="91"/>
                    <a:pt x="145" y="86"/>
                  </a:cubicBezTo>
                  <a:cubicBezTo>
                    <a:pt x="145" y="82"/>
                    <a:pt x="141" y="78"/>
                    <a:pt x="137" y="78"/>
                  </a:cubicBezTo>
                  <a:cubicBezTo>
                    <a:pt x="78" y="78"/>
                    <a:pt x="78" y="78"/>
                    <a:pt x="78" y="78"/>
                  </a:cubicBezTo>
                  <a:cubicBezTo>
                    <a:pt x="76" y="78"/>
                    <a:pt x="74" y="79"/>
                    <a:pt x="73" y="80"/>
                  </a:cubicBezTo>
                  <a:cubicBezTo>
                    <a:pt x="71" y="82"/>
                    <a:pt x="70" y="84"/>
                    <a:pt x="70" y="8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70" y="149"/>
                    <a:pt x="74" y="153"/>
                    <a:pt x="78" y="153"/>
                  </a:cubicBezTo>
                  <a:cubicBezTo>
                    <a:pt x="83" y="153"/>
                    <a:pt x="86" y="149"/>
                    <a:pt x="86" y="14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187" y="206"/>
                    <a:pt x="187" y="206"/>
                    <a:pt x="187" y="206"/>
                  </a:cubicBezTo>
                  <a:cubicBezTo>
                    <a:pt x="86" y="307"/>
                    <a:pt x="86" y="307"/>
                    <a:pt x="86" y="307"/>
                  </a:cubicBezTo>
                  <a:cubicBezTo>
                    <a:pt x="86" y="268"/>
                    <a:pt x="86" y="268"/>
                    <a:pt x="86" y="268"/>
                  </a:cubicBezTo>
                  <a:cubicBezTo>
                    <a:pt x="86" y="263"/>
                    <a:pt x="83" y="260"/>
                    <a:pt x="78" y="260"/>
                  </a:cubicBezTo>
                  <a:cubicBezTo>
                    <a:pt x="74" y="260"/>
                    <a:pt x="70" y="263"/>
                    <a:pt x="70" y="268"/>
                  </a:cubicBezTo>
                  <a:cubicBezTo>
                    <a:pt x="70" y="268"/>
                    <a:pt x="70" y="268"/>
                    <a:pt x="70" y="268"/>
                  </a:cubicBezTo>
                  <a:cubicBezTo>
                    <a:pt x="70" y="327"/>
                    <a:pt x="70" y="327"/>
                    <a:pt x="70" y="327"/>
                  </a:cubicBezTo>
                  <a:cubicBezTo>
                    <a:pt x="70" y="329"/>
                    <a:pt x="71" y="331"/>
                    <a:pt x="73" y="332"/>
                  </a:cubicBezTo>
                  <a:cubicBezTo>
                    <a:pt x="74" y="334"/>
                    <a:pt x="76" y="335"/>
                    <a:pt x="78" y="335"/>
                  </a:cubicBezTo>
                  <a:cubicBezTo>
                    <a:pt x="137" y="335"/>
                    <a:pt x="137" y="335"/>
                    <a:pt x="137" y="335"/>
                  </a:cubicBezTo>
                  <a:cubicBezTo>
                    <a:pt x="141" y="335"/>
                    <a:pt x="145" y="331"/>
                    <a:pt x="145" y="327"/>
                  </a:cubicBezTo>
                  <a:cubicBezTo>
                    <a:pt x="145" y="322"/>
                    <a:pt x="141" y="319"/>
                    <a:pt x="137" y="319"/>
                  </a:cubicBezTo>
                  <a:cubicBezTo>
                    <a:pt x="97" y="319"/>
                    <a:pt x="97" y="319"/>
                    <a:pt x="97" y="319"/>
                  </a:cubicBezTo>
                  <a:cubicBezTo>
                    <a:pt x="198" y="218"/>
                    <a:pt x="198" y="218"/>
                    <a:pt x="198" y="218"/>
                  </a:cubicBezTo>
                  <a:cubicBezTo>
                    <a:pt x="299" y="319"/>
                    <a:pt x="299" y="319"/>
                    <a:pt x="299" y="319"/>
                  </a:cubicBezTo>
                  <a:cubicBezTo>
                    <a:pt x="260" y="319"/>
                    <a:pt x="260" y="319"/>
                    <a:pt x="260" y="319"/>
                  </a:cubicBezTo>
                  <a:cubicBezTo>
                    <a:pt x="255" y="319"/>
                    <a:pt x="252" y="322"/>
                    <a:pt x="252" y="327"/>
                  </a:cubicBezTo>
                  <a:cubicBezTo>
                    <a:pt x="252" y="331"/>
                    <a:pt x="255" y="335"/>
                    <a:pt x="260" y="335"/>
                  </a:cubicBezTo>
                  <a:cubicBezTo>
                    <a:pt x="260" y="335"/>
                    <a:pt x="260" y="335"/>
                    <a:pt x="260" y="335"/>
                  </a:cubicBezTo>
                  <a:cubicBezTo>
                    <a:pt x="319" y="335"/>
                    <a:pt x="319" y="335"/>
                    <a:pt x="319" y="335"/>
                  </a:cubicBezTo>
                  <a:cubicBezTo>
                    <a:pt x="321" y="335"/>
                    <a:pt x="323" y="334"/>
                    <a:pt x="324" y="332"/>
                  </a:cubicBezTo>
                  <a:cubicBezTo>
                    <a:pt x="326" y="331"/>
                    <a:pt x="327" y="329"/>
                    <a:pt x="327" y="327"/>
                  </a:cubicBezTo>
                  <a:cubicBezTo>
                    <a:pt x="327" y="268"/>
                    <a:pt x="327" y="268"/>
                    <a:pt x="327" y="268"/>
                  </a:cubicBezTo>
                  <a:cubicBezTo>
                    <a:pt x="327" y="263"/>
                    <a:pt x="323" y="260"/>
                    <a:pt x="319" y="260"/>
                  </a:cubicBezTo>
                  <a:cubicBezTo>
                    <a:pt x="314" y="260"/>
                    <a:pt x="311" y="263"/>
                    <a:pt x="311" y="268"/>
                  </a:cubicBezTo>
                  <a:cubicBezTo>
                    <a:pt x="311" y="307"/>
                    <a:pt x="311" y="307"/>
                    <a:pt x="311" y="307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311" y="105"/>
                    <a:pt x="311" y="105"/>
                    <a:pt x="311" y="105"/>
                  </a:cubicBezTo>
                  <a:cubicBezTo>
                    <a:pt x="311" y="145"/>
                    <a:pt x="311" y="145"/>
                    <a:pt x="311" y="145"/>
                  </a:cubicBezTo>
                  <a:cubicBezTo>
                    <a:pt x="311" y="149"/>
                    <a:pt x="314" y="153"/>
                    <a:pt x="319" y="153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anchor="ctr"/>
            <a:lstStyle/>
            <a:p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405684" y="3147171"/>
              <a:ext cx="482605" cy="1860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80000"/>
                </a:lnSpc>
                <a:spcBef>
                  <a:spcPts val="0"/>
                </a:spcBef>
              </a:pPr>
              <a:r>
                <a:rPr lang="en-US" sz="700" dirty="0" smtClean="0">
                  <a:solidFill>
                    <a:srgbClr val="00B050"/>
                  </a:solidFill>
                </a:rPr>
                <a:t>3pp</a:t>
              </a:r>
              <a:endParaRPr lang="en-US" sz="1100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Template2011">
  <a:themeElements>
    <a:clrScheme name="Landscape2009 1">
      <a:dk1>
        <a:srgbClr val="58585A"/>
      </a:dk1>
      <a:lt1>
        <a:srgbClr val="FFFFFF"/>
      </a:lt1>
      <a:dk2>
        <a:srgbClr val="00285E"/>
      </a:dk2>
      <a:lt2>
        <a:srgbClr val="B1B3B4"/>
      </a:lt2>
      <a:accent1>
        <a:srgbClr val="89BA17"/>
      </a:accent1>
      <a:accent2>
        <a:srgbClr val="F08A00"/>
      </a:accent2>
      <a:accent3>
        <a:srgbClr val="FFFFFF"/>
      </a:accent3>
      <a:accent4>
        <a:srgbClr val="4A4A4C"/>
      </a:accent4>
      <a:accent5>
        <a:srgbClr val="C4D9AB"/>
      </a:accent5>
      <a:accent6>
        <a:srgbClr val="D97D00"/>
      </a:accent6>
      <a:hlink>
        <a:srgbClr val="00A9D4"/>
      </a:hlink>
      <a:folHlink>
        <a:srgbClr val="00625F"/>
      </a:folHlink>
    </a:clrScheme>
    <a:fontScheme name="Landscape2009">
      <a:majorFont>
        <a:latin typeface="Ericsson Capital T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45720" rIns="7200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ndscape2009 1">
        <a:dk1>
          <a:srgbClr val="58585A"/>
        </a:dk1>
        <a:lt1>
          <a:srgbClr val="FFFFFF"/>
        </a:lt1>
        <a:dk2>
          <a:srgbClr val="00285E"/>
        </a:dk2>
        <a:lt2>
          <a:srgbClr val="B1B3B4"/>
        </a:lt2>
        <a:accent1>
          <a:srgbClr val="89BA17"/>
        </a:accent1>
        <a:accent2>
          <a:srgbClr val="F08A00"/>
        </a:accent2>
        <a:accent3>
          <a:srgbClr val="FFFFFF"/>
        </a:accent3>
        <a:accent4>
          <a:srgbClr val="4A4A4C"/>
        </a:accent4>
        <a:accent5>
          <a:srgbClr val="C4D9AB"/>
        </a:accent5>
        <a:accent6>
          <a:srgbClr val="D97D00"/>
        </a:accent6>
        <a:hlink>
          <a:srgbClr val="00A9D4"/>
        </a:hlink>
        <a:folHlink>
          <a:srgbClr val="0062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4718</TotalTime>
  <Words>1462</Words>
  <Application>Microsoft Office PowerPoint</Application>
  <PresentationFormat>On-screen Show (4:3)</PresentationFormat>
  <Paragraphs>537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ＭＳ Ｐゴシック</vt:lpstr>
      <vt:lpstr>Ericsson Sans Regular</vt:lpstr>
      <vt:lpstr>Ericsson Capital TT</vt:lpstr>
      <vt:lpstr>PMingLiU</vt:lpstr>
      <vt:lpstr>Arial (Body)</vt:lpstr>
      <vt:lpstr>Times</vt:lpstr>
      <vt:lpstr>Calibri</vt:lpstr>
      <vt:lpstr>PresentationTemplate2011</vt:lpstr>
      <vt:lpstr>Office Theme</vt:lpstr>
      <vt:lpstr>PowerPoint Presentation</vt:lpstr>
      <vt:lpstr>Содержание</vt:lpstr>
      <vt:lpstr>ФШПД: 10 Лет назад</vt:lpstr>
      <vt:lpstr>ФШПД: СЕГОДНЯ</vt:lpstr>
      <vt:lpstr>Сеть ШПД Без Управляемого СРЕ </vt:lpstr>
      <vt:lpstr>Сеть ШПД с Управляемым СРЕ</vt:lpstr>
      <vt:lpstr>необходимость изменения схемы</vt:lpstr>
      <vt:lpstr>Улучшенная схема предоставления услуг</vt:lpstr>
      <vt:lpstr>Любые приложения в облаке</vt:lpstr>
      <vt:lpstr>Что можно упростить в СРЕ?</vt:lpstr>
      <vt:lpstr>Снижение Затрат</vt:lpstr>
      <vt:lpstr>Telstra ПЕРСОНАЛИЗАЦИЯ СЕРВИСОВ</vt:lpstr>
      <vt:lpstr>Orange Персонализация сервисов</vt:lpstr>
      <vt:lpstr>ORANGE: РЕЗУЛЬТАТЫ ПИЛОТА</vt:lpstr>
      <vt:lpstr>Решение VHGW в SSR (Автономный режим)</vt:lpstr>
      <vt:lpstr>Решение VHGW в SSR  (С включением SDN)</vt:lpstr>
      <vt:lpstr>Детали Реализации (подходы к виртуализации СРЕ)</vt:lpstr>
      <vt:lpstr>Детали реализации (vxlan Туннелирование) </vt:lpstr>
      <vt:lpstr>PowerPoint Presentation</vt:lpstr>
      <vt:lpstr>PowerPoint Presentation</vt:lpstr>
      <vt:lpstr>PowerPoint Presentation</vt:lpstr>
      <vt:lpstr>PowerPoint Presentation</vt:lpstr>
      <vt:lpstr>Основные Выводы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Nikolay Mikhailov</dc:creator>
  <dc:description>Rev PA1</dc:description>
  <cp:lastModifiedBy>Nikolay Mikhailov</cp:lastModifiedBy>
  <cp:revision>264</cp:revision>
  <dcterms:created xsi:type="dcterms:W3CDTF">2011-05-24T09:22:48Z</dcterms:created>
  <dcterms:modified xsi:type="dcterms:W3CDTF">2015-10-23T04:43:27Z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Type">
    <vt:lpwstr>Presentation2011</vt:lpwstr>
  </property>
  <property fmtid="{D5CDD505-2E9C-101B-9397-08002B2CF9AE}" pid="3" name="TemplateName">
    <vt:lpwstr>CXC 173 2731/1</vt:lpwstr>
  </property>
  <property fmtid="{D5CDD505-2E9C-101B-9397-08002B2CF9AE}" pid="4" name="TemplateVersion">
    <vt:lpwstr>R1A</vt:lpwstr>
  </property>
  <property fmtid="{D5CDD505-2E9C-101B-9397-08002B2CF9AE}" pid="5" name="EmbeddedFonts">
    <vt:bool>true</vt:bool>
  </property>
  <property fmtid="{D5CDD505-2E9C-101B-9397-08002B2CF9AE}" pid="6" name="FooterType">
    <vt:lpwstr>PresTemp</vt:lpwstr>
  </property>
  <property fmtid="{D5CDD505-2E9C-101B-9397-08002B2CF9AE}" pid="7" name="UsedFont">
    <vt:lpwstr>Ericsson Capital TT</vt:lpwstr>
  </property>
  <property fmtid="{D5CDD505-2E9C-101B-9397-08002B2CF9AE}" pid="8" name="x">
    <vt:lpwstr>1</vt:lpwstr>
  </property>
  <property fmtid="{D5CDD505-2E9C-101B-9397-08002B2CF9AE}" pid="9" name="White">
    <vt:bool>true</vt:bool>
  </property>
  <property fmtid="{D5CDD505-2E9C-101B-9397-08002B2CF9AE}" pid="10" name="chkMetaData">
    <vt:bool>false</vt:bool>
  </property>
  <property fmtid="{D5CDD505-2E9C-101B-9397-08002B2CF9AE}" pid="11" name="chkTaglines">
    <vt:bool>false</vt:bool>
  </property>
  <property fmtid="{D5CDD505-2E9C-101B-9397-08002B2CF9AE}" pid="12" name="SecurityClass">
    <vt:lpwstr>Ericsson Confidential</vt:lpwstr>
  </property>
  <property fmtid="{D5CDD505-2E9C-101B-9397-08002B2CF9AE}" pid="13" name="txtConfLabel">
    <vt:lpwstr>Commercial in confidence</vt:lpwstr>
  </property>
  <property fmtid="{D5CDD505-2E9C-101B-9397-08002B2CF9AE}" pid="14" name="optUseConfClass">
    <vt:bool>false</vt:bool>
  </property>
  <property fmtid="{D5CDD505-2E9C-101B-9397-08002B2CF9AE}" pid="15" name="optUseConfLabel">
    <vt:bool>true</vt:bool>
  </property>
  <property fmtid="{D5CDD505-2E9C-101B-9397-08002B2CF9AE}" pid="16" name="optFooterCVLDocNo">
    <vt:bool>true</vt:bool>
  </property>
  <property fmtid="{D5CDD505-2E9C-101B-9397-08002B2CF9AE}" pid="17" name="optFooterCVLCopyright">
    <vt:bool>false</vt:bool>
  </property>
  <property fmtid="{D5CDD505-2E9C-101B-9397-08002B2CF9AE}" pid="18" name="optEnterText1">
    <vt:bool>false</vt:bool>
  </property>
  <property fmtid="{D5CDD505-2E9C-101B-9397-08002B2CF9AE}" pid="19" name="optFooterCVLConfLabel">
    <vt:bool>false</vt:bool>
  </property>
  <property fmtid="{D5CDD505-2E9C-101B-9397-08002B2CF9AE}" pid="20" name="optEnterText2">
    <vt:bool>true</vt:bool>
  </property>
  <property fmtid="{D5CDD505-2E9C-101B-9397-08002B2CF9AE}" pid="21" name="optFooterCVLTitle">
    <vt:bool>true</vt:bool>
  </property>
  <property fmtid="{D5CDD505-2E9C-101B-9397-08002B2CF9AE}" pid="22" name="optFooterCVLPrep">
    <vt:bool>false</vt:bool>
  </property>
  <property fmtid="{D5CDD505-2E9C-101B-9397-08002B2CF9AE}" pid="23" name="optEnterText3">
    <vt:bool>false</vt:bool>
  </property>
  <property fmtid="{D5CDD505-2E9C-101B-9397-08002B2CF9AE}" pid="24" name="optFooterCVLDate">
    <vt:bool>true</vt:bool>
  </property>
  <property fmtid="{D5CDD505-2E9C-101B-9397-08002B2CF9AE}" pid="25" name="optEnterText4">
    <vt:bool>false</vt:bool>
  </property>
  <property fmtid="{D5CDD505-2E9C-101B-9397-08002B2CF9AE}" pid="26" name="LeftFooterField">
    <vt:lpwstr/>
  </property>
  <property fmtid="{D5CDD505-2E9C-101B-9397-08002B2CF9AE}" pid="27" name="MiddleFooterField">
    <vt:lpwstr>Ericsson</vt:lpwstr>
  </property>
  <property fmtid="{D5CDD505-2E9C-101B-9397-08002B2CF9AE}" pid="28" name="RightFooterField">
    <vt:lpwstr/>
  </property>
  <property fmtid="{D5CDD505-2E9C-101B-9397-08002B2CF9AE}" pid="29" name="RightFooterField2">
    <vt:lpwstr>2015-10-23</vt:lpwstr>
  </property>
  <property fmtid="{D5CDD505-2E9C-101B-9397-08002B2CF9AE}" pid="30" name="TotalNumb">
    <vt:bool>false</vt:bool>
  </property>
  <property fmtid="{D5CDD505-2E9C-101B-9397-08002B2CF9AE}" pid="31" name="Pages">
    <vt:bool>true</vt:bool>
  </property>
  <property fmtid="{D5CDD505-2E9C-101B-9397-08002B2CF9AE}" pid="32" name="DocumentType2">
    <vt:lpwstr>Presentation2011</vt:lpwstr>
  </property>
  <property fmtid="{D5CDD505-2E9C-101B-9397-08002B2CF9AE}" pid="33" name="TemplateName2">
    <vt:lpwstr>CXC 173 2731/1</vt:lpwstr>
  </property>
  <property fmtid="{D5CDD505-2E9C-101B-9397-08002B2CF9AE}" pid="34" name="TemplateVersion2">
    <vt:lpwstr>R1A</vt:lpwstr>
  </property>
  <property fmtid="{D5CDD505-2E9C-101B-9397-08002B2CF9AE}" pid="35" name="PackageNo">
    <vt:lpwstr>LXA 119 603</vt:lpwstr>
  </property>
  <property fmtid="{D5CDD505-2E9C-101B-9397-08002B2CF9AE}" pid="36" name="PackageVersion">
    <vt:lpwstr>R4A</vt:lpwstr>
  </property>
  <property fmtid="{D5CDD505-2E9C-101B-9397-08002B2CF9AE}" pid="37" name="Prepared">
    <vt:lpwstr/>
  </property>
  <property fmtid="{D5CDD505-2E9C-101B-9397-08002B2CF9AE}" pid="38" name="ApprovedBy">
    <vt:lpwstr/>
  </property>
  <property fmtid="{D5CDD505-2E9C-101B-9397-08002B2CF9AE}" pid="39" name="DocNo">
    <vt:lpwstr/>
  </property>
  <property fmtid="{D5CDD505-2E9C-101B-9397-08002B2CF9AE}" pid="40" name="Checked">
    <vt:lpwstr/>
  </property>
  <property fmtid="{D5CDD505-2E9C-101B-9397-08002B2CF9AE}" pid="41" name="Revision">
    <vt:lpwstr>PA1</vt:lpwstr>
  </property>
  <property fmtid="{D5CDD505-2E9C-101B-9397-08002B2CF9AE}" pid="42" name="DocName">
    <vt:lpwstr/>
  </property>
  <property fmtid="{D5CDD505-2E9C-101B-9397-08002B2CF9AE}" pid="43" name="Title">
    <vt:lpwstr/>
  </property>
  <property fmtid="{D5CDD505-2E9C-101B-9397-08002B2CF9AE}" pid="44" name="Date">
    <vt:lpwstr>2015-10-23</vt:lpwstr>
  </property>
  <property fmtid="{D5CDD505-2E9C-101B-9397-08002B2CF9AE}" pid="45" name="Reference">
    <vt:lpwstr/>
  </property>
  <property fmtid="{D5CDD505-2E9C-101B-9397-08002B2CF9AE}" pid="46" name="Keyword">
    <vt:lpwstr/>
  </property>
  <property fmtid="{D5CDD505-2E9C-101B-9397-08002B2CF9AE}" pid="47" name="UpdateProcess">
    <vt:lpwstr>End</vt:lpwstr>
  </property>
</Properties>
</file>